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54" y="-3420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739978"/>
            <a:ext cx="33777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7/30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 dirty="0"/>
              <a:t>2,055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661157" y="4229502"/>
            <a:ext cx="14640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</a:t>
            </a:r>
            <a:r>
              <a:rPr lang="ja-JP" altLang="en-US" sz="1200" dirty="0" smtClean="0"/>
              <a:t>．</a:t>
            </a:r>
            <a:r>
              <a:rPr lang="ja-JP" altLang="en-US" sz="1200" dirty="0"/>
              <a:t>居住地</a:t>
            </a:r>
            <a:r>
              <a:rPr lang="ja-JP" altLang="en-US" sz="1200" dirty="0" smtClean="0"/>
              <a:t>分布</a:t>
            </a:r>
            <a:endParaRPr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72853" y="1479430"/>
            <a:ext cx="17104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１．年代分布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620157" y="7057825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3</a:t>
            </a:r>
            <a:r>
              <a:rPr lang="ja-JP" altLang="en-US" sz="1200" dirty="0" err="1" smtClean="0">
                <a:latin typeface="+mn-ea"/>
              </a:rPr>
              <a:t>．</a:t>
            </a:r>
            <a:r>
              <a:rPr lang="ja-JP" altLang="en-US" sz="1200" dirty="0" smtClean="0">
                <a:latin typeface="+mn-ea"/>
              </a:rPr>
              <a:t>感染経路不明</a:t>
            </a:r>
            <a:r>
              <a:rPr lang="ja-JP" altLang="en-US" sz="1200" dirty="0">
                <a:latin typeface="+mn-ea"/>
              </a:rPr>
              <a:t>者</a:t>
            </a:r>
            <a:r>
              <a:rPr lang="ja-JP" altLang="en-US" sz="1200" dirty="0" smtClean="0">
                <a:latin typeface="+mn-ea"/>
              </a:rPr>
              <a:t>の状況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49" y="218661"/>
            <a:ext cx="14587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資料１－５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30170" y="6554393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30170" y="3794961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0170" y="9684186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57" y="1623721"/>
            <a:ext cx="6515100" cy="25527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57" y="4364551"/>
            <a:ext cx="6515100" cy="25622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57" y="7196324"/>
            <a:ext cx="72009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6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86" y="5022516"/>
            <a:ext cx="6974428" cy="335309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66526" y="8063715"/>
            <a:ext cx="2230566" cy="274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④ 滞在エリア別</a:t>
            </a:r>
            <a:endParaRPr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87235" y="3599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4</a:t>
            </a:r>
            <a:r>
              <a:rPr lang="ja-JP" altLang="en-US" sz="1200" dirty="0" err="1" smtClean="0"/>
              <a:t>．</a:t>
            </a:r>
            <a:r>
              <a:rPr lang="ja-JP" altLang="en-US" sz="1200" dirty="0" smtClean="0"/>
              <a:t>夜</a:t>
            </a:r>
            <a:r>
              <a:rPr lang="ja-JP" altLang="en-US" sz="1200" dirty="0"/>
              <a:t>の街の関係者及び滞在者の</a:t>
            </a:r>
            <a:r>
              <a:rPr lang="ja-JP" altLang="en-US" sz="1200" dirty="0" smtClean="0"/>
              <a:t>状況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66526" y="730171"/>
            <a:ext cx="190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①</a:t>
            </a:r>
            <a:r>
              <a:rPr lang="ja-JP" altLang="en-US" sz="1200" dirty="0" smtClean="0"/>
              <a:t> 割合（全件）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66526" y="5093261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③ 滞在先分類別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66526" y="2965508"/>
            <a:ext cx="22305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  <a:r>
              <a:rPr lang="ja-JP" altLang="en-US" sz="1200" dirty="0" smtClean="0"/>
              <a:t> 割合（感染経路不明者）</a:t>
            </a:r>
            <a:endParaRPr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30170" y="2632189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46020" y="6322090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16452" y="8853858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555750" y="5710090"/>
            <a:ext cx="76201" cy="612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2" name="正方形/長方形 21"/>
          <p:cNvSpPr/>
          <p:nvPr/>
        </p:nvSpPr>
        <p:spPr>
          <a:xfrm>
            <a:off x="2431918" y="6981509"/>
            <a:ext cx="72000" cy="234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5" name="正方形/長方形 24"/>
          <p:cNvSpPr/>
          <p:nvPr/>
        </p:nvSpPr>
        <p:spPr>
          <a:xfrm>
            <a:off x="3308217" y="7478396"/>
            <a:ext cx="72000" cy="108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4171023" y="7025959"/>
            <a:ext cx="75600" cy="223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7" name="正方形/長方形 26"/>
          <p:cNvSpPr/>
          <p:nvPr/>
        </p:nvSpPr>
        <p:spPr>
          <a:xfrm>
            <a:off x="5045853" y="7684752"/>
            <a:ext cx="75600" cy="39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8" name="正方形/長方形 27"/>
          <p:cNvSpPr/>
          <p:nvPr/>
        </p:nvSpPr>
        <p:spPr>
          <a:xfrm>
            <a:off x="5932472" y="7830009"/>
            <a:ext cx="72000" cy="18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6805479" y="7320053"/>
            <a:ext cx="75600" cy="151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31951" y="5164330"/>
            <a:ext cx="18582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カッコ書きは、</a:t>
            </a:r>
            <a:r>
              <a:rPr kumimoji="1" lang="en-US" altLang="ja-JP" sz="900" dirty="0" smtClean="0"/>
              <a:t>7</a:t>
            </a:r>
            <a:r>
              <a:rPr kumimoji="1" lang="ja-JP" altLang="en-US" sz="900" dirty="0" smtClean="0"/>
              <a:t>日間の推定値</a:t>
            </a:r>
            <a:endParaRPr kumimoji="1" lang="ja-JP" altLang="en-US" sz="9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7235" y="8282392"/>
            <a:ext cx="19159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カッコ書きは、</a:t>
            </a:r>
            <a:r>
              <a:rPr kumimoji="1" lang="en-US" altLang="ja-JP" sz="900" dirty="0"/>
              <a:t>14</a:t>
            </a:r>
            <a:r>
              <a:rPr kumimoji="1" lang="ja-JP" altLang="en-US" sz="900" dirty="0" smtClean="0"/>
              <a:t>日間の推定値</a:t>
            </a:r>
            <a:endParaRPr kumimoji="1" lang="ja-JP" altLang="en-US" sz="900" dirty="0"/>
          </a:p>
        </p:txBody>
      </p:sp>
      <p:sp>
        <p:nvSpPr>
          <p:cNvPr id="32" name="正方形/長方形 31"/>
          <p:cNvSpPr/>
          <p:nvPr/>
        </p:nvSpPr>
        <p:spPr>
          <a:xfrm>
            <a:off x="2554217" y="8710434"/>
            <a:ext cx="142875" cy="817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33" name="テキスト ボックス 1"/>
          <p:cNvSpPr txBox="1"/>
          <p:nvPr/>
        </p:nvSpPr>
        <p:spPr>
          <a:xfrm>
            <a:off x="2470185" y="8359701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</a:t>
            </a:r>
            <a:r>
              <a:rPr lang="en-US" altLang="ja-JP" sz="900" dirty="0"/>
              <a:t>286</a:t>
            </a:r>
            <a:r>
              <a:rPr lang="en-US" altLang="ja-JP" sz="900" dirty="0" smtClean="0"/>
              <a:t>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/>
              <a:t>102</a:t>
            </a:r>
            <a:endParaRPr lang="ja-JP" altLang="en-US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544637" y="9638644"/>
            <a:ext cx="138113" cy="2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35" name="テキスト ボックス 1"/>
          <p:cNvSpPr txBox="1"/>
          <p:nvPr/>
        </p:nvSpPr>
        <p:spPr>
          <a:xfrm>
            <a:off x="1465826" y="9342071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</a:t>
            </a:r>
            <a:r>
              <a:rPr lang="en-US" altLang="ja-JP" sz="900" dirty="0"/>
              <a:t>78</a:t>
            </a:r>
            <a:r>
              <a:rPr lang="en-US" altLang="ja-JP" sz="900" dirty="0" smtClean="0"/>
              <a:t>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/>
              <a:t>28</a:t>
            </a:r>
            <a:endParaRPr lang="ja-JP" altLang="en-US" sz="900" dirty="0"/>
          </a:p>
        </p:txBody>
      </p:sp>
      <p:sp>
        <p:nvSpPr>
          <p:cNvPr id="36" name="正方形/長方形 35"/>
          <p:cNvSpPr/>
          <p:nvPr/>
        </p:nvSpPr>
        <p:spPr>
          <a:xfrm>
            <a:off x="3566983" y="9760034"/>
            <a:ext cx="144592" cy="140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37" name="テキスト ボックス 1"/>
          <p:cNvSpPr txBox="1"/>
          <p:nvPr/>
        </p:nvSpPr>
        <p:spPr>
          <a:xfrm>
            <a:off x="3491620" y="9445242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</a:t>
            </a:r>
            <a:r>
              <a:rPr lang="en-US" altLang="ja-JP" sz="900" dirty="0"/>
              <a:t>50</a:t>
            </a:r>
            <a:r>
              <a:rPr lang="en-US" altLang="ja-JP" sz="900" dirty="0" smtClean="0"/>
              <a:t>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/>
              <a:t>18</a:t>
            </a:r>
            <a:endParaRPr lang="ja-JP" altLang="en-US" sz="900" dirty="0"/>
          </a:p>
        </p:txBody>
      </p:sp>
      <p:sp>
        <p:nvSpPr>
          <p:cNvPr id="38" name="正方形/長方形 37"/>
          <p:cNvSpPr/>
          <p:nvPr/>
        </p:nvSpPr>
        <p:spPr>
          <a:xfrm>
            <a:off x="4578320" y="9824644"/>
            <a:ext cx="144592" cy="100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39" name="テキスト ボックス 1"/>
          <p:cNvSpPr txBox="1"/>
          <p:nvPr/>
        </p:nvSpPr>
        <p:spPr>
          <a:xfrm>
            <a:off x="4505932" y="9516053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(36)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 smtClean="0"/>
              <a:t>13</a:t>
            </a:r>
            <a:endParaRPr lang="ja-JP" altLang="en-US" sz="900" dirty="0"/>
          </a:p>
        </p:txBody>
      </p:sp>
      <p:sp>
        <p:nvSpPr>
          <p:cNvPr id="40" name="正方形/長方形 39"/>
          <p:cNvSpPr/>
          <p:nvPr/>
        </p:nvSpPr>
        <p:spPr>
          <a:xfrm>
            <a:off x="5592633" y="9884969"/>
            <a:ext cx="144592" cy="61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41" name="テキスト ボックス 1"/>
          <p:cNvSpPr txBox="1"/>
          <p:nvPr/>
        </p:nvSpPr>
        <p:spPr>
          <a:xfrm>
            <a:off x="5525007" y="9580811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(22)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/>
              <a:t>8</a:t>
            </a:r>
            <a:endParaRPr lang="ja-JP" altLang="en-US" sz="900" dirty="0"/>
          </a:p>
        </p:txBody>
      </p:sp>
      <p:sp>
        <p:nvSpPr>
          <p:cNvPr id="42" name="正方形/長方形 41"/>
          <p:cNvSpPr/>
          <p:nvPr/>
        </p:nvSpPr>
        <p:spPr>
          <a:xfrm>
            <a:off x="6603399" y="9187824"/>
            <a:ext cx="144592" cy="504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/>
          </a:p>
        </p:txBody>
      </p:sp>
      <p:sp>
        <p:nvSpPr>
          <p:cNvPr id="43" name="テキスト ボックス 1"/>
          <p:cNvSpPr txBox="1"/>
          <p:nvPr/>
        </p:nvSpPr>
        <p:spPr>
          <a:xfrm>
            <a:off x="6520773" y="8893853"/>
            <a:ext cx="288997" cy="3479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en-US" altLang="ja-JP" sz="900" dirty="0" smtClean="0"/>
              <a:t>(182)</a:t>
            </a:r>
          </a:p>
          <a:p>
            <a:pPr algn="ctr">
              <a:lnSpc>
                <a:spcPts val="1000"/>
              </a:lnSpc>
            </a:pPr>
            <a:r>
              <a:rPr lang="en-US" altLang="ja-JP" sz="900" dirty="0" smtClean="0"/>
              <a:t>65</a:t>
            </a:r>
            <a:endParaRPr lang="ja-JP" altLang="en-US" sz="9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30170" y="4799665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（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日間）</a:t>
            </a:r>
            <a:endParaRPr kumimoji="1" lang="ja-JP" altLang="en-US" sz="9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1" y="906718"/>
            <a:ext cx="6572250" cy="20859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11" y="3138307"/>
            <a:ext cx="6572250" cy="20288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51" y="8573220"/>
            <a:ext cx="65817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9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138</Words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2020-07-31T02:44:05Z</cp:lastPrinted>
  <dcterms:created xsi:type="dcterms:W3CDTF">2020-07-03T03:44:34Z</dcterms:created>
  <dcterms:modified xsi:type="dcterms:W3CDTF">2020-07-31T07:50:09Z</dcterms:modified>
</cp:coreProperties>
</file>