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8" r:id="rId3"/>
    <p:sldId id="258" r:id="rId4"/>
    <p:sldId id="261" r:id="rId5"/>
    <p:sldId id="262" r:id="rId6"/>
    <p:sldId id="263" r:id="rId7"/>
    <p:sldId id="264" r:id="rId8"/>
    <p:sldId id="265" r:id="rId9"/>
    <p:sldId id="266" r:id="rId10"/>
    <p:sldId id="267"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64" y="28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omono\Documents\&#12467;&#12525;&#12490;&#6529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omono\Documents\&#12467;&#12525;&#12490;&#6529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976438464125222E-2"/>
          <c:y val="0.10780732803240255"/>
          <c:w val="0.81693098556246446"/>
          <c:h val="0.79193658385473553"/>
        </c:manualLayout>
      </c:layout>
      <c:pie3DChart>
        <c:varyColors val="1"/>
        <c:ser>
          <c:idx val="0"/>
          <c:order val="0"/>
          <c:explosion val="9"/>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A6C-4D81-8955-77238B9D31B9}"/>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A6C-4D81-8955-77238B9D31B9}"/>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2A6C-4D81-8955-77238B9D31B9}"/>
                </c:ext>
              </c:extLst>
            </c:dLbl>
            <c:dLbl>
              <c:idx val="1"/>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3-2A6C-4D81-8955-77238B9D31B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Sheet4!$O$126:$O$127</c:f>
              <c:strCache>
                <c:ptCount val="2"/>
                <c:pt idx="0">
                  <c:v>PCR陰性</c:v>
                </c:pt>
                <c:pt idx="1">
                  <c:v>PCR陽性</c:v>
                </c:pt>
              </c:strCache>
            </c:strRef>
          </c:cat>
          <c:val>
            <c:numRef>
              <c:f>Sheet4!$P$126:$P$127</c:f>
              <c:numCache>
                <c:formatCode>General</c:formatCode>
                <c:ptCount val="2"/>
                <c:pt idx="0">
                  <c:v>2015</c:v>
                </c:pt>
                <c:pt idx="1">
                  <c:v>696</c:v>
                </c:pt>
              </c:numCache>
            </c:numRef>
          </c:val>
          <c:extLst>
            <c:ext xmlns:c16="http://schemas.microsoft.com/office/drawing/2014/chart" uri="{C3380CC4-5D6E-409C-BE32-E72D297353CC}">
              <c16:uniqueId val="{00000004-2A6C-4D81-8955-77238B9D31B9}"/>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18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9"/>
          <c:dPt>
            <c:idx val="0"/>
            <c:bubble3D val="0"/>
            <c:explosion val="5"/>
            <c:spPr>
              <a:solidFill>
                <a:schemeClr val="tx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088-44F7-A5E9-8A9F99ABF842}"/>
              </c:ext>
            </c:extLst>
          </c:dPt>
          <c:dPt>
            <c:idx val="1"/>
            <c:bubble3D val="0"/>
            <c:explosion val="8"/>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C088-44F7-A5E9-8A9F99ABF842}"/>
              </c:ext>
            </c:extLst>
          </c:dPt>
          <c:dPt>
            <c:idx val="2"/>
            <c:bubble3D val="0"/>
            <c:explosion val="4"/>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C088-44F7-A5E9-8A9F99ABF842}"/>
              </c:ext>
            </c:extLst>
          </c:dPt>
          <c:dPt>
            <c:idx val="3"/>
            <c:bubble3D val="0"/>
            <c:explosion val="2"/>
            <c:spPr>
              <a:solidFill>
                <a:srgbClr val="CCFFFF"/>
              </a:solidFill>
              <a:ln w="25400">
                <a:solidFill>
                  <a:schemeClr val="lt1"/>
                </a:solidFill>
              </a:ln>
              <a:effectLst/>
              <a:sp3d contourW="25400">
                <a:contourClr>
                  <a:schemeClr val="lt1"/>
                </a:contourClr>
              </a:sp3d>
            </c:spPr>
            <c:extLst>
              <c:ext xmlns:c16="http://schemas.microsoft.com/office/drawing/2014/chart" uri="{C3380CC4-5D6E-409C-BE32-E72D297353CC}">
                <c16:uniqueId val="{00000007-C088-44F7-A5E9-8A9F99ABF842}"/>
              </c:ext>
            </c:extLst>
          </c:dPt>
          <c:dLbls>
            <c:dLbl>
              <c:idx val="0"/>
              <c:layout>
                <c:manualLayout>
                  <c:x val="-0.11599335653324647"/>
                  <c:y val="4.6862404841927462E-3"/>
                </c:manualLayout>
              </c:layout>
              <c:tx>
                <c:rich>
                  <a:bodyPr/>
                  <a:lstStyle/>
                  <a:p>
                    <a:fld id="{45C78769-A5D6-4637-9158-A726FBFC2255}" type="CATEGORYNAME">
                      <a:rPr lang="ja-JP" altLang="en-US"/>
                      <a:pPr/>
                      <a:t>[分類名]</a:t>
                    </a:fld>
                    <a:r>
                      <a:rPr lang="ja-JP" altLang="en-US" baseline="0" dirty="0"/>
                      <a:t>
</a:t>
                    </a:r>
                    <a:r>
                      <a:rPr lang="en-US" altLang="ja-JP" baseline="0" dirty="0" smtClean="0"/>
                      <a:t>7</a:t>
                    </a:r>
                    <a:r>
                      <a:rPr lang="ja-JP" altLang="en-US" baseline="0" dirty="0" smtClean="0"/>
                      <a:t>（</a:t>
                    </a:r>
                    <a:fld id="{95CF08CA-9626-4E98-B9B4-16F557DB3874}" type="PERCENTAGE">
                      <a:rPr lang="en-US" altLang="ja-JP" baseline="0" smtClean="0"/>
                      <a:pPr/>
                      <a:t>[パーセンテージ]</a:t>
                    </a:fld>
                    <a:r>
                      <a:rPr lang="ja-JP" altLang="en-US" baseline="0" dirty="0" smtClean="0"/>
                      <a:t>）</a:t>
                    </a:r>
                  </a:p>
                </c:rich>
              </c:tx>
              <c:showLegendKey val="0"/>
              <c:showVal val="0"/>
              <c:showCatName val="1"/>
              <c:showSerName val="0"/>
              <c:showPercent val="1"/>
              <c:showBubbleSize val="0"/>
              <c:extLst>
                <c:ext xmlns:c15="http://schemas.microsoft.com/office/drawing/2012/chart" uri="{CE6537A1-D6FC-4f65-9D91-7224C49458BB}">
                  <c15:layout>
                    <c:manualLayout>
                      <c:w val="0.13165950704483226"/>
                      <c:h val="0.15209419903692431"/>
                    </c:manualLayout>
                  </c15:layout>
                  <c15:dlblFieldTable/>
                  <c15:showDataLabelsRange val="0"/>
                </c:ext>
                <c:ext xmlns:c16="http://schemas.microsoft.com/office/drawing/2014/chart" uri="{C3380CC4-5D6E-409C-BE32-E72D297353CC}">
                  <c16:uniqueId val="{00000001-C088-44F7-A5E9-8A9F99ABF842}"/>
                </c:ext>
              </c:extLst>
            </c:dLbl>
            <c:dLbl>
              <c:idx val="1"/>
              <c:tx>
                <c:rich>
                  <a:bodyPr/>
                  <a:lstStyle/>
                  <a:p>
                    <a:fld id="{CE85354E-16E5-4E5F-9593-643E823ED209}" type="CATEGORYNAME">
                      <a:rPr lang="ja-JP" altLang="en-US"/>
                      <a:pPr/>
                      <a:t>[分類名]</a:t>
                    </a:fld>
                    <a:r>
                      <a:rPr lang="ja-JP" altLang="en-US" baseline="0" dirty="0"/>
                      <a:t>
</a:t>
                    </a:r>
                    <a:r>
                      <a:rPr lang="en-US" altLang="ja-JP" baseline="0" dirty="0" smtClean="0"/>
                      <a:t>37</a:t>
                    </a:r>
                    <a:r>
                      <a:rPr lang="ja-JP" altLang="en-US" baseline="0" dirty="0" smtClean="0"/>
                      <a:t>（</a:t>
                    </a:r>
                    <a:fld id="{CA7B6785-0CA0-46EA-829F-F04642B2924F}" type="PERCENTAGE">
                      <a:rPr lang="en-US" altLang="ja-JP" baseline="0" smtClean="0"/>
                      <a:pPr/>
                      <a:t>[パーセンテージ]</a:t>
                    </a:fld>
                    <a:r>
                      <a:rPr lang="ja-JP" altLang="en-US" baseline="0" dirty="0" smtClean="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88-44F7-A5E9-8A9F99ABF842}"/>
                </c:ext>
              </c:extLst>
            </c:dLbl>
            <c:dLbl>
              <c:idx val="2"/>
              <c:tx>
                <c:rich>
                  <a:bodyPr/>
                  <a:lstStyle/>
                  <a:p>
                    <a:fld id="{EFAFB2C7-39E6-4106-83CF-30B5BE570C59}" type="CATEGORYNAME">
                      <a:rPr lang="ja-JP" altLang="en-US"/>
                      <a:pPr/>
                      <a:t>[分類名]</a:t>
                    </a:fld>
                    <a:r>
                      <a:rPr lang="ja-JP" altLang="en-US" baseline="0"/>
                      <a:t>
</a:t>
                    </a:r>
                    <a:r>
                      <a:rPr lang="en-US" altLang="ja-JP" baseline="0" smtClean="0"/>
                      <a:t>242</a:t>
                    </a:r>
                    <a:r>
                      <a:rPr lang="ja-JP" altLang="en-US" baseline="0" smtClean="0"/>
                      <a:t>（</a:t>
                    </a:r>
                    <a:fld id="{8E49163F-6238-44CB-B50B-1D090EEEF355}" type="PERCENTAGE">
                      <a:rPr lang="en-US" altLang="ja-JP" baseline="0" smtClean="0"/>
                      <a:pPr/>
                      <a:t>[パーセンテージ]</a:t>
                    </a:fld>
                    <a:r>
                      <a:rPr lang="ja-JP" altLang="en-US" baseline="0" smtClean="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088-44F7-A5E9-8A9F99ABF842}"/>
                </c:ext>
              </c:extLst>
            </c:dLbl>
            <c:dLbl>
              <c:idx val="3"/>
              <c:tx>
                <c:rich>
                  <a:bodyPr/>
                  <a:lstStyle/>
                  <a:p>
                    <a:fld id="{E897F758-98E8-4D80-8C6D-3E698445E651}" type="CATEGORYNAME">
                      <a:rPr lang="ja-JP" altLang="en-US"/>
                      <a:pPr/>
                      <a:t>[分類名]</a:t>
                    </a:fld>
                    <a:r>
                      <a:rPr lang="ja-JP" altLang="en-US" baseline="0"/>
                      <a:t>
</a:t>
                    </a:r>
                    <a:r>
                      <a:rPr lang="en-US" altLang="ja-JP" baseline="0" smtClean="0"/>
                      <a:t>410</a:t>
                    </a:r>
                    <a:r>
                      <a:rPr lang="ja-JP" altLang="en-US" baseline="0" smtClean="0"/>
                      <a:t>（</a:t>
                    </a:r>
                    <a:fld id="{EA00DE14-09E0-460E-99F1-7679B7726A05}" type="PERCENTAGE">
                      <a:rPr lang="en-US" altLang="ja-JP" baseline="0" smtClean="0"/>
                      <a:pPr/>
                      <a:t>[パーセンテージ]</a:t>
                    </a:fld>
                    <a:r>
                      <a:rPr lang="ja-JP" altLang="en-US" baseline="0" smtClean="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088-44F7-A5E9-8A9F99ABF842}"/>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Sheet4!$O$120:$O$123</c:f>
              <c:strCache>
                <c:ptCount val="4"/>
                <c:pt idx="0">
                  <c:v>死亡</c:v>
                </c:pt>
                <c:pt idx="1">
                  <c:v>重篤</c:v>
                </c:pt>
                <c:pt idx="2">
                  <c:v>重症以外</c:v>
                </c:pt>
                <c:pt idx="3">
                  <c:v>無症状病原体保有</c:v>
                </c:pt>
              </c:strCache>
            </c:strRef>
          </c:cat>
          <c:val>
            <c:numRef>
              <c:f>Sheet4!$P$120:$P$123</c:f>
              <c:numCache>
                <c:formatCode>General</c:formatCode>
                <c:ptCount val="4"/>
                <c:pt idx="0">
                  <c:v>7</c:v>
                </c:pt>
                <c:pt idx="1">
                  <c:v>37</c:v>
                </c:pt>
                <c:pt idx="2">
                  <c:v>242</c:v>
                </c:pt>
                <c:pt idx="3">
                  <c:v>410</c:v>
                </c:pt>
              </c:numCache>
            </c:numRef>
          </c:val>
          <c:extLst>
            <c:ext xmlns:c16="http://schemas.microsoft.com/office/drawing/2014/chart" uri="{C3380CC4-5D6E-409C-BE32-E72D297353CC}">
              <c16:uniqueId val="{00000008-C088-44F7-A5E9-8A9F99ABF842}"/>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45862417874679"/>
          <c:y val="2.9572192467403648E-2"/>
          <c:w val="0.83565169811505857"/>
          <c:h val="0.82923266950146857"/>
        </c:manualLayout>
      </c:layout>
      <c:lineChart>
        <c:grouping val="standard"/>
        <c:varyColors val="0"/>
        <c:ser>
          <c:idx val="0"/>
          <c:order val="0"/>
          <c:tx>
            <c:strRef>
              <c:f>Sheet4!$E$107</c:f>
              <c:strCache>
                <c:ptCount val="1"/>
                <c:pt idx="0">
                  <c:v>オーストリア</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Sheet4!$D$108:$D$151</c:f>
              <c:numCache>
                <c:formatCode>m"月"d"日"</c:formatCode>
                <c:ptCount val="44"/>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pt idx="43">
                  <c:v>43898</c:v>
                </c:pt>
              </c:numCache>
            </c:numRef>
          </c:cat>
          <c:val>
            <c:numRef>
              <c:f>Sheet4!$E$108:$E$151</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2</c:v>
                </c:pt>
                <c:pt idx="33">
                  <c:v>0</c:v>
                </c:pt>
                <c:pt idx="34">
                  <c:v>2</c:v>
                </c:pt>
                <c:pt idx="35">
                  <c:v>1</c:v>
                </c:pt>
                <c:pt idx="36">
                  <c:v>5</c:v>
                </c:pt>
                <c:pt idx="37">
                  <c:v>0</c:v>
                </c:pt>
                <c:pt idx="38">
                  <c:v>8</c:v>
                </c:pt>
                <c:pt idx="39">
                  <c:v>6</c:v>
                </c:pt>
                <c:pt idx="40">
                  <c:v>13</c:v>
                </c:pt>
                <c:pt idx="41">
                  <c:v>10</c:v>
                </c:pt>
                <c:pt idx="42">
                  <c:v>19</c:v>
                </c:pt>
                <c:pt idx="43">
                  <c:v>38</c:v>
                </c:pt>
              </c:numCache>
            </c:numRef>
          </c:val>
          <c:smooth val="0"/>
          <c:extLst>
            <c:ext xmlns:c16="http://schemas.microsoft.com/office/drawing/2014/chart" uri="{C3380CC4-5D6E-409C-BE32-E72D297353CC}">
              <c16:uniqueId val="{00000000-3280-40E8-A21E-920C81D5F20C}"/>
            </c:ext>
          </c:extLst>
        </c:ser>
        <c:ser>
          <c:idx val="1"/>
          <c:order val="1"/>
          <c:tx>
            <c:strRef>
              <c:f>Sheet4!$F$107</c:f>
              <c:strCache>
                <c:ptCount val="1"/>
                <c:pt idx="0">
                  <c:v>スイス</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Sheet4!$D$108:$D$151</c:f>
              <c:numCache>
                <c:formatCode>m"月"d"日"</c:formatCode>
                <c:ptCount val="44"/>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pt idx="43">
                  <c:v>43898</c:v>
                </c:pt>
              </c:numCache>
            </c:numRef>
          </c:cat>
          <c:val>
            <c:numRef>
              <c:f>Sheet4!$F$108:$F$151</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5</c:v>
                </c:pt>
                <c:pt idx="35">
                  <c:v>4</c:v>
                </c:pt>
                <c:pt idx="36">
                  <c:v>8</c:v>
                </c:pt>
                <c:pt idx="37">
                  <c:v>6</c:v>
                </c:pt>
                <c:pt idx="38">
                  <c:v>6</c:v>
                </c:pt>
                <c:pt idx="39">
                  <c:v>7</c:v>
                </c:pt>
                <c:pt idx="40">
                  <c:v>20</c:v>
                </c:pt>
                <c:pt idx="41">
                  <c:v>30</c:v>
                </c:pt>
                <c:pt idx="42">
                  <c:v>123</c:v>
                </c:pt>
                <c:pt idx="43">
                  <c:v>55</c:v>
                </c:pt>
              </c:numCache>
            </c:numRef>
          </c:val>
          <c:smooth val="0"/>
          <c:extLst>
            <c:ext xmlns:c16="http://schemas.microsoft.com/office/drawing/2014/chart" uri="{C3380CC4-5D6E-409C-BE32-E72D297353CC}">
              <c16:uniqueId val="{00000001-3280-40E8-A21E-920C81D5F20C}"/>
            </c:ext>
          </c:extLst>
        </c:ser>
        <c:ser>
          <c:idx val="2"/>
          <c:order val="2"/>
          <c:tx>
            <c:strRef>
              <c:f>Sheet4!$G$107</c:f>
              <c:strCache>
                <c:ptCount val="1"/>
                <c:pt idx="0">
                  <c:v>オランダ</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Sheet4!$D$108:$D$151</c:f>
              <c:numCache>
                <c:formatCode>m"月"d"日"</c:formatCode>
                <c:ptCount val="44"/>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pt idx="43">
                  <c:v>43898</c:v>
                </c:pt>
              </c:numCache>
            </c:numRef>
          </c:cat>
          <c:val>
            <c:numRef>
              <c:f>Sheet4!$G$108:$G$151</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1</c:v>
                </c:pt>
                <c:pt idx="36">
                  <c:v>5</c:v>
                </c:pt>
                <c:pt idx="37">
                  <c:v>6</c:v>
                </c:pt>
                <c:pt idx="38">
                  <c:v>5</c:v>
                </c:pt>
                <c:pt idx="39">
                  <c:v>10</c:v>
                </c:pt>
                <c:pt idx="40">
                  <c:v>10</c:v>
                </c:pt>
                <c:pt idx="41">
                  <c:v>44</c:v>
                </c:pt>
                <c:pt idx="42">
                  <c:v>46</c:v>
                </c:pt>
                <c:pt idx="43">
                  <c:v>60</c:v>
                </c:pt>
              </c:numCache>
            </c:numRef>
          </c:val>
          <c:smooth val="0"/>
          <c:extLst>
            <c:ext xmlns:c16="http://schemas.microsoft.com/office/drawing/2014/chart" uri="{C3380CC4-5D6E-409C-BE32-E72D297353CC}">
              <c16:uniqueId val="{00000002-3280-40E8-A21E-920C81D5F20C}"/>
            </c:ext>
          </c:extLst>
        </c:ser>
        <c:ser>
          <c:idx val="3"/>
          <c:order val="3"/>
          <c:tx>
            <c:strRef>
              <c:f>Sheet4!$H$107</c:f>
              <c:strCache>
                <c:ptCount val="1"/>
                <c:pt idx="0">
                  <c:v>ベルギー</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Sheet4!$D$108:$D$151</c:f>
              <c:numCache>
                <c:formatCode>m"月"d"日"</c:formatCode>
                <c:ptCount val="44"/>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pt idx="43">
                  <c:v>43898</c:v>
                </c:pt>
              </c:numCache>
            </c:numRef>
          </c:cat>
          <c:val>
            <c:numRef>
              <c:f>Sheet4!$H$108:$H$151</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7</c:v>
                </c:pt>
                <c:pt idx="39">
                  <c:v>0</c:v>
                </c:pt>
                <c:pt idx="40">
                  <c:v>15</c:v>
                </c:pt>
                <c:pt idx="41">
                  <c:v>27</c:v>
                </c:pt>
                <c:pt idx="42">
                  <c:v>59</c:v>
                </c:pt>
                <c:pt idx="43">
                  <c:v>60</c:v>
                </c:pt>
              </c:numCache>
            </c:numRef>
          </c:val>
          <c:smooth val="0"/>
          <c:extLst>
            <c:ext xmlns:c16="http://schemas.microsoft.com/office/drawing/2014/chart" uri="{C3380CC4-5D6E-409C-BE32-E72D297353CC}">
              <c16:uniqueId val="{00000003-3280-40E8-A21E-920C81D5F20C}"/>
            </c:ext>
          </c:extLst>
        </c:ser>
        <c:ser>
          <c:idx val="4"/>
          <c:order val="4"/>
          <c:tx>
            <c:strRef>
              <c:f>Sheet4!$I$107</c:f>
              <c:strCache>
                <c:ptCount val="1"/>
                <c:pt idx="0">
                  <c:v>スペイン</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Sheet4!$D$108:$D$151</c:f>
              <c:numCache>
                <c:formatCode>m"月"d"日"</c:formatCode>
                <c:ptCount val="44"/>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pt idx="43">
                  <c:v>43898</c:v>
                </c:pt>
              </c:numCache>
            </c:numRef>
          </c:cat>
          <c:val>
            <c:numRef>
              <c:f>Sheet4!$I$108:$I$151</c:f>
              <c:numCache>
                <c:formatCode>General</c:formatCode>
                <c:ptCount val="44"/>
                <c:pt idx="0">
                  <c:v>0</c:v>
                </c:pt>
                <c:pt idx="1">
                  <c:v>0</c:v>
                </c:pt>
                <c:pt idx="2">
                  <c:v>0</c:v>
                </c:pt>
                <c:pt idx="3">
                  <c:v>0</c:v>
                </c:pt>
                <c:pt idx="4">
                  <c:v>0</c:v>
                </c:pt>
                <c:pt idx="5">
                  <c:v>0</c:v>
                </c:pt>
                <c:pt idx="6">
                  <c:v>0</c:v>
                </c:pt>
                <c:pt idx="7">
                  <c:v>1</c:v>
                </c:pt>
                <c:pt idx="8">
                  <c:v>0</c:v>
                </c:pt>
                <c:pt idx="9">
                  <c:v>0</c:v>
                </c:pt>
                <c:pt idx="10">
                  <c:v>0</c:v>
                </c:pt>
                <c:pt idx="11">
                  <c:v>0</c:v>
                </c:pt>
                <c:pt idx="12">
                  <c:v>0</c:v>
                </c:pt>
                <c:pt idx="13">
                  <c:v>0</c:v>
                </c:pt>
                <c:pt idx="14">
                  <c:v>0</c:v>
                </c:pt>
                <c:pt idx="15">
                  <c:v>0</c:v>
                </c:pt>
                <c:pt idx="16">
                  <c:v>1</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10</c:v>
                </c:pt>
                <c:pt idx="34">
                  <c:v>13</c:v>
                </c:pt>
                <c:pt idx="35">
                  <c:v>7</c:v>
                </c:pt>
                <c:pt idx="36">
                  <c:v>13</c:v>
                </c:pt>
                <c:pt idx="37">
                  <c:v>0</c:v>
                </c:pt>
                <c:pt idx="38">
                  <c:v>69</c:v>
                </c:pt>
                <c:pt idx="39">
                  <c:v>37</c:v>
                </c:pt>
                <c:pt idx="40">
                  <c:v>47</c:v>
                </c:pt>
                <c:pt idx="41">
                  <c:v>59</c:v>
                </c:pt>
                <c:pt idx="42">
                  <c:v>117</c:v>
                </c:pt>
                <c:pt idx="43">
                  <c:v>56</c:v>
                </c:pt>
              </c:numCache>
            </c:numRef>
          </c:val>
          <c:smooth val="0"/>
          <c:extLst>
            <c:ext xmlns:c16="http://schemas.microsoft.com/office/drawing/2014/chart" uri="{C3380CC4-5D6E-409C-BE32-E72D297353CC}">
              <c16:uniqueId val="{00000004-3280-40E8-A21E-920C81D5F20C}"/>
            </c:ext>
          </c:extLst>
        </c:ser>
        <c:ser>
          <c:idx val="5"/>
          <c:order val="5"/>
          <c:tx>
            <c:strRef>
              <c:f>Sheet4!$J$107</c:f>
              <c:strCache>
                <c:ptCount val="1"/>
                <c:pt idx="0">
                  <c:v>ポルトガル</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Sheet4!$D$108:$D$151</c:f>
              <c:numCache>
                <c:formatCode>m"月"d"日"</c:formatCode>
                <c:ptCount val="44"/>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pt idx="43">
                  <c:v>43898</c:v>
                </c:pt>
              </c:numCache>
            </c:numRef>
          </c:cat>
          <c:val>
            <c:numRef>
              <c:f>Sheet4!$J$108:$J$151</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2</c:v>
                </c:pt>
                <c:pt idx="39">
                  <c:v>0</c:v>
                </c:pt>
                <c:pt idx="40">
                  <c:v>5</c:v>
                </c:pt>
                <c:pt idx="41">
                  <c:v>0</c:v>
                </c:pt>
                <c:pt idx="42">
                  <c:v>4</c:v>
                </c:pt>
                <c:pt idx="43">
                  <c:v>8</c:v>
                </c:pt>
              </c:numCache>
            </c:numRef>
          </c:val>
          <c:smooth val="0"/>
          <c:extLst>
            <c:ext xmlns:c16="http://schemas.microsoft.com/office/drawing/2014/chart" uri="{C3380CC4-5D6E-409C-BE32-E72D297353CC}">
              <c16:uniqueId val="{00000005-3280-40E8-A21E-920C81D5F20C}"/>
            </c:ext>
          </c:extLst>
        </c:ser>
        <c:ser>
          <c:idx val="6"/>
          <c:order val="6"/>
          <c:tx>
            <c:strRef>
              <c:f>Sheet4!$K$107</c:f>
              <c:strCache>
                <c:ptCount val="1"/>
                <c:pt idx="0">
                  <c:v>英国</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Sheet4!$D$108:$D$151</c:f>
              <c:numCache>
                <c:formatCode>m"月"d"日"</c:formatCode>
                <c:ptCount val="44"/>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pt idx="43">
                  <c:v>43898</c:v>
                </c:pt>
              </c:numCache>
            </c:numRef>
          </c:cat>
          <c:val>
            <c:numRef>
              <c:f>Sheet4!$K$108:$K$151</c:f>
              <c:numCache>
                <c:formatCode>General</c:formatCode>
                <c:ptCount val="44"/>
                <c:pt idx="0">
                  <c:v>0</c:v>
                </c:pt>
                <c:pt idx="1">
                  <c:v>0</c:v>
                </c:pt>
                <c:pt idx="2">
                  <c:v>0</c:v>
                </c:pt>
                <c:pt idx="3">
                  <c:v>0</c:v>
                </c:pt>
                <c:pt idx="4">
                  <c:v>0</c:v>
                </c:pt>
                <c:pt idx="5">
                  <c:v>0</c:v>
                </c:pt>
                <c:pt idx="6">
                  <c:v>0</c:v>
                </c:pt>
                <c:pt idx="7">
                  <c:v>2</c:v>
                </c:pt>
                <c:pt idx="8">
                  <c:v>0</c:v>
                </c:pt>
                <c:pt idx="9">
                  <c:v>0</c:v>
                </c:pt>
                <c:pt idx="10">
                  <c:v>0</c:v>
                </c:pt>
                <c:pt idx="11">
                  <c:v>0</c:v>
                </c:pt>
                <c:pt idx="12">
                  <c:v>0</c:v>
                </c:pt>
                <c:pt idx="13">
                  <c:v>1</c:v>
                </c:pt>
                <c:pt idx="14">
                  <c:v>0</c:v>
                </c:pt>
                <c:pt idx="15">
                  <c:v>0</c:v>
                </c:pt>
                <c:pt idx="16">
                  <c:v>1</c:v>
                </c:pt>
                <c:pt idx="17">
                  <c:v>4</c:v>
                </c:pt>
                <c:pt idx="18">
                  <c:v>0</c:v>
                </c:pt>
                <c:pt idx="19">
                  <c:v>1</c:v>
                </c:pt>
                <c:pt idx="20">
                  <c:v>0</c:v>
                </c:pt>
                <c:pt idx="21">
                  <c:v>0</c:v>
                </c:pt>
                <c:pt idx="22">
                  <c:v>0</c:v>
                </c:pt>
                <c:pt idx="23">
                  <c:v>0</c:v>
                </c:pt>
                <c:pt idx="24">
                  <c:v>0</c:v>
                </c:pt>
                <c:pt idx="25">
                  <c:v>0</c:v>
                </c:pt>
                <c:pt idx="26">
                  <c:v>0</c:v>
                </c:pt>
                <c:pt idx="27">
                  <c:v>0</c:v>
                </c:pt>
                <c:pt idx="28">
                  <c:v>0</c:v>
                </c:pt>
                <c:pt idx="29">
                  <c:v>0</c:v>
                </c:pt>
                <c:pt idx="30">
                  <c:v>4</c:v>
                </c:pt>
                <c:pt idx="31">
                  <c:v>0</c:v>
                </c:pt>
                <c:pt idx="32">
                  <c:v>0</c:v>
                </c:pt>
                <c:pt idx="33">
                  <c:v>0</c:v>
                </c:pt>
                <c:pt idx="34">
                  <c:v>3</c:v>
                </c:pt>
                <c:pt idx="35">
                  <c:v>4</c:v>
                </c:pt>
                <c:pt idx="36">
                  <c:v>3</c:v>
                </c:pt>
                <c:pt idx="37">
                  <c:v>13</c:v>
                </c:pt>
                <c:pt idx="38">
                  <c:v>3</c:v>
                </c:pt>
                <c:pt idx="39">
                  <c:v>12</c:v>
                </c:pt>
                <c:pt idx="40">
                  <c:v>38</c:v>
                </c:pt>
                <c:pt idx="41">
                  <c:v>29</c:v>
                </c:pt>
                <c:pt idx="42">
                  <c:v>49</c:v>
                </c:pt>
                <c:pt idx="43">
                  <c:v>43</c:v>
                </c:pt>
              </c:numCache>
            </c:numRef>
          </c:val>
          <c:smooth val="0"/>
          <c:extLst>
            <c:ext xmlns:c16="http://schemas.microsoft.com/office/drawing/2014/chart" uri="{C3380CC4-5D6E-409C-BE32-E72D297353CC}">
              <c16:uniqueId val="{00000006-3280-40E8-A21E-920C81D5F20C}"/>
            </c:ext>
          </c:extLst>
        </c:ser>
        <c:ser>
          <c:idx val="7"/>
          <c:order val="7"/>
          <c:tx>
            <c:strRef>
              <c:f>Sheet4!$L$107</c:f>
              <c:strCache>
                <c:ptCount val="1"/>
                <c:pt idx="0">
                  <c:v>日本（クルーズ船を除く）</c:v>
                </c:pt>
              </c:strCache>
            </c:strRef>
          </c:tx>
          <c:spPr>
            <a:ln w="28575" cap="rnd">
              <a:solidFill>
                <a:srgbClr val="FF0000"/>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Sheet4!$D$108:$D$151</c:f>
              <c:numCache>
                <c:formatCode>m"月"d"日"</c:formatCode>
                <c:ptCount val="44"/>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pt idx="43">
                  <c:v>43898</c:v>
                </c:pt>
              </c:numCache>
            </c:numRef>
          </c:cat>
          <c:val>
            <c:numRef>
              <c:f>Sheet4!$L$108:$L$151</c:f>
              <c:numCache>
                <c:formatCode>General</c:formatCode>
                <c:ptCount val="44"/>
                <c:pt idx="0">
                  <c:v>2</c:v>
                </c:pt>
                <c:pt idx="1">
                  <c:v>0</c:v>
                </c:pt>
                <c:pt idx="2">
                  <c:v>1</c:v>
                </c:pt>
                <c:pt idx="3">
                  <c:v>2</c:v>
                </c:pt>
                <c:pt idx="4">
                  <c:v>1</c:v>
                </c:pt>
                <c:pt idx="5">
                  <c:v>4</c:v>
                </c:pt>
                <c:pt idx="6">
                  <c:v>3</c:v>
                </c:pt>
                <c:pt idx="7">
                  <c:v>3</c:v>
                </c:pt>
                <c:pt idx="8">
                  <c:v>3</c:v>
                </c:pt>
                <c:pt idx="9">
                  <c:v>0</c:v>
                </c:pt>
                <c:pt idx="10">
                  <c:v>0</c:v>
                </c:pt>
                <c:pt idx="11">
                  <c:v>3</c:v>
                </c:pt>
                <c:pt idx="12">
                  <c:v>2</c:v>
                </c:pt>
                <c:pt idx="13">
                  <c:v>0</c:v>
                </c:pt>
                <c:pt idx="14">
                  <c:v>0</c:v>
                </c:pt>
                <c:pt idx="15">
                  <c:v>1</c:v>
                </c:pt>
                <c:pt idx="16">
                  <c:v>0</c:v>
                </c:pt>
                <c:pt idx="17">
                  <c:v>0</c:v>
                </c:pt>
                <c:pt idx="18">
                  <c:v>2</c:v>
                </c:pt>
                <c:pt idx="19">
                  <c:v>1</c:v>
                </c:pt>
                <c:pt idx="20">
                  <c:v>4</c:v>
                </c:pt>
                <c:pt idx="21">
                  <c:v>8</c:v>
                </c:pt>
                <c:pt idx="22">
                  <c:v>12</c:v>
                </c:pt>
                <c:pt idx="23">
                  <c:v>6</c:v>
                </c:pt>
                <c:pt idx="24">
                  <c:v>6</c:v>
                </c:pt>
                <c:pt idx="25">
                  <c:v>8</c:v>
                </c:pt>
                <c:pt idx="26">
                  <c:v>12</c:v>
                </c:pt>
                <c:pt idx="27">
                  <c:v>8</c:v>
                </c:pt>
                <c:pt idx="28">
                  <c:v>12</c:v>
                </c:pt>
                <c:pt idx="29">
                  <c:v>27</c:v>
                </c:pt>
                <c:pt idx="30">
                  <c:v>12</c:v>
                </c:pt>
                <c:pt idx="31">
                  <c:v>13</c:v>
                </c:pt>
                <c:pt idx="32">
                  <c:v>7</c:v>
                </c:pt>
                <c:pt idx="33">
                  <c:v>22</c:v>
                </c:pt>
                <c:pt idx="34">
                  <c:v>24</c:v>
                </c:pt>
                <c:pt idx="35">
                  <c:v>20</c:v>
                </c:pt>
                <c:pt idx="36">
                  <c:v>9</c:v>
                </c:pt>
                <c:pt idx="37">
                  <c:v>15</c:v>
                </c:pt>
                <c:pt idx="38">
                  <c:v>14</c:v>
                </c:pt>
                <c:pt idx="39">
                  <c:v>16</c:v>
                </c:pt>
                <c:pt idx="40">
                  <c:v>33</c:v>
                </c:pt>
                <c:pt idx="41">
                  <c:v>32</c:v>
                </c:pt>
                <c:pt idx="42">
                  <c:v>59</c:v>
                </c:pt>
                <c:pt idx="43">
                  <c:v>48</c:v>
                </c:pt>
              </c:numCache>
            </c:numRef>
          </c:val>
          <c:smooth val="0"/>
          <c:extLst>
            <c:ext xmlns:c16="http://schemas.microsoft.com/office/drawing/2014/chart" uri="{C3380CC4-5D6E-409C-BE32-E72D297353CC}">
              <c16:uniqueId val="{00000007-3280-40E8-A21E-920C81D5F20C}"/>
            </c:ext>
          </c:extLst>
        </c:ser>
        <c:dLbls>
          <c:showLegendKey val="0"/>
          <c:showVal val="0"/>
          <c:showCatName val="0"/>
          <c:showSerName val="0"/>
          <c:showPercent val="0"/>
          <c:showBubbleSize val="0"/>
        </c:dLbls>
        <c:marker val="1"/>
        <c:smooth val="0"/>
        <c:axId val="-1030901408"/>
        <c:axId val="-1030890528"/>
      </c:lineChart>
      <c:dateAx>
        <c:axId val="-1030901408"/>
        <c:scaling>
          <c:orientation val="minMax"/>
        </c:scaling>
        <c:delete val="0"/>
        <c:axPos val="b"/>
        <c:numFmt formatCode="m&quot;月&quot;d&quot;日&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30890528"/>
        <c:crosses val="autoZero"/>
        <c:auto val="1"/>
        <c:lblOffset val="100"/>
        <c:baseTimeUnit val="days"/>
      </c:dateAx>
      <c:valAx>
        <c:axId val="-103089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30901408"/>
        <c:crosses val="autoZero"/>
        <c:crossBetween val="between"/>
      </c:valAx>
      <c:spPr>
        <a:noFill/>
        <a:ln>
          <a:noFill/>
        </a:ln>
        <a:effectLst/>
      </c:spPr>
    </c:plotArea>
    <c:legend>
      <c:legendPos val="r"/>
      <c:layout>
        <c:manualLayout>
          <c:xMode val="edge"/>
          <c:yMode val="edge"/>
          <c:x val="0.28461170046961881"/>
          <c:y val="0.1947856517935258"/>
          <c:w val="0.51283502872072906"/>
          <c:h val="0.501242362363634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35870516185478"/>
          <c:y val="6.3808284833960977E-2"/>
          <c:w val="0.80858420822397203"/>
          <c:h val="0.79952555328639929"/>
        </c:manualLayout>
      </c:layout>
      <c:lineChart>
        <c:grouping val="standard"/>
        <c:varyColors val="0"/>
        <c:ser>
          <c:idx val="0"/>
          <c:order val="0"/>
          <c:tx>
            <c:strRef>
              <c:f>Sheet4!$P$66</c:f>
              <c:strCache>
                <c:ptCount val="1"/>
                <c:pt idx="0">
                  <c:v>イタリア</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Sheet4!$O$67:$O$109</c:f>
              <c:numCache>
                <c:formatCode>m"月"d"日"</c:formatCode>
                <c:ptCount val="43"/>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numCache>
            </c:numRef>
          </c:cat>
          <c:val>
            <c:numRef>
              <c:f>Sheet4!$P$67:$P$109</c:f>
              <c:numCache>
                <c:formatCode>General</c:formatCode>
                <c:ptCount val="43"/>
                <c:pt idx="0">
                  <c:v>0</c:v>
                </c:pt>
                <c:pt idx="1">
                  <c:v>0</c:v>
                </c:pt>
                <c:pt idx="2">
                  <c:v>0</c:v>
                </c:pt>
                <c:pt idx="3">
                  <c:v>0</c:v>
                </c:pt>
                <c:pt idx="4">
                  <c:v>0</c:v>
                </c:pt>
                <c:pt idx="5">
                  <c:v>0</c:v>
                </c:pt>
                <c:pt idx="6">
                  <c:v>2</c:v>
                </c:pt>
                <c:pt idx="7">
                  <c:v>0</c:v>
                </c:pt>
                <c:pt idx="8">
                  <c:v>0</c:v>
                </c:pt>
                <c:pt idx="9">
                  <c:v>0</c:v>
                </c:pt>
                <c:pt idx="10">
                  <c:v>0</c:v>
                </c:pt>
                <c:pt idx="11">
                  <c:v>0</c:v>
                </c:pt>
                <c:pt idx="12">
                  <c:v>0</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6</c:v>
                </c:pt>
                <c:pt idx="29">
                  <c:v>67</c:v>
                </c:pt>
                <c:pt idx="30">
                  <c:v>48</c:v>
                </c:pt>
                <c:pt idx="31">
                  <c:v>105</c:v>
                </c:pt>
                <c:pt idx="32">
                  <c:v>93</c:v>
                </c:pt>
                <c:pt idx="33">
                  <c:v>78</c:v>
                </c:pt>
                <c:pt idx="34">
                  <c:v>250</c:v>
                </c:pt>
                <c:pt idx="35">
                  <c:v>238</c:v>
                </c:pt>
                <c:pt idx="36">
                  <c:v>240</c:v>
                </c:pt>
                <c:pt idx="37">
                  <c:v>561</c:v>
                </c:pt>
                <c:pt idx="38">
                  <c:v>347</c:v>
                </c:pt>
                <c:pt idx="39">
                  <c:v>466</c:v>
                </c:pt>
                <c:pt idx="40">
                  <c:v>587</c:v>
                </c:pt>
                <c:pt idx="41">
                  <c:v>769</c:v>
                </c:pt>
                <c:pt idx="42">
                  <c:v>778</c:v>
                </c:pt>
              </c:numCache>
            </c:numRef>
          </c:val>
          <c:smooth val="0"/>
          <c:extLst>
            <c:ext xmlns:c16="http://schemas.microsoft.com/office/drawing/2014/chart" uri="{C3380CC4-5D6E-409C-BE32-E72D297353CC}">
              <c16:uniqueId val="{00000000-259E-4DE7-9984-13F9344C937A}"/>
            </c:ext>
          </c:extLst>
        </c:ser>
        <c:ser>
          <c:idx val="1"/>
          <c:order val="1"/>
          <c:tx>
            <c:strRef>
              <c:f>Sheet4!$Q$66</c:f>
              <c:strCache>
                <c:ptCount val="1"/>
                <c:pt idx="0">
                  <c:v>韓国</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Sheet4!$O$67:$O$109</c:f>
              <c:numCache>
                <c:formatCode>m"月"d"日"</c:formatCode>
                <c:ptCount val="43"/>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numCache>
            </c:numRef>
          </c:cat>
          <c:val>
            <c:numRef>
              <c:f>Sheet4!$Q$67:$Q$109</c:f>
              <c:numCache>
                <c:formatCode>General</c:formatCode>
                <c:ptCount val="43"/>
                <c:pt idx="0">
                  <c:v>0</c:v>
                </c:pt>
                <c:pt idx="1">
                  <c:v>0</c:v>
                </c:pt>
                <c:pt idx="2">
                  <c:v>2</c:v>
                </c:pt>
                <c:pt idx="3">
                  <c:v>0</c:v>
                </c:pt>
                <c:pt idx="4">
                  <c:v>0</c:v>
                </c:pt>
                <c:pt idx="5">
                  <c:v>0</c:v>
                </c:pt>
                <c:pt idx="6">
                  <c:v>7</c:v>
                </c:pt>
                <c:pt idx="7">
                  <c:v>1</c:v>
                </c:pt>
                <c:pt idx="8">
                  <c:v>3</c:v>
                </c:pt>
                <c:pt idx="9">
                  <c:v>0</c:v>
                </c:pt>
                <c:pt idx="10">
                  <c:v>1</c:v>
                </c:pt>
                <c:pt idx="11">
                  <c:v>2</c:v>
                </c:pt>
                <c:pt idx="12">
                  <c:v>5</c:v>
                </c:pt>
                <c:pt idx="13">
                  <c:v>1</c:v>
                </c:pt>
                <c:pt idx="14">
                  <c:v>0</c:v>
                </c:pt>
                <c:pt idx="15">
                  <c:v>3</c:v>
                </c:pt>
                <c:pt idx="16">
                  <c:v>0</c:v>
                </c:pt>
                <c:pt idx="17">
                  <c:v>1</c:v>
                </c:pt>
                <c:pt idx="18">
                  <c:v>0</c:v>
                </c:pt>
                <c:pt idx="19">
                  <c:v>0</c:v>
                </c:pt>
                <c:pt idx="20">
                  <c:v>0</c:v>
                </c:pt>
                <c:pt idx="21">
                  <c:v>0</c:v>
                </c:pt>
                <c:pt idx="22">
                  <c:v>1</c:v>
                </c:pt>
                <c:pt idx="23">
                  <c:v>1</c:v>
                </c:pt>
                <c:pt idx="24">
                  <c:v>1</c:v>
                </c:pt>
                <c:pt idx="25">
                  <c:v>20</c:v>
                </c:pt>
                <c:pt idx="26">
                  <c:v>53</c:v>
                </c:pt>
                <c:pt idx="27">
                  <c:v>100</c:v>
                </c:pt>
                <c:pt idx="28">
                  <c:v>142</c:v>
                </c:pt>
                <c:pt idx="29">
                  <c:v>256</c:v>
                </c:pt>
                <c:pt idx="30">
                  <c:v>161</c:v>
                </c:pt>
                <c:pt idx="31">
                  <c:v>214</c:v>
                </c:pt>
                <c:pt idx="32">
                  <c:v>284</c:v>
                </c:pt>
                <c:pt idx="33">
                  <c:v>505</c:v>
                </c:pt>
                <c:pt idx="34">
                  <c:v>571</c:v>
                </c:pt>
                <c:pt idx="35">
                  <c:v>813</c:v>
                </c:pt>
                <c:pt idx="36">
                  <c:v>586</c:v>
                </c:pt>
                <c:pt idx="37">
                  <c:v>476</c:v>
                </c:pt>
                <c:pt idx="38">
                  <c:v>600</c:v>
                </c:pt>
                <c:pt idx="39">
                  <c:v>516</c:v>
                </c:pt>
                <c:pt idx="40">
                  <c:v>438</c:v>
                </c:pt>
                <c:pt idx="41">
                  <c:v>518</c:v>
                </c:pt>
                <c:pt idx="42">
                  <c:v>483</c:v>
                </c:pt>
              </c:numCache>
            </c:numRef>
          </c:val>
          <c:smooth val="0"/>
          <c:extLst>
            <c:ext xmlns:c16="http://schemas.microsoft.com/office/drawing/2014/chart" uri="{C3380CC4-5D6E-409C-BE32-E72D297353CC}">
              <c16:uniqueId val="{00000001-259E-4DE7-9984-13F9344C937A}"/>
            </c:ext>
          </c:extLst>
        </c:ser>
        <c:ser>
          <c:idx val="2"/>
          <c:order val="2"/>
          <c:tx>
            <c:strRef>
              <c:f>Sheet4!$R$66</c:f>
              <c:strCache>
                <c:ptCount val="1"/>
                <c:pt idx="0">
                  <c:v>ドイツ</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Sheet4!$O$67:$O$109</c:f>
              <c:numCache>
                <c:formatCode>m"月"d"日"</c:formatCode>
                <c:ptCount val="43"/>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numCache>
            </c:numRef>
          </c:cat>
          <c:val>
            <c:numRef>
              <c:f>Sheet4!$R$67:$R$109</c:f>
              <c:numCache>
                <c:formatCode>General</c:formatCode>
                <c:ptCount val="43"/>
                <c:pt idx="0">
                  <c:v>0</c:v>
                </c:pt>
                <c:pt idx="1">
                  <c:v>0</c:v>
                </c:pt>
                <c:pt idx="2">
                  <c:v>0</c:v>
                </c:pt>
                <c:pt idx="3">
                  <c:v>1</c:v>
                </c:pt>
                <c:pt idx="4">
                  <c:v>3</c:v>
                </c:pt>
                <c:pt idx="5">
                  <c:v>0</c:v>
                </c:pt>
                <c:pt idx="6">
                  <c:v>1</c:v>
                </c:pt>
                <c:pt idx="7">
                  <c:v>2</c:v>
                </c:pt>
                <c:pt idx="8">
                  <c:v>1</c:v>
                </c:pt>
                <c:pt idx="9">
                  <c:v>2</c:v>
                </c:pt>
                <c:pt idx="10">
                  <c:v>2</c:v>
                </c:pt>
                <c:pt idx="11">
                  <c:v>0</c:v>
                </c:pt>
                <c:pt idx="12">
                  <c:v>0</c:v>
                </c:pt>
                <c:pt idx="13">
                  <c:v>1</c:v>
                </c:pt>
                <c:pt idx="14">
                  <c:v>1</c:v>
                </c:pt>
                <c:pt idx="15">
                  <c:v>0</c:v>
                </c:pt>
                <c:pt idx="16">
                  <c:v>0</c:v>
                </c:pt>
                <c:pt idx="17">
                  <c:v>0</c:v>
                </c:pt>
                <c:pt idx="18">
                  <c:v>2</c:v>
                </c:pt>
                <c:pt idx="19">
                  <c:v>0</c:v>
                </c:pt>
                <c:pt idx="20">
                  <c:v>0</c:v>
                </c:pt>
                <c:pt idx="21">
                  <c:v>0</c:v>
                </c:pt>
                <c:pt idx="22">
                  <c:v>0</c:v>
                </c:pt>
                <c:pt idx="23">
                  <c:v>0</c:v>
                </c:pt>
                <c:pt idx="24">
                  <c:v>0</c:v>
                </c:pt>
                <c:pt idx="25">
                  <c:v>0</c:v>
                </c:pt>
                <c:pt idx="26">
                  <c:v>0</c:v>
                </c:pt>
                <c:pt idx="27">
                  <c:v>0</c:v>
                </c:pt>
                <c:pt idx="28">
                  <c:v>0</c:v>
                </c:pt>
                <c:pt idx="29">
                  <c:v>0</c:v>
                </c:pt>
                <c:pt idx="30">
                  <c:v>0</c:v>
                </c:pt>
                <c:pt idx="31">
                  <c:v>0</c:v>
                </c:pt>
                <c:pt idx="32">
                  <c:v>2</c:v>
                </c:pt>
                <c:pt idx="33">
                  <c:v>3</c:v>
                </c:pt>
                <c:pt idx="34">
                  <c:v>5</c:v>
                </c:pt>
                <c:pt idx="35">
                  <c:v>31</c:v>
                </c:pt>
                <c:pt idx="36">
                  <c:v>0</c:v>
                </c:pt>
                <c:pt idx="37">
                  <c:v>72</c:v>
                </c:pt>
                <c:pt idx="38">
                  <c:v>28</c:v>
                </c:pt>
                <c:pt idx="39">
                  <c:v>39</c:v>
                </c:pt>
                <c:pt idx="40">
                  <c:v>66</c:v>
                </c:pt>
                <c:pt idx="41">
                  <c:v>272</c:v>
                </c:pt>
                <c:pt idx="42">
                  <c:v>105</c:v>
                </c:pt>
              </c:numCache>
            </c:numRef>
          </c:val>
          <c:smooth val="0"/>
          <c:extLst>
            <c:ext xmlns:c16="http://schemas.microsoft.com/office/drawing/2014/chart" uri="{C3380CC4-5D6E-409C-BE32-E72D297353CC}">
              <c16:uniqueId val="{00000002-259E-4DE7-9984-13F9344C937A}"/>
            </c:ext>
          </c:extLst>
        </c:ser>
        <c:ser>
          <c:idx val="3"/>
          <c:order val="3"/>
          <c:tx>
            <c:strRef>
              <c:f>Sheet4!$S$66</c:f>
              <c:strCache>
                <c:ptCount val="1"/>
                <c:pt idx="0">
                  <c:v>フランス</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Sheet4!$O$67:$O$109</c:f>
              <c:numCache>
                <c:formatCode>m"月"d"日"</c:formatCode>
                <c:ptCount val="43"/>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numCache>
            </c:numRef>
          </c:cat>
          <c:val>
            <c:numRef>
              <c:f>Sheet4!$S$67:$S$109</c:f>
              <c:numCache>
                <c:formatCode>General</c:formatCode>
                <c:ptCount val="43"/>
                <c:pt idx="0">
                  <c:v>3</c:v>
                </c:pt>
                <c:pt idx="1">
                  <c:v>0</c:v>
                </c:pt>
                <c:pt idx="2">
                  <c:v>0</c:v>
                </c:pt>
                <c:pt idx="3">
                  <c:v>0</c:v>
                </c:pt>
                <c:pt idx="4">
                  <c:v>1</c:v>
                </c:pt>
                <c:pt idx="5">
                  <c:v>1</c:v>
                </c:pt>
                <c:pt idx="6">
                  <c:v>1</c:v>
                </c:pt>
                <c:pt idx="7">
                  <c:v>0</c:v>
                </c:pt>
                <c:pt idx="8">
                  <c:v>0</c:v>
                </c:pt>
                <c:pt idx="9">
                  <c:v>0</c:v>
                </c:pt>
                <c:pt idx="10">
                  <c:v>0</c:v>
                </c:pt>
                <c:pt idx="11">
                  <c:v>0</c:v>
                </c:pt>
                <c:pt idx="12">
                  <c:v>0</c:v>
                </c:pt>
                <c:pt idx="13">
                  <c:v>0</c:v>
                </c:pt>
                <c:pt idx="14">
                  <c:v>0</c:v>
                </c:pt>
                <c:pt idx="15">
                  <c:v>5</c:v>
                </c:pt>
                <c:pt idx="16">
                  <c:v>0</c:v>
                </c:pt>
                <c:pt idx="17">
                  <c:v>0</c:v>
                </c:pt>
                <c:pt idx="18">
                  <c:v>0</c:v>
                </c:pt>
                <c:pt idx="19">
                  <c:v>0</c:v>
                </c:pt>
                <c:pt idx="20">
                  <c:v>0</c:v>
                </c:pt>
                <c:pt idx="21">
                  <c:v>0</c:v>
                </c:pt>
                <c:pt idx="22">
                  <c:v>1</c:v>
                </c:pt>
                <c:pt idx="23">
                  <c:v>0</c:v>
                </c:pt>
                <c:pt idx="24">
                  <c:v>0</c:v>
                </c:pt>
                <c:pt idx="25">
                  <c:v>0</c:v>
                </c:pt>
                <c:pt idx="26">
                  <c:v>0</c:v>
                </c:pt>
                <c:pt idx="27">
                  <c:v>0</c:v>
                </c:pt>
                <c:pt idx="28">
                  <c:v>0</c:v>
                </c:pt>
                <c:pt idx="29">
                  <c:v>0</c:v>
                </c:pt>
                <c:pt idx="30">
                  <c:v>0</c:v>
                </c:pt>
                <c:pt idx="31">
                  <c:v>0</c:v>
                </c:pt>
                <c:pt idx="32">
                  <c:v>0</c:v>
                </c:pt>
                <c:pt idx="33">
                  <c:v>6</c:v>
                </c:pt>
                <c:pt idx="34">
                  <c:v>20</c:v>
                </c:pt>
                <c:pt idx="35">
                  <c:v>19</c:v>
                </c:pt>
                <c:pt idx="36">
                  <c:v>43</c:v>
                </c:pt>
                <c:pt idx="37">
                  <c:v>0</c:v>
                </c:pt>
                <c:pt idx="38">
                  <c:v>91</c:v>
                </c:pt>
                <c:pt idx="39">
                  <c:v>21</c:v>
                </c:pt>
                <c:pt idx="40">
                  <c:v>73</c:v>
                </c:pt>
                <c:pt idx="41">
                  <c:v>138</c:v>
                </c:pt>
                <c:pt idx="42">
                  <c:v>193</c:v>
                </c:pt>
              </c:numCache>
            </c:numRef>
          </c:val>
          <c:smooth val="0"/>
          <c:extLst>
            <c:ext xmlns:c16="http://schemas.microsoft.com/office/drawing/2014/chart" uri="{C3380CC4-5D6E-409C-BE32-E72D297353CC}">
              <c16:uniqueId val="{00000003-259E-4DE7-9984-13F9344C937A}"/>
            </c:ext>
          </c:extLst>
        </c:ser>
        <c:ser>
          <c:idx val="4"/>
          <c:order val="4"/>
          <c:tx>
            <c:strRef>
              <c:f>Sheet4!$T$66</c:f>
              <c:strCache>
                <c:ptCount val="1"/>
                <c:pt idx="0">
                  <c:v>日本（クルーズ船を除く）</c:v>
                </c:pt>
              </c:strCache>
            </c:strRef>
          </c:tx>
          <c:spPr>
            <a:ln w="28575" cap="rnd">
              <a:solidFill>
                <a:srgbClr val="FF0000"/>
              </a:solidFill>
              <a:round/>
            </a:ln>
            <a:effectLst/>
          </c:spPr>
          <c:marker>
            <c:symbol val="circle"/>
            <c:size val="5"/>
            <c:spPr>
              <a:solidFill>
                <a:schemeClr val="accent5"/>
              </a:solidFill>
              <a:ln w="9525">
                <a:solidFill>
                  <a:srgbClr val="FF0000"/>
                </a:solidFill>
              </a:ln>
              <a:effectLst/>
            </c:spPr>
          </c:marker>
          <c:cat>
            <c:numRef>
              <c:f>Sheet4!$O$67:$O$109</c:f>
              <c:numCache>
                <c:formatCode>m"月"d"日"</c:formatCode>
                <c:ptCount val="43"/>
                <c:pt idx="0">
                  <c:v>43855</c:v>
                </c:pt>
                <c:pt idx="1">
                  <c:v>43856</c:v>
                </c:pt>
                <c:pt idx="2">
                  <c:v>43857</c:v>
                </c:pt>
                <c:pt idx="3">
                  <c:v>43858</c:v>
                </c:pt>
                <c:pt idx="4">
                  <c:v>43859</c:v>
                </c:pt>
                <c:pt idx="5">
                  <c:v>43860</c:v>
                </c:pt>
                <c:pt idx="6">
                  <c:v>43861</c:v>
                </c:pt>
                <c:pt idx="7">
                  <c:v>43862</c:v>
                </c:pt>
                <c:pt idx="8">
                  <c:v>43863</c:v>
                </c:pt>
                <c:pt idx="9">
                  <c:v>43864</c:v>
                </c:pt>
                <c:pt idx="10">
                  <c:v>43865</c:v>
                </c:pt>
                <c:pt idx="11">
                  <c:v>43866</c:v>
                </c:pt>
                <c:pt idx="12">
                  <c:v>43867</c:v>
                </c:pt>
                <c:pt idx="13">
                  <c:v>43868</c:v>
                </c:pt>
                <c:pt idx="14">
                  <c:v>43869</c:v>
                </c:pt>
                <c:pt idx="15">
                  <c:v>43870</c:v>
                </c:pt>
                <c:pt idx="16">
                  <c:v>43871</c:v>
                </c:pt>
                <c:pt idx="17">
                  <c:v>43872</c:v>
                </c:pt>
                <c:pt idx="18">
                  <c:v>43873</c:v>
                </c:pt>
                <c:pt idx="19">
                  <c:v>43874</c:v>
                </c:pt>
                <c:pt idx="20">
                  <c:v>43875</c:v>
                </c:pt>
                <c:pt idx="21">
                  <c:v>43876</c:v>
                </c:pt>
                <c:pt idx="22">
                  <c:v>43877</c:v>
                </c:pt>
                <c:pt idx="23">
                  <c:v>43878</c:v>
                </c:pt>
                <c:pt idx="24">
                  <c:v>43879</c:v>
                </c:pt>
                <c:pt idx="25">
                  <c:v>43880</c:v>
                </c:pt>
                <c:pt idx="26">
                  <c:v>43881</c:v>
                </c:pt>
                <c:pt idx="27">
                  <c:v>43882</c:v>
                </c:pt>
                <c:pt idx="28">
                  <c:v>43883</c:v>
                </c:pt>
                <c:pt idx="29">
                  <c:v>43884</c:v>
                </c:pt>
                <c:pt idx="30">
                  <c:v>43885</c:v>
                </c:pt>
                <c:pt idx="31">
                  <c:v>43886</c:v>
                </c:pt>
                <c:pt idx="32">
                  <c:v>43887</c:v>
                </c:pt>
                <c:pt idx="33">
                  <c:v>43888</c:v>
                </c:pt>
                <c:pt idx="34">
                  <c:v>43889</c:v>
                </c:pt>
                <c:pt idx="35">
                  <c:v>43890</c:v>
                </c:pt>
                <c:pt idx="36">
                  <c:v>43891</c:v>
                </c:pt>
                <c:pt idx="37">
                  <c:v>43892</c:v>
                </c:pt>
                <c:pt idx="38">
                  <c:v>43893</c:v>
                </c:pt>
                <c:pt idx="39">
                  <c:v>43894</c:v>
                </c:pt>
                <c:pt idx="40">
                  <c:v>43895</c:v>
                </c:pt>
                <c:pt idx="41">
                  <c:v>43896</c:v>
                </c:pt>
                <c:pt idx="42">
                  <c:v>43897</c:v>
                </c:pt>
              </c:numCache>
            </c:numRef>
          </c:cat>
          <c:val>
            <c:numRef>
              <c:f>Sheet4!$T$67:$T$109</c:f>
              <c:numCache>
                <c:formatCode>General</c:formatCode>
                <c:ptCount val="43"/>
                <c:pt idx="0">
                  <c:v>2</c:v>
                </c:pt>
                <c:pt idx="1">
                  <c:v>0</c:v>
                </c:pt>
                <c:pt idx="2">
                  <c:v>1</c:v>
                </c:pt>
                <c:pt idx="3">
                  <c:v>2</c:v>
                </c:pt>
                <c:pt idx="4">
                  <c:v>1</c:v>
                </c:pt>
                <c:pt idx="5">
                  <c:v>4</c:v>
                </c:pt>
                <c:pt idx="6">
                  <c:v>3</c:v>
                </c:pt>
                <c:pt idx="7">
                  <c:v>3</c:v>
                </c:pt>
                <c:pt idx="8">
                  <c:v>3</c:v>
                </c:pt>
                <c:pt idx="9">
                  <c:v>0</c:v>
                </c:pt>
                <c:pt idx="10">
                  <c:v>0</c:v>
                </c:pt>
                <c:pt idx="11">
                  <c:v>3</c:v>
                </c:pt>
                <c:pt idx="12">
                  <c:v>2</c:v>
                </c:pt>
                <c:pt idx="13">
                  <c:v>0</c:v>
                </c:pt>
                <c:pt idx="14">
                  <c:v>0</c:v>
                </c:pt>
                <c:pt idx="15">
                  <c:v>1</c:v>
                </c:pt>
                <c:pt idx="16">
                  <c:v>0</c:v>
                </c:pt>
                <c:pt idx="17">
                  <c:v>0</c:v>
                </c:pt>
                <c:pt idx="18">
                  <c:v>2</c:v>
                </c:pt>
                <c:pt idx="19">
                  <c:v>1</c:v>
                </c:pt>
                <c:pt idx="20">
                  <c:v>4</c:v>
                </c:pt>
                <c:pt idx="21">
                  <c:v>8</c:v>
                </c:pt>
                <c:pt idx="22">
                  <c:v>12</c:v>
                </c:pt>
                <c:pt idx="23">
                  <c:v>6</c:v>
                </c:pt>
                <c:pt idx="24">
                  <c:v>6</c:v>
                </c:pt>
                <c:pt idx="25">
                  <c:v>8</c:v>
                </c:pt>
                <c:pt idx="26">
                  <c:v>12</c:v>
                </c:pt>
                <c:pt idx="27">
                  <c:v>8</c:v>
                </c:pt>
                <c:pt idx="28">
                  <c:v>12</c:v>
                </c:pt>
                <c:pt idx="29">
                  <c:v>27</c:v>
                </c:pt>
                <c:pt idx="30">
                  <c:v>12</c:v>
                </c:pt>
                <c:pt idx="31">
                  <c:v>13</c:v>
                </c:pt>
                <c:pt idx="32">
                  <c:v>7</c:v>
                </c:pt>
                <c:pt idx="33">
                  <c:v>22</c:v>
                </c:pt>
                <c:pt idx="34">
                  <c:v>24</c:v>
                </c:pt>
                <c:pt idx="35">
                  <c:v>20</c:v>
                </c:pt>
                <c:pt idx="36">
                  <c:v>9</c:v>
                </c:pt>
                <c:pt idx="37">
                  <c:v>15</c:v>
                </c:pt>
                <c:pt idx="38">
                  <c:v>14</c:v>
                </c:pt>
                <c:pt idx="39">
                  <c:v>16</c:v>
                </c:pt>
                <c:pt idx="40">
                  <c:v>33</c:v>
                </c:pt>
                <c:pt idx="41">
                  <c:v>32</c:v>
                </c:pt>
                <c:pt idx="42">
                  <c:v>59</c:v>
                </c:pt>
              </c:numCache>
            </c:numRef>
          </c:val>
          <c:smooth val="0"/>
          <c:extLst>
            <c:ext xmlns:c16="http://schemas.microsoft.com/office/drawing/2014/chart" uri="{C3380CC4-5D6E-409C-BE32-E72D297353CC}">
              <c16:uniqueId val="{00000004-259E-4DE7-9984-13F9344C937A}"/>
            </c:ext>
          </c:extLst>
        </c:ser>
        <c:dLbls>
          <c:showLegendKey val="0"/>
          <c:showVal val="0"/>
          <c:showCatName val="0"/>
          <c:showSerName val="0"/>
          <c:showPercent val="0"/>
          <c:showBubbleSize val="0"/>
        </c:dLbls>
        <c:marker val="1"/>
        <c:smooth val="0"/>
        <c:axId val="-1030895968"/>
        <c:axId val="-1030897056"/>
      </c:lineChart>
      <c:dateAx>
        <c:axId val="-1030895968"/>
        <c:scaling>
          <c:orientation val="minMax"/>
        </c:scaling>
        <c:delete val="0"/>
        <c:axPos val="b"/>
        <c:numFmt formatCode="m&quot;月&quot;d&quot;日&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30897056"/>
        <c:crosses val="autoZero"/>
        <c:auto val="1"/>
        <c:lblOffset val="100"/>
        <c:baseTimeUnit val="days"/>
      </c:dateAx>
      <c:valAx>
        <c:axId val="-1030897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30895968"/>
        <c:crosses val="autoZero"/>
        <c:crossBetween val="between"/>
      </c:valAx>
      <c:spPr>
        <a:noFill/>
        <a:ln>
          <a:noFill/>
        </a:ln>
        <a:effectLst/>
      </c:spPr>
    </c:plotArea>
    <c:legend>
      <c:legendPos val="r"/>
      <c:layout>
        <c:manualLayout>
          <c:xMode val="edge"/>
          <c:yMode val="edge"/>
          <c:x val="0.20998600174978124"/>
          <c:y val="0.25058997470155586"/>
          <c:w val="0.50112510936132981"/>
          <c:h val="0.31032189616658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ja-JP"/>
              <a:t>日本の新規患者数</a:t>
            </a:r>
          </a:p>
        </c:rich>
      </c:tx>
      <c:layout>
        <c:manualLayout>
          <c:xMode val="edge"/>
          <c:yMode val="edge"/>
          <c:x val="0.17070866181073116"/>
          <c:y val="3.5549398523007737E-2"/>
        </c:manualLayout>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ja-JP"/>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Sheet1!$B$35:$B$100</c:f>
              <c:numCache>
                <c:formatCode>m"月"d"日"</c:formatCode>
                <c:ptCount val="66"/>
                <c:pt idx="0">
                  <c:v>43845</c:v>
                </c:pt>
                <c:pt idx="1">
                  <c:v>43846</c:v>
                </c:pt>
                <c:pt idx="2">
                  <c:v>43847</c:v>
                </c:pt>
                <c:pt idx="3">
                  <c:v>43848</c:v>
                </c:pt>
                <c:pt idx="4">
                  <c:v>43849</c:v>
                </c:pt>
                <c:pt idx="5">
                  <c:v>43850</c:v>
                </c:pt>
                <c:pt idx="6">
                  <c:v>43851</c:v>
                </c:pt>
                <c:pt idx="7">
                  <c:v>43852</c:v>
                </c:pt>
                <c:pt idx="8">
                  <c:v>43853</c:v>
                </c:pt>
                <c:pt idx="9">
                  <c:v>43854</c:v>
                </c:pt>
                <c:pt idx="10">
                  <c:v>43855</c:v>
                </c:pt>
                <c:pt idx="11">
                  <c:v>43856</c:v>
                </c:pt>
                <c:pt idx="12">
                  <c:v>43857</c:v>
                </c:pt>
                <c:pt idx="13">
                  <c:v>43858</c:v>
                </c:pt>
                <c:pt idx="14">
                  <c:v>43859</c:v>
                </c:pt>
                <c:pt idx="15">
                  <c:v>43860</c:v>
                </c:pt>
                <c:pt idx="16">
                  <c:v>43861</c:v>
                </c:pt>
                <c:pt idx="17">
                  <c:v>43862</c:v>
                </c:pt>
                <c:pt idx="18">
                  <c:v>43863</c:v>
                </c:pt>
                <c:pt idx="19">
                  <c:v>43864</c:v>
                </c:pt>
                <c:pt idx="20">
                  <c:v>43865</c:v>
                </c:pt>
                <c:pt idx="21">
                  <c:v>43866</c:v>
                </c:pt>
                <c:pt idx="22">
                  <c:v>43867</c:v>
                </c:pt>
                <c:pt idx="23">
                  <c:v>43868</c:v>
                </c:pt>
                <c:pt idx="24">
                  <c:v>43869</c:v>
                </c:pt>
                <c:pt idx="25">
                  <c:v>43870</c:v>
                </c:pt>
                <c:pt idx="26">
                  <c:v>43871</c:v>
                </c:pt>
                <c:pt idx="27">
                  <c:v>43872</c:v>
                </c:pt>
                <c:pt idx="28">
                  <c:v>43873</c:v>
                </c:pt>
                <c:pt idx="29">
                  <c:v>43874</c:v>
                </c:pt>
                <c:pt idx="30">
                  <c:v>43875</c:v>
                </c:pt>
                <c:pt idx="31">
                  <c:v>43876</c:v>
                </c:pt>
                <c:pt idx="32">
                  <c:v>43877</c:v>
                </c:pt>
                <c:pt idx="33">
                  <c:v>43878</c:v>
                </c:pt>
                <c:pt idx="34">
                  <c:v>43879</c:v>
                </c:pt>
                <c:pt idx="35">
                  <c:v>43880</c:v>
                </c:pt>
                <c:pt idx="36">
                  <c:v>43881</c:v>
                </c:pt>
                <c:pt idx="37">
                  <c:v>43882</c:v>
                </c:pt>
                <c:pt idx="38">
                  <c:v>43883</c:v>
                </c:pt>
                <c:pt idx="39">
                  <c:v>43884</c:v>
                </c:pt>
                <c:pt idx="40">
                  <c:v>43885</c:v>
                </c:pt>
                <c:pt idx="41">
                  <c:v>43886</c:v>
                </c:pt>
                <c:pt idx="42">
                  <c:v>43887</c:v>
                </c:pt>
                <c:pt idx="43">
                  <c:v>43888</c:v>
                </c:pt>
                <c:pt idx="44">
                  <c:v>43889</c:v>
                </c:pt>
                <c:pt idx="45">
                  <c:v>43890</c:v>
                </c:pt>
                <c:pt idx="46">
                  <c:v>43891</c:v>
                </c:pt>
                <c:pt idx="47">
                  <c:v>43892</c:v>
                </c:pt>
                <c:pt idx="48">
                  <c:v>43893</c:v>
                </c:pt>
                <c:pt idx="49">
                  <c:v>43894</c:v>
                </c:pt>
                <c:pt idx="50">
                  <c:v>43895</c:v>
                </c:pt>
                <c:pt idx="51">
                  <c:v>43896</c:v>
                </c:pt>
                <c:pt idx="52">
                  <c:v>43897</c:v>
                </c:pt>
                <c:pt idx="53">
                  <c:v>43898</c:v>
                </c:pt>
                <c:pt idx="54">
                  <c:v>43899</c:v>
                </c:pt>
                <c:pt idx="55">
                  <c:v>43900</c:v>
                </c:pt>
                <c:pt idx="56">
                  <c:v>43901</c:v>
                </c:pt>
                <c:pt idx="57">
                  <c:v>43902</c:v>
                </c:pt>
                <c:pt idx="58">
                  <c:v>43903</c:v>
                </c:pt>
                <c:pt idx="59">
                  <c:v>43904</c:v>
                </c:pt>
                <c:pt idx="60">
                  <c:v>43905</c:v>
                </c:pt>
                <c:pt idx="61">
                  <c:v>43906</c:v>
                </c:pt>
                <c:pt idx="62">
                  <c:v>43907</c:v>
                </c:pt>
                <c:pt idx="63">
                  <c:v>43908</c:v>
                </c:pt>
                <c:pt idx="64">
                  <c:v>43909</c:v>
                </c:pt>
                <c:pt idx="65">
                  <c:v>43910</c:v>
                </c:pt>
              </c:numCache>
            </c:numRef>
          </c:cat>
          <c:val>
            <c:numRef>
              <c:f>Sheet1!$C$35:$C$100</c:f>
              <c:numCache>
                <c:formatCode>General</c:formatCode>
                <c:ptCount val="66"/>
                <c:pt idx="0">
                  <c:v>1</c:v>
                </c:pt>
                <c:pt idx="9">
                  <c:v>3</c:v>
                </c:pt>
                <c:pt idx="10">
                  <c:v>1</c:v>
                </c:pt>
                <c:pt idx="11">
                  <c:v>1</c:v>
                </c:pt>
                <c:pt idx="13">
                  <c:v>3</c:v>
                </c:pt>
                <c:pt idx="14">
                  <c:v>1</c:v>
                </c:pt>
                <c:pt idx="15">
                  <c:v>6</c:v>
                </c:pt>
                <c:pt idx="16">
                  <c:v>3</c:v>
                </c:pt>
                <c:pt idx="20">
                  <c:v>3</c:v>
                </c:pt>
                <c:pt idx="21">
                  <c:v>2</c:v>
                </c:pt>
                <c:pt idx="27">
                  <c:v>2</c:v>
                </c:pt>
                <c:pt idx="28">
                  <c:v>1</c:v>
                </c:pt>
                <c:pt idx="29">
                  <c:v>4</c:v>
                </c:pt>
                <c:pt idx="30">
                  <c:v>7</c:v>
                </c:pt>
                <c:pt idx="31">
                  <c:v>12</c:v>
                </c:pt>
                <c:pt idx="32">
                  <c:v>6</c:v>
                </c:pt>
                <c:pt idx="33">
                  <c:v>7</c:v>
                </c:pt>
                <c:pt idx="34">
                  <c:v>8</c:v>
                </c:pt>
                <c:pt idx="35">
                  <c:v>10</c:v>
                </c:pt>
                <c:pt idx="36">
                  <c:v>10</c:v>
                </c:pt>
                <c:pt idx="37">
                  <c:v>15</c:v>
                </c:pt>
                <c:pt idx="38">
                  <c:v>26</c:v>
                </c:pt>
                <c:pt idx="39">
                  <c:v>12</c:v>
                </c:pt>
                <c:pt idx="40">
                  <c:v>13</c:v>
                </c:pt>
                <c:pt idx="41">
                  <c:v>11</c:v>
                </c:pt>
                <c:pt idx="42">
                  <c:v>18</c:v>
                </c:pt>
                <c:pt idx="43">
                  <c:v>25</c:v>
                </c:pt>
                <c:pt idx="44">
                  <c:v>19</c:v>
                </c:pt>
                <c:pt idx="45">
                  <c:v>9</c:v>
                </c:pt>
                <c:pt idx="46">
                  <c:v>14</c:v>
                </c:pt>
                <c:pt idx="47">
                  <c:v>18</c:v>
                </c:pt>
                <c:pt idx="48">
                  <c:v>19</c:v>
                </c:pt>
                <c:pt idx="49">
                  <c:v>36</c:v>
                </c:pt>
                <c:pt idx="50">
                  <c:v>31</c:v>
                </c:pt>
                <c:pt idx="51">
                  <c:v>57</c:v>
                </c:pt>
                <c:pt idx="52">
                  <c:v>44</c:v>
                </c:pt>
                <c:pt idx="53">
                  <c:v>33</c:v>
                </c:pt>
                <c:pt idx="54">
                  <c:v>28</c:v>
                </c:pt>
                <c:pt idx="55">
                  <c:v>59</c:v>
                </c:pt>
              </c:numCache>
            </c:numRef>
          </c:val>
          <c:extLst>
            <c:ext xmlns:c16="http://schemas.microsoft.com/office/drawing/2014/chart" uri="{C3380CC4-5D6E-409C-BE32-E72D297353CC}">
              <c16:uniqueId val="{00000000-A6C6-470F-8D1A-91D03274F627}"/>
            </c:ext>
          </c:extLst>
        </c:ser>
        <c:dLbls>
          <c:showLegendKey val="0"/>
          <c:showVal val="1"/>
          <c:showCatName val="0"/>
          <c:showSerName val="0"/>
          <c:showPercent val="0"/>
          <c:showBubbleSize val="0"/>
        </c:dLbls>
        <c:gapWidth val="150"/>
        <c:gapDepth val="0"/>
        <c:shape val="box"/>
        <c:axId val="-1030894336"/>
        <c:axId val="-1162254384"/>
        <c:axId val="0"/>
      </c:bar3DChart>
      <c:catAx>
        <c:axId val="-1030894336"/>
        <c:scaling>
          <c:orientation val="minMax"/>
        </c:scaling>
        <c:delete val="0"/>
        <c:axPos val="b"/>
        <c:numFmt formatCode="m&quot;月&quot;d&quot;日&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62254384"/>
        <c:crosses val="autoZero"/>
        <c:auto val="0"/>
        <c:lblAlgn val="ctr"/>
        <c:lblOffset val="100"/>
        <c:noMultiLvlLbl val="0"/>
      </c:catAx>
      <c:valAx>
        <c:axId val="-11622543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30894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68157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193608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228575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139530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241257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236925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354801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412779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96143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24220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C8CD50-F3FE-441E-9425-954C563AD3B7}" type="datetimeFigureOut">
              <a:rPr kumimoji="1" lang="ja-JP" altLang="en-US" smtClean="0"/>
              <a:t>2020/3/11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308271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8CD50-F3FE-441E-9425-954C563AD3B7}" type="datetimeFigureOut">
              <a:rPr kumimoji="1" lang="ja-JP" altLang="en-US" smtClean="0"/>
              <a:t>2020/3/11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D08BB-7F44-4A9C-AEE7-6E4F96AB145A}" type="slidenum">
              <a:rPr kumimoji="1" lang="ja-JP" altLang="en-US" smtClean="0"/>
              <a:t>‹#›</a:t>
            </a:fld>
            <a:endParaRPr kumimoji="1" lang="ja-JP" altLang="en-US"/>
          </a:p>
        </p:txBody>
      </p:sp>
    </p:spTree>
    <p:extLst>
      <p:ext uri="{BB962C8B-B14F-4D97-AF65-F5344CB8AC3E}">
        <p14:creationId xmlns:p14="http://schemas.microsoft.com/office/powerpoint/2010/main" val="480512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C46EC89E-B8E2-47E7-80AB-0FCF8A1871BD}"/>
              </a:ext>
            </a:extLst>
          </p:cNvPr>
          <p:cNvSpPr txBox="1">
            <a:spLocks/>
          </p:cNvSpPr>
          <p:nvPr/>
        </p:nvSpPr>
        <p:spPr>
          <a:xfrm>
            <a:off x="0" y="1173878"/>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メイリオ" panose="020B0604030504040204" pitchFamily="50" charset="-128"/>
                <a:ea typeface="メイリオ" panose="020B0604030504040204" pitchFamily="50" charset="-128"/>
              </a:rPr>
              <a:t>新型コロナウイルス感染症について</a:t>
            </a:r>
            <a:endParaRPr lang="ja-JP" altLang="en-US" dirty="0">
              <a:latin typeface="メイリオ" panose="020B0604030504040204" pitchFamily="50" charset="-128"/>
              <a:ea typeface="メイリオ" panose="020B0604030504040204" pitchFamily="50" charset="-128"/>
            </a:endParaRPr>
          </a:p>
        </p:txBody>
      </p:sp>
      <p:sp>
        <p:nvSpPr>
          <p:cNvPr id="7" name="字幕 2">
            <a:extLst>
              <a:ext uri="{FF2B5EF4-FFF2-40B4-BE49-F238E27FC236}">
                <a16:creationId xmlns:a16="http://schemas.microsoft.com/office/drawing/2014/main" id="{625FDB13-42CF-4FA0-B8B5-0C7CF5A3CBDE}"/>
              </a:ext>
            </a:extLst>
          </p:cNvPr>
          <p:cNvSpPr txBox="1">
            <a:spLocks/>
          </p:cNvSpPr>
          <p:nvPr/>
        </p:nvSpPr>
        <p:spPr>
          <a:xfrm>
            <a:off x="1193442" y="3944967"/>
            <a:ext cx="6757116" cy="1533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latin typeface="メイリオ" panose="020B0604030504040204" pitchFamily="50" charset="-128"/>
                <a:ea typeface="メイリオ" panose="020B0604030504040204" pitchFamily="50" charset="-128"/>
              </a:rPr>
              <a:t>大阪</a:t>
            </a:r>
            <a:r>
              <a:rPr lang="ja-JP" altLang="en-US" dirty="0" smtClean="0">
                <a:latin typeface="メイリオ" panose="020B0604030504040204" pitchFamily="50" charset="-128"/>
                <a:ea typeface="メイリオ" panose="020B0604030504040204" pitchFamily="50" charset="-128"/>
              </a:rPr>
              <a:t>大学大学院医学系研究科</a:t>
            </a:r>
            <a:endParaRPr lang="en-US" altLang="ja-JP" dirty="0" smtClean="0">
              <a:latin typeface="メイリオ" panose="020B0604030504040204" pitchFamily="50" charset="-128"/>
              <a:ea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endParaRPr>
          </a:p>
          <a:p>
            <a:pPr marL="0" indent="0" algn="ctr">
              <a:buNone/>
            </a:pPr>
            <a:r>
              <a:rPr lang="ja-JP" altLang="en-US" dirty="0" smtClean="0">
                <a:latin typeface="メイリオ" panose="020B0604030504040204" pitchFamily="50" charset="-128"/>
                <a:ea typeface="メイリオ" panose="020B0604030504040204" pitchFamily="50" charset="-128"/>
              </a:rPr>
              <a:t>朝野　和典</a:t>
            </a:r>
            <a:endParaRPr lang="ja-JP" altLang="en-US"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7534140" y="82051"/>
            <a:ext cx="1506828" cy="7083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資料</a:t>
            </a:r>
            <a:r>
              <a:rPr lang="ja-JP" altLang="en-US" dirty="0" smtClean="0">
                <a:solidFill>
                  <a:schemeClr val="tx1"/>
                </a:solidFill>
              </a:rPr>
              <a:t>１－</a:t>
            </a:r>
            <a:r>
              <a:rPr lang="ja-JP" altLang="en-US" dirty="0">
                <a:solidFill>
                  <a:schemeClr val="tx1"/>
                </a:solidFill>
              </a:rPr>
              <a:t>２</a:t>
            </a:r>
            <a:endParaRPr kumimoji="1" lang="ja-JP" altLang="en-US" dirty="0">
              <a:solidFill>
                <a:schemeClr val="tx1"/>
              </a:solidFill>
            </a:endParaRPr>
          </a:p>
        </p:txBody>
      </p:sp>
    </p:spTree>
    <p:extLst>
      <p:ext uri="{BB962C8B-B14F-4D97-AF65-F5344CB8AC3E}">
        <p14:creationId xmlns:p14="http://schemas.microsoft.com/office/powerpoint/2010/main" val="3562685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11058"/>
          </a:xfrm>
        </p:spPr>
        <p:txBody>
          <a:bodyPr>
            <a:normAutofit/>
          </a:bodyPr>
          <a:lstStyle/>
          <a:p>
            <a:pPr algn="ctr"/>
            <a:r>
              <a:rPr kumimoji="1" lang="ja-JP" altLang="en-US" sz="3200" dirty="0" smtClean="0">
                <a:solidFill>
                  <a:srgbClr val="0000CC"/>
                </a:solidFill>
              </a:rPr>
              <a:t>医療の維持と重症患者への医療提供</a:t>
            </a:r>
            <a:endParaRPr kumimoji="1" lang="ja-JP" altLang="en-US" sz="3200" dirty="0">
              <a:solidFill>
                <a:srgbClr val="0000CC"/>
              </a:solidFill>
            </a:endParaRPr>
          </a:p>
        </p:txBody>
      </p:sp>
      <p:sp>
        <p:nvSpPr>
          <p:cNvPr id="3" name="コンテンツ プレースホルダー 2"/>
          <p:cNvSpPr>
            <a:spLocks noGrp="1"/>
          </p:cNvSpPr>
          <p:nvPr>
            <p:ph idx="1"/>
          </p:nvPr>
        </p:nvSpPr>
        <p:spPr>
          <a:xfrm>
            <a:off x="159866" y="1616981"/>
            <a:ext cx="5474816" cy="4091841"/>
          </a:xfrm>
          <a:ln>
            <a:solidFill>
              <a:srgbClr val="0000CC"/>
            </a:solidFill>
          </a:ln>
        </p:spPr>
        <p:txBody>
          <a:bodyPr>
            <a:normAutofit/>
          </a:bodyPr>
          <a:lstStyle/>
          <a:p>
            <a:r>
              <a:rPr kumimoji="1" lang="ja-JP" altLang="en-US" sz="2200" dirty="0" smtClean="0"/>
              <a:t>患者の増加に伴って、医療機関の外来閉鎖や入退院の中止、医療スタッフの就業制限が次々に起こっている。</a:t>
            </a:r>
            <a:endParaRPr kumimoji="1" lang="en-US" altLang="ja-JP" sz="2200" dirty="0" smtClean="0"/>
          </a:p>
          <a:p>
            <a:r>
              <a:rPr lang="ja-JP" altLang="en-US" sz="2200" dirty="0"/>
              <a:t>府民の健康を</a:t>
            </a:r>
            <a:r>
              <a:rPr lang="ja-JP" altLang="en-US" sz="2200" dirty="0" smtClean="0"/>
              <a:t>守る医療提供を維持しつつ、いかに</a:t>
            </a:r>
            <a:r>
              <a:rPr lang="en-US" altLang="ja-JP" sz="2200" dirty="0" smtClean="0"/>
              <a:t>COVID-19</a:t>
            </a:r>
            <a:r>
              <a:rPr lang="ja-JP" altLang="en-US" sz="2200" dirty="0" smtClean="0"/>
              <a:t>の診療を行うか。</a:t>
            </a:r>
            <a:endParaRPr lang="en-US" altLang="ja-JP" sz="2200" dirty="0" smtClean="0"/>
          </a:p>
          <a:p>
            <a:r>
              <a:rPr lang="en-US" altLang="ja-JP" sz="2200" dirty="0"/>
              <a:t>COVID-19</a:t>
            </a:r>
            <a:r>
              <a:rPr lang="ja-JP" altLang="en-US" sz="2200" dirty="0"/>
              <a:t> </a:t>
            </a:r>
            <a:r>
              <a:rPr lang="ja-JP" altLang="en-US" sz="2200" dirty="0" smtClean="0"/>
              <a:t>診療のために、</a:t>
            </a:r>
            <a:r>
              <a:rPr kumimoji="1" lang="ja-JP" altLang="en-US" sz="2200" dirty="0" smtClean="0"/>
              <a:t>マスクをはじめとする個人防御具の確保は喫緊の課題。</a:t>
            </a:r>
            <a:endParaRPr kumimoji="1" lang="en-US" altLang="ja-JP" sz="2200" dirty="0" smtClean="0"/>
          </a:p>
          <a:p>
            <a:r>
              <a:rPr lang="ja-JP" altLang="en-US" sz="2200" dirty="0" smtClean="0"/>
              <a:t>重症</a:t>
            </a:r>
            <a:r>
              <a:rPr lang="ja-JP" altLang="en-US" sz="2200" dirty="0"/>
              <a:t>患者</a:t>
            </a:r>
            <a:r>
              <a:rPr lang="ja-JP" altLang="en-US" sz="2200" dirty="0" smtClean="0"/>
              <a:t>に十分な医療を提供するための体制づくりも早急に構築する必要がある。</a:t>
            </a:r>
            <a:endParaRPr lang="en-US" altLang="ja-JP" sz="2200" dirty="0" smtClean="0"/>
          </a:p>
          <a:p>
            <a:r>
              <a:rPr kumimoji="1" lang="ja-JP" altLang="en-US" sz="2200" dirty="0" smtClean="0"/>
              <a:t>そのためには軽症患者の診療をどのように行うかがカギとなる。</a:t>
            </a:r>
            <a:endParaRPr kumimoji="1" lang="ja-JP" altLang="en-US" sz="2200" dirty="0"/>
          </a:p>
        </p:txBody>
      </p:sp>
      <p:pic>
        <p:nvPicPr>
          <p:cNvPr id="4" name="コンテンツ プレースホルダー 10">
            <a:extLst>
              <a:ext uri="{FF2B5EF4-FFF2-40B4-BE49-F238E27FC236}">
                <a16:creationId xmlns:a16="http://schemas.microsoft.com/office/drawing/2014/main" id="{74ED820E-12E7-494E-A06A-877FC3FB67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87" r="426" b="13282"/>
          <a:stretch/>
        </p:blipFill>
        <p:spPr>
          <a:xfrm rot="5400000">
            <a:off x="4565011" y="2859646"/>
            <a:ext cx="5050459" cy="2565130"/>
          </a:xfrm>
          <a:prstGeom prst="rect">
            <a:avLst/>
          </a:prstGeom>
        </p:spPr>
      </p:pic>
      <p:pic>
        <p:nvPicPr>
          <p:cNvPr id="5" name="コンテンツ プレースホルダー 12">
            <a:extLst>
              <a:ext uri="{FF2B5EF4-FFF2-40B4-BE49-F238E27FC236}">
                <a16:creationId xmlns:a16="http://schemas.microsoft.com/office/drawing/2014/main" id="{4C91B4C8-4E92-41A7-BB2C-2F0FF2D9A0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915" r="43362" b="-220"/>
          <a:stretch/>
        </p:blipFill>
        <p:spPr>
          <a:xfrm rot="5400000">
            <a:off x="7584240" y="964578"/>
            <a:ext cx="1412158" cy="1707361"/>
          </a:xfrm>
          <a:prstGeom prst="rect">
            <a:avLst/>
          </a:prstGeom>
        </p:spPr>
      </p:pic>
      <p:sp>
        <p:nvSpPr>
          <p:cNvPr id="6" name="テキスト ボックス 5"/>
          <p:cNvSpPr txBox="1"/>
          <p:nvPr/>
        </p:nvSpPr>
        <p:spPr>
          <a:xfrm>
            <a:off x="7374844" y="810582"/>
            <a:ext cx="1830950" cy="369332"/>
          </a:xfrm>
          <a:prstGeom prst="rect">
            <a:avLst/>
          </a:prstGeom>
          <a:noFill/>
        </p:spPr>
        <p:txBody>
          <a:bodyPr wrap="none" rtlCol="0">
            <a:spAutoFit/>
          </a:bodyPr>
          <a:lstStyle/>
          <a:p>
            <a:r>
              <a:rPr kumimoji="1" lang="ja-JP" altLang="en-US" dirty="0" smtClean="0"/>
              <a:t>フェースシールド</a:t>
            </a:r>
            <a:endParaRPr kumimoji="1" lang="ja-JP" altLang="en-US" dirty="0"/>
          </a:p>
        </p:txBody>
      </p:sp>
      <p:sp>
        <p:nvSpPr>
          <p:cNvPr id="7" name="テキスト ボックス 6"/>
          <p:cNvSpPr txBox="1"/>
          <p:nvPr/>
        </p:nvSpPr>
        <p:spPr>
          <a:xfrm>
            <a:off x="7436638" y="2493738"/>
            <a:ext cx="1241045" cy="369332"/>
          </a:xfrm>
          <a:prstGeom prst="rect">
            <a:avLst/>
          </a:prstGeom>
          <a:noFill/>
        </p:spPr>
        <p:txBody>
          <a:bodyPr wrap="none" rtlCol="0">
            <a:spAutoFit/>
          </a:bodyPr>
          <a:lstStyle/>
          <a:p>
            <a:r>
              <a:rPr kumimoji="1" lang="en-US" altLang="ja-JP" smtClean="0"/>
              <a:t>N-95</a:t>
            </a:r>
            <a:r>
              <a:rPr kumimoji="1" lang="ja-JP" altLang="en-US" dirty="0" smtClean="0"/>
              <a:t>マスク</a:t>
            </a:r>
            <a:endParaRPr kumimoji="1" lang="ja-JP" altLang="en-US" dirty="0"/>
          </a:p>
        </p:txBody>
      </p:sp>
      <p:sp>
        <p:nvSpPr>
          <p:cNvPr id="8" name="テキスト ボックス 7"/>
          <p:cNvSpPr txBox="1"/>
          <p:nvPr/>
        </p:nvSpPr>
        <p:spPr>
          <a:xfrm>
            <a:off x="7761778" y="3555161"/>
            <a:ext cx="1507144" cy="369332"/>
          </a:xfrm>
          <a:prstGeom prst="rect">
            <a:avLst/>
          </a:prstGeom>
          <a:noFill/>
        </p:spPr>
        <p:txBody>
          <a:bodyPr wrap="none" rtlCol="0">
            <a:spAutoFit/>
          </a:bodyPr>
          <a:lstStyle/>
          <a:p>
            <a:r>
              <a:rPr kumimoji="1" lang="ja-JP" altLang="en-US" smtClean="0"/>
              <a:t>撥水性ガウン</a:t>
            </a:r>
            <a:endParaRPr kumimoji="1" lang="ja-JP" altLang="en-US"/>
          </a:p>
        </p:txBody>
      </p:sp>
      <p:sp>
        <p:nvSpPr>
          <p:cNvPr id="9" name="テキスト ボックス 8"/>
          <p:cNvSpPr txBox="1"/>
          <p:nvPr/>
        </p:nvSpPr>
        <p:spPr>
          <a:xfrm>
            <a:off x="8394712" y="4617007"/>
            <a:ext cx="646331" cy="369332"/>
          </a:xfrm>
          <a:prstGeom prst="rect">
            <a:avLst/>
          </a:prstGeom>
          <a:noFill/>
        </p:spPr>
        <p:txBody>
          <a:bodyPr wrap="none" rtlCol="0">
            <a:spAutoFit/>
          </a:bodyPr>
          <a:lstStyle/>
          <a:p>
            <a:r>
              <a:rPr kumimoji="1" lang="ja-JP" altLang="en-US" dirty="0" smtClean="0"/>
              <a:t>手袋</a:t>
            </a:r>
            <a:endParaRPr kumimoji="1" lang="ja-JP" altLang="en-US" dirty="0"/>
          </a:p>
        </p:txBody>
      </p:sp>
    </p:spTree>
    <p:extLst>
      <p:ext uri="{BB962C8B-B14F-4D97-AF65-F5344CB8AC3E}">
        <p14:creationId xmlns:p14="http://schemas.microsoft.com/office/powerpoint/2010/main" val="3941707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11058"/>
          </a:xfrm>
        </p:spPr>
        <p:txBody>
          <a:bodyPr>
            <a:normAutofit/>
          </a:bodyPr>
          <a:lstStyle/>
          <a:p>
            <a:pPr algn="ctr"/>
            <a:r>
              <a:rPr kumimoji="1" lang="en-US" altLang="ja-JP" sz="3200" dirty="0" smtClean="0">
                <a:solidFill>
                  <a:srgbClr val="0000CC"/>
                </a:solidFill>
              </a:rPr>
              <a:t>COVID-19</a:t>
            </a:r>
            <a:r>
              <a:rPr kumimoji="1" lang="ja-JP" altLang="en-US" sz="3200" dirty="0" smtClean="0">
                <a:solidFill>
                  <a:srgbClr val="0000CC"/>
                </a:solidFill>
              </a:rPr>
              <a:t>わかっている、こといないこと</a:t>
            </a:r>
            <a:endParaRPr kumimoji="1" lang="ja-JP" altLang="en-US" sz="3200" dirty="0">
              <a:solidFill>
                <a:srgbClr val="0000CC"/>
              </a:solidFill>
            </a:endParaRPr>
          </a:p>
        </p:txBody>
      </p:sp>
      <p:sp>
        <p:nvSpPr>
          <p:cNvPr id="3" name="コンテンツ プレースホルダー 2"/>
          <p:cNvSpPr>
            <a:spLocks noGrp="1"/>
          </p:cNvSpPr>
          <p:nvPr>
            <p:ph idx="1"/>
          </p:nvPr>
        </p:nvSpPr>
        <p:spPr>
          <a:xfrm>
            <a:off x="389238" y="1244857"/>
            <a:ext cx="8365524" cy="4945878"/>
          </a:xfrm>
          <a:ln>
            <a:solidFill>
              <a:srgbClr val="0000CC"/>
            </a:solidFill>
          </a:ln>
        </p:spPr>
        <p:txBody>
          <a:bodyPr>
            <a:normAutofit/>
          </a:bodyPr>
          <a:lstStyle/>
          <a:p>
            <a:r>
              <a:rPr kumimoji="1" lang="ja-JP" altLang="en-US" sz="2400" dirty="0" smtClean="0"/>
              <a:t>季節性インフルエンザに比べ肺炎を発症する割合が高い。</a:t>
            </a:r>
            <a:endParaRPr kumimoji="1" lang="en-US" altLang="ja-JP" sz="2400" dirty="0" smtClean="0"/>
          </a:p>
          <a:p>
            <a:r>
              <a:rPr kumimoji="1" lang="ja-JP" altLang="en-US" sz="2400" dirty="0" smtClean="0"/>
              <a:t>若年者を中心に</a:t>
            </a:r>
            <a:r>
              <a:rPr kumimoji="1" lang="en-US" altLang="ja-JP" sz="2400" dirty="0" smtClean="0"/>
              <a:t>8</a:t>
            </a:r>
            <a:r>
              <a:rPr kumimoji="1" lang="ja-JP" altLang="en-US" sz="2400" dirty="0" smtClean="0"/>
              <a:t>割の患者は軽症に終わる。</a:t>
            </a:r>
            <a:endParaRPr kumimoji="1" lang="en-US" altLang="ja-JP" sz="2400" dirty="0" smtClean="0"/>
          </a:p>
          <a:p>
            <a:r>
              <a:rPr lang="en-US" altLang="ja-JP" sz="2400" dirty="0"/>
              <a:t>5</a:t>
            </a:r>
            <a:r>
              <a:rPr lang="en-US" altLang="ja-JP" sz="2400" dirty="0" smtClean="0"/>
              <a:t>%</a:t>
            </a:r>
            <a:r>
              <a:rPr lang="ja-JP" altLang="en-US" sz="2400" dirty="0" smtClean="0"/>
              <a:t>の患者が重症・重篤化する。</a:t>
            </a:r>
            <a:endParaRPr lang="en-US" altLang="ja-JP" sz="2400" dirty="0" smtClean="0"/>
          </a:p>
          <a:p>
            <a:r>
              <a:rPr lang="en-US" altLang="ja-JP" sz="2400" dirty="0" smtClean="0"/>
              <a:t>1~2%</a:t>
            </a:r>
            <a:r>
              <a:rPr lang="ja-JP" altLang="en-US" sz="2400" dirty="0" smtClean="0"/>
              <a:t>の患者が死亡する。</a:t>
            </a:r>
            <a:endParaRPr lang="en-US" altLang="ja-JP" sz="2400" dirty="0" smtClean="0"/>
          </a:p>
          <a:p>
            <a:r>
              <a:rPr kumimoji="1" lang="ja-JP" altLang="en-US" sz="2400" dirty="0" smtClean="0"/>
              <a:t>重症化</a:t>
            </a:r>
            <a:r>
              <a:rPr kumimoji="1" lang="ja-JP" altLang="en-US" sz="2400" dirty="0"/>
              <a:t>因子</a:t>
            </a:r>
            <a:r>
              <a:rPr kumimoji="1" lang="ja-JP" altLang="en-US" sz="2400" dirty="0" smtClean="0"/>
              <a:t>としては高齢と基礎疾患がある。</a:t>
            </a:r>
            <a:endParaRPr kumimoji="1" lang="en-US" altLang="ja-JP" sz="2400" dirty="0" smtClean="0"/>
          </a:p>
          <a:p>
            <a:r>
              <a:rPr kumimoji="1" lang="ja-JP" altLang="en-US" sz="2400" dirty="0" smtClean="0"/>
              <a:t>多くの感染者は他人にうつすこと</a:t>
            </a:r>
            <a:r>
              <a:rPr lang="ja-JP" altLang="en-US" sz="2400" dirty="0" smtClean="0"/>
              <a:t>がない。</a:t>
            </a:r>
            <a:endParaRPr lang="en-US" altLang="ja-JP" sz="2400" dirty="0" smtClean="0"/>
          </a:p>
          <a:p>
            <a:r>
              <a:rPr kumimoji="1" lang="ja-JP" altLang="en-US" sz="2400" dirty="0" smtClean="0"/>
              <a:t>環境要因がそろうと集団感染を起こす。</a:t>
            </a:r>
            <a:endParaRPr kumimoji="1" lang="en-US" altLang="ja-JP" sz="2400" dirty="0" smtClean="0"/>
          </a:p>
          <a:p>
            <a:r>
              <a:rPr lang="ja-JP" altLang="en-US" sz="2400" dirty="0"/>
              <a:t>日本</a:t>
            </a:r>
            <a:r>
              <a:rPr lang="ja-JP" altLang="en-US" sz="2400" dirty="0" smtClean="0"/>
              <a:t>は現在小規模のクラスター感染が起こっているが、急激な患者数の増加の状況ではない。</a:t>
            </a:r>
            <a:endParaRPr lang="en-US" altLang="ja-JP" sz="2400" dirty="0" smtClean="0"/>
          </a:p>
          <a:p>
            <a:r>
              <a:rPr lang="ja-JP" altLang="en-US" sz="2400" dirty="0" smtClean="0"/>
              <a:t>疫学的</a:t>
            </a:r>
            <a:r>
              <a:rPr lang="ja-JP" altLang="en-US" sz="2400" dirty="0"/>
              <a:t>リンク</a:t>
            </a:r>
            <a:r>
              <a:rPr lang="ja-JP" altLang="en-US" sz="2400" dirty="0" smtClean="0"/>
              <a:t>の追えない患者も散発的に発生している。</a:t>
            </a:r>
            <a:endParaRPr lang="en-US" altLang="ja-JP" sz="2400" dirty="0" smtClean="0"/>
          </a:p>
          <a:p>
            <a:r>
              <a:rPr lang="ja-JP" altLang="en-US" sz="2400" dirty="0"/>
              <a:t>今後“感染爆発”が諸外国のように起こるのか？</a:t>
            </a:r>
            <a:endParaRPr lang="en-US" altLang="ja-JP" sz="2400" dirty="0"/>
          </a:p>
          <a:p>
            <a:endParaRPr kumimoji="1" lang="en-US" altLang="ja-JP" sz="2400" dirty="0" smtClean="0"/>
          </a:p>
          <a:p>
            <a:endParaRPr kumimoji="1" lang="en-US" altLang="ja-JP" sz="2400" dirty="0" smtClean="0"/>
          </a:p>
          <a:p>
            <a:pPr marL="0" indent="0">
              <a:buNone/>
            </a:pPr>
            <a:endParaRPr kumimoji="1" lang="ja-JP" altLang="en-US" sz="2400" dirty="0"/>
          </a:p>
        </p:txBody>
      </p:sp>
    </p:spTree>
    <p:extLst>
      <p:ext uri="{BB962C8B-B14F-4D97-AF65-F5344CB8AC3E}">
        <p14:creationId xmlns:p14="http://schemas.microsoft.com/office/powerpoint/2010/main" val="2415362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フリーフォーム 13"/>
          <p:cNvSpPr/>
          <p:nvPr/>
        </p:nvSpPr>
        <p:spPr>
          <a:xfrm>
            <a:off x="3603171" y="2296886"/>
            <a:ext cx="4125686" cy="2852057"/>
          </a:xfrm>
          <a:custGeom>
            <a:avLst/>
            <a:gdLst>
              <a:gd name="connsiteX0" fmla="*/ 0 w 4125686"/>
              <a:gd name="connsiteY0" fmla="*/ 195943 h 2852057"/>
              <a:gd name="connsiteX1" fmla="*/ 4125686 w 4125686"/>
              <a:gd name="connsiteY1" fmla="*/ 0 h 2852057"/>
              <a:gd name="connsiteX2" fmla="*/ 2645229 w 4125686"/>
              <a:gd name="connsiteY2" fmla="*/ 2166257 h 2852057"/>
              <a:gd name="connsiteX3" fmla="*/ 990600 w 4125686"/>
              <a:gd name="connsiteY3" fmla="*/ 2852057 h 2852057"/>
              <a:gd name="connsiteX4" fmla="*/ 0 w 4125686"/>
              <a:gd name="connsiteY4" fmla="*/ 195943 h 285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686" h="2852057">
                <a:moveTo>
                  <a:pt x="0" y="195943"/>
                </a:moveTo>
                <a:lnTo>
                  <a:pt x="4125686" y="0"/>
                </a:lnTo>
                <a:lnTo>
                  <a:pt x="2645229" y="2166257"/>
                </a:lnTo>
                <a:lnTo>
                  <a:pt x="990600" y="2852057"/>
                </a:lnTo>
                <a:lnTo>
                  <a:pt x="0" y="195943"/>
                </a:lnTo>
                <a:close/>
              </a:path>
            </a:pathLst>
          </a:custGeom>
          <a:gradFill>
            <a:gsLst>
              <a:gs pos="8000">
                <a:schemeClr val="accent2">
                  <a:lumMod val="20000"/>
                  <a:lumOff val="80000"/>
                </a:schemeClr>
              </a:gs>
              <a:gs pos="39000">
                <a:srgbClr val="FFFFFF"/>
              </a:gs>
              <a:gs pos="44000">
                <a:schemeClr val="bg1"/>
              </a:gs>
              <a:gs pos="100000">
                <a:schemeClr val="accent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p:cNvGraphicFramePr>
            <a:graphicFrameLocks/>
          </p:cNvGraphicFramePr>
          <p:nvPr>
            <p:extLst>
              <p:ext uri="{D42A27DB-BD31-4B8C-83A1-F6EECF244321}">
                <p14:modId xmlns:p14="http://schemas.microsoft.com/office/powerpoint/2010/main" val="2591369322"/>
              </p:ext>
            </p:extLst>
          </p:nvPr>
        </p:nvGraphicFramePr>
        <p:xfrm>
          <a:off x="4005942" y="3799115"/>
          <a:ext cx="4811486" cy="3363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nvGraphicFramePr>
        <p:xfrm>
          <a:off x="2525485" y="0"/>
          <a:ext cx="6281058" cy="415834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コネクタ 8"/>
          <p:cNvCxnSpPr/>
          <p:nvPr/>
        </p:nvCxnSpPr>
        <p:spPr>
          <a:xfrm flipH="1" flipV="1">
            <a:off x="3578679" y="2430708"/>
            <a:ext cx="974271" cy="266699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6270171" y="2383971"/>
            <a:ext cx="1458686" cy="202474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571554" y="4213557"/>
            <a:ext cx="1274708" cy="523220"/>
          </a:xfrm>
          <a:prstGeom prst="rect">
            <a:avLst/>
          </a:prstGeom>
          <a:noFill/>
        </p:spPr>
        <p:txBody>
          <a:bodyPr wrap="none" rtlCol="0">
            <a:spAutoFit/>
          </a:bodyPr>
          <a:lstStyle/>
          <a:p>
            <a:r>
              <a:rPr kumimoji="1" lang="en-US" altLang="ja-JP" sz="2800" dirty="0" smtClean="0"/>
              <a:t>3711</a:t>
            </a:r>
            <a:r>
              <a:rPr kumimoji="1" lang="ja-JP" altLang="en-US" sz="2800" dirty="0" smtClean="0"/>
              <a:t>名</a:t>
            </a:r>
            <a:endParaRPr kumimoji="1" lang="ja-JP" altLang="en-US" sz="2800" dirty="0"/>
          </a:p>
        </p:txBody>
      </p:sp>
      <p:sp>
        <p:nvSpPr>
          <p:cNvPr id="18" name="テキスト ボックス 17"/>
          <p:cNvSpPr txBox="1"/>
          <p:nvPr/>
        </p:nvSpPr>
        <p:spPr>
          <a:xfrm>
            <a:off x="3123120" y="4760854"/>
            <a:ext cx="1091966" cy="523220"/>
          </a:xfrm>
          <a:prstGeom prst="rect">
            <a:avLst/>
          </a:prstGeom>
          <a:noFill/>
        </p:spPr>
        <p:txBody>
          <a:bodyPr wrap="none" rtlCol="0">
            <a:spAutoFit/>
          </a:bodyPr>
          <a:lstStyle/>
          <a:p>
            <a:r>
              <a:rPr kumimoji="1" lang="en-US" altLang="ja-JP" sz="2800" dirty="0" smtClean="0"/>
              <a:t>696</a:t>
            </a:r>
            <a:r>
              <a:rPr kumimoji="1" lang="ja-JP" altLang="en-US" sz="2800" dirty="0" smtClean="0"/>
              <a:t>名</a:t>
            </a:r>
            <a:endParaRPr kumimoji="1" lang="ja-JP" altLang="en-US" sz="2800" dirty="0"/>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2933701" cy="1830698"/>
          </a:xfrm>
          <a:prstGeom prst="rect">
            <a:avLst/>
          </a:prstGeom>
          <a:effectLst>
            <a:softEdge rad="63500"/>
          </a:effectLst>
        </p:spPr>
      </p:pic>
      <p:sp>
        <p:nvSpPr>
          <p:cNvPr id="22" name="テキスト ボックス 21"/>
          <p:cNvSpPr txBox="1"/>
          <p:nvPr/>
        </p:nvSpPr>
        <p:spPr>
          <a:xfrm>
            <a:off x="65312" y="2529204"/>
            <a:ext cx="3028974" cy="1754326"/>
          </a:xfrm>
          <a:prstGeom prst="rect">
            <a:avLst/>
          </a:prstGeom>
          <a:noFill/>
          <a:ln>
            <a:solidFill>
              <a:srgbClr val="0000CC"/>
            </a:solidFill>
          </a:ln>
        </p:spPr>
        <p:txBody>
          <a:bodyPr wrap="square" rtlCol="0">
            <a:spAutoFit/>
          </a:bodyPr>
          <a:lstStyle/>
          <a:p>
            <a:r>
              <a:rPr kumimoji="1" lang="ja-JP" altLang="en-US" dirty="0" smtClean="0"/>
              <a:t>クルーズ船は全員の</a:t>
            </a:r>
            <a:r>
              <a:rPr kumimoji="1" lang="en-US" altLang="ja-JP" dirty="0" smtClean="0"/>
              <a:t>PCR</a:t>
            </a:r>
            <a:r>
              <a:rPr kumimoji="1" lang="ja-JP" altLang="en-US" dirty="0" smtClean="0"/>
              <a:t>検査を行った事例。</a:t>
            </a:r>
            <a:endParaRPr kumimoji="1" lang="en-US" altLang="ja-JP" dirty="0" smtClean="0"/>
          </a:p>
          <a:p>
            <a:r>
              <a:rPr lang="ja-JP" altLang="en-US" dirty="0"/>
              <a:t>高齢者</a:t>
            </a:r>
            <a:r>
              <a:rPr lang="ja-JP" altLang="en-US" dirty="0" smtClean="0"/>
              <a:t>が多いため、社会の反映とは言えないが、</a:t>
            </a:r>
            <a:r>
              <a:rPr lang="en-US" altLang="ja-JP" dirty="0" smtClean="0"/>
              <a:t>90%</a:t>
            </a:r>
            <a:r>
              <a:rPr lang="ja-JP" altLang="en-US" dirty="0" smtClean="0"/>
              <a:t>以上は重症ではなかったことがわかる。</a:t>
            </a:r>
            <a:endParaRPr kumimoji="1" lang="ja-JP" altLang="en-US" dirty="0"/>
          </a:p>
        </p:txBody>
      </p:sp>
      <p:sp>
        <p:nvSpPr>
          <p:cNvPr id="23" name="テキスト ボックス 22"/>
          <p:cNvSpPr txBox="1"/>
          <p:nvPr/>
        </p:nvSpPr>
        <p:spPr>
          <a:xfrm>
            <a:off x="6999514" y="6455230"/>
            <a:ext cx="1960793" cy="369332"/>
          </a:xfrm>
          <a:prstGeom prst="rect">
            <a:avLst/>
          </a:prstGeom>
          <a:noFill/>
        </p:spPr>
        <p:txBody>
          <a:bodyPr wrap="none" rtlCol="0">
            <a:spAutoFit/>
          </a:bodyPr>
          <a:lstStyle/>
          <a:p>
            <a:r>
              <a:rPr kumimoji="1" lang="ja-JP" altLang="en-US" dirty="0" smtClean="0"/>
              <a:t>（</a:t>
            </a:r>
            <a:r>
              <a:rPr kumimoji="1" lang="en-US" altLang="ja-JP" dirty="0" smtClean="0"/>
              <a:t>3</a:t>
            </a:r>
            <a:r>
              <a:rPr kumimoji="1" lang="ja-JP" altLang="en-US" dirty="0" smtClean="0"/>
              <a:t>月</a:t>
            </a:r>
            <a:r>
              <a:rPr kumimoji="1" lang="en-US" altLang="ja-JP" dirty="0" smtClean="0"/>
              <a:t>7</a:t>
            </a:r>
            <a:r>
              <a:rPr kumimoji="1" lang="ja-JP" altLang="en-US" dirty="0" smtClean="0"/>
              <a:t>日のデータ）</a:t>
            </a:r>
            <a:endParaRPr kumimoji="1" lang="ja-JP" altLang="en-US" dirty="0"/>
          </a:p>
        </p:txBody>
      </p:sp>
      <p:sp>
        <p:nvSpPr>
          <p:cNvPr id="2" name="テキスト ボックス 1"/>
          <p:cNvSpPr txBox="1"/>
          <p:nvPr/>
        </p:nvSpPr>
        <p:spPr>
          <a:xfrm>
            <a:off x="65312" y="4393028"/>
            <a:ext cx="3028974" cy="1754326"/>
          </a:xfrm>
          <a:prstGeom prst="rect">
            <a:avLst/>
          </a:prstGeom>
          <a:noFill/>
          <a:ln>
            <a:solidFill>
              <a:srgbClr val="0000CC"/>
            </a:solidFill>
          </a:ln>
        </p:spPr>
        <p:txBody>
          <a:bodyPr wrap="square" rtlCol="0">
            <a:spAutoFit/>
          </a:bodyPr>
          <a:lstStyle/>
          <a:p>
            <a:r>
              <a:rPr kumimoji="1" lang="ja-JP" altLang="en-US" dirty="0" smtClean="0"/>
              <a:t>クルーズ船は特殊な状況とは言え、短期間に</a:t>
            </a:r>
            <a:r>
              <a:rPr kumimoji="1" lang="en-US" altLang="ja-JP" dirty="0" smtClean="0"/>
              <a:t>1/4</a:t>
            </a:r>
            <a:r>
              <a:rPr kumimoji="1" lang="ja-JP" altLang="en-US" dirty="0" smtClean="0"/>
              <a:t>の乗客乗員に感染が広がった。このことは、条件がそろえば、国民の少なくとも</a:t>
            </a:r>
            <a:r>
              <a:rPr kumimoji="1" lang="en-US" altLang="ja-JP" dirty="0" smtClean="0"/>
              <a:t>1/4</a:t>
            </a:r>
            <a:r>
              <a:rPr kumimoji="1" lang="ja-JP" altLang="en-US" dirty="0" smtClean="0"/>
              <a:t>に感染することを示している。</a:t>
            </a:r>
            <a:endParaRPr kumimoji="1" lang="ja-JP" altLang="en-US" dirty="0"/>
          </a:p>
        </p:txBody>
      </p:sp>
    </p:spTree>
    <p:extLst>
      <p:ext uri="{BB962C8B-B14F-4D97-AF65-F5344CB8AC3E}">
        <p14:creationId xmlns:p14="http://schemas.microsoft.com/office/powerpoint/2010/main" val="109565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927955842"/>
              </p:ext>
            </p:extLst>
          </p:nvPr>
        </p:nvGraphicFramePr>
        <p:xfrm>
          <a:off x="4572000" y="565150"/>
          <a:ext cx="4484914" cy="5291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3935692649"/>
              </p:ext>
            </p:extLst>
          </p:nvPr>
        </p:nvGraphicFramePr>
        <p:xfrm>
          <a:off x="0" y="291193"/>
          <a:ext cx="4572000" cy="552172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1175657" y="41930"/>
            <a:ext cx="7643439" cy="523220"/>
          </a:xfrm>
          <a:prstGeom prst="rect">
            <a:avLst/>
          </a:prstGeom>
          <a:noFill/>
        </p:spPr>
        <p:txBody>
          <a:bodyPr wrap="none" rtlCol="0">
            <a:spAutoFit/>
          </a:bodyPr>
          <a:lstStyle/>
          <a:p>
            <a:r>
              <a:rPr kumimoji="1" lang="ja-JP" altLang="en-US" sz="2800" dirty="0" smtClean="0">
                <a:solidFill>
                  <a:srgbClr val="FF0000"/>
                </a:solidFill>
              </a:rPr>
              <a:t>日本もいつ急激な増加に転じても不思議ではない</a:t>
            </a:r>
            <a:endParaRPr kumimoji="1" lang="ja-JP" altLang="en-US" sz="2800" dirty="0">
              <a:solidFill>
                <a:srgbClr val="FF0000"/>
              </a:solidFill>
            </a:endParaRPr>
          </a:p>
        </p:txBody>
      </p:sp>
      <p:sp>
        <p:nvSpPr>
          <p:cNvPr id="3" name="正方形/長方形 2"/>
          <p:cNvSpPr/>
          <p:nvPr/>
        </p:nvSpPr>
        <p:spPr>
          <a:xfrm>
            <a:off x="89586" y="5920636"/>
            <a:ext cx="9054414" cy="830997"/>
          </a:xfrm>
          <a:prstGeom prst="rect">
            <a:avLst/>
          </a:prstGeom>
        </p:spPr>
        <p:txBody>
          <a:bodyPr wrap="square">
            <a:spAutoFit/>
          </a:bodyPr>
          <a:lstStyle/>
          <a:p>
            <a:r>
              <a:rPr lang="ja-JP" altLang="en-US" sz="2400" dirty="0"/>
              <a:t>爆発的な感染拡大には進んでおらず、一定程度、持ちこたえて</a:t>
            </a:r>
            <a:r>
              <a:rPr lang="ja-JP" altLang="en-US" sz="2400" dirty="0" smtClean="0"/>
              <a:t>いる。</a:t>
            </a:r>
            <a:endParaRPr lang="en-US" altLang="ja-JP" sz="2400" dirty="0" smtClean="0"/>
          </a:p>
          <a:p>
            <a:pPr algn="r"/>
            <a:r>
              <a:rPr lang="ja-JP" altLang="en-US" sz="2400" dirty="0">
                <a:solidFill>
                  <a:srgbClr val="0000CC"/>
                </a:solidFill>
              </a:rPr>
              <a:t>政府の感染症対策本部の専門家</a:t>
            </a:r>
            <a:r>
              <a:rPr lang="ja-JP" altLang="en-US" sz="2400" dirty="0" smtClean="0">
                <a:solidFill>
                  <a:srgbClr val="0000CC"/>
                </a:solidFill>
              </a:rPr>
              <a:t>会議</a:t>
            </a:r>
            <a:r>
              <a:rPr lang="ja-JP" altLang="en-US" sz="2400" dirty="0" smtClean="0"/>
              <a:t>（</a:t>
            </a:r>
            <a:r>
              <a:rPr lang="en-US" altLang="ja-JP" sz="2400" dirty="0" smtClean="0"/>
              <a:t>3</a:t>
            </a:r>
            <a:r>
              <a:rPr lang="ja-JP" altLang="en-US" sz="2400" dirty="0" smtClean="0"/>
              <a:t>月</a:t>
            </a:r>
            <a:r>
              <a:rPr lang="en-US" altLang="ja-JP" sz="2400" dirty="0" smtClean="0"/>
              <a:t>9</a:t>
            </a:r>
            <a:r>
              <a:rPr lang="ja-JP" altLang="en-US" sz="2400" dirty="0" smtClean="0"/>
              <a:t>日）</a:t>
            </a:r>
            <a:endParaRPr lang="ja-JP" altLang="en-US" sz="2400" dirty="0"/>
          </a:p>
        </p:txBody>
      </p:sp>
    </p:spTree>
    <p:extLst>
      <p:ext uri="{BB962C8B-B14F-4D97-AF65-F5344CB8AC3E}">
        <p14:creationId xmlns:p14="http://schemas.microsoft.com/office/powerpoint/2010/main" val="731383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円/楕円 64"/>
          <p:cNvSpPr/>
          <p:nvPr/>
        </p:nvSpPr>
        <p:spPr>
          <a:xfrm>
            <a:off x="5235314" y="3221914"/>
            <a:ext cx="1605745" cy="1605745"/>
          </a:xfrm>
          <a:prstGeom prst="ellipse">
            <a:avLst/>
          </a:prstGeom>
          <a:solidFill>
            <a:srgbClr val="FF0000">
              <a:alpha val="5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250605" y="-270434"/>
            <a:ext cx="8587409" cy="7076661"/>
            <a:chOff x="132164" y="17257"/>
            <a:chExt cx="8587409" cy="7076661"/>
          </a:xfrm>
        </p:grpSpPr>
        <p:sp>
          <p:nvSpPr>
            <p:cNvPr id="4" name="フリーフォーム 3"/>
            <p:cNvSpPr/>
            <p:nvPr/>
          </p:nvSpPr>
          <p:spPr>
            <a:xfrm>
              <a:off x="1712486" y="365126"/>
              <a:ext cx="5059017" cy="2097157"/>
            </a:xfrm>
            <a:custGeom>
              <a:avLst/>
              <a:gdLst>
                <a:gd name="connsiteX0" fmla="*/ 19878 w 5059017"/>
                <a:gd name="connsiteY0" fmla="*/ 874644 h 2097157"/>
                <a:gd name="connsiteX1" fmla="*/ 0 w 5059017"/>
                <a:gd name="connsiteY1" fmla="*/ 765313 h 2097157"/>
                <a:gd name="connsiteX2" fmla="*/ 218660 w 5059017"/>
                <a:gd name="connsiteY2" fmla="*/ 536713 h 2097157"/>
                <a:gd name="connsiteX3" fmla="*/ 377687 w 5059017"/>
                <a:gd name="connsiteY3" fmla="*/ 616227 h 2097157"/>
                <a:gd name="connsiteX4" fmla="*/ 457200 w 5059017"/>
                <a:gd name="connsiteY4" fmla="*/ 616227 h 2097157"/>
                <a:gd name="connsiteX5" fmla="*/ 457200 w 5059017"/>
                <a:gd name="connsiteY5" fmla="*/ 616227 h 2097157"/>
                <a:gd name="connsiteX6" fmla="*/ 546652 w 5059017"/>
                <a:gd name="connsiteY6" fmla="*/ 397566 h 2097157"/>
                <a:gd name="connsiteX7" fmla="*/ 695739 w 5059017"/>
                <a:gd name="connsiteY7" fmla="*/ 367748 h 2097157"/>
                <a:gd name="connsiteX8" fmla="*/ 765313 w 5059017"/>
                <a:gd name="connsiteY8" fmla="*/ 278296 h 2097157"/>
                <a:gd name="connsiteX9" fmla="*/ 914400 w 5059017"/>
                <a:gd name="connsiteY9" fmla="*/ 337931 h 2097157"/>
                <a:gd name="connsiteX10" fmla="*/ 934278 w 5059017"/>
                <a:gd name="connsiteY10" fmla="*/ 447261 h 2097157"/>
                <a:gd name="connsiteX11" fmla="*/ 1093304 w 5059017"/>
                <a:gd name="connsiteY11" fmla="*/ 566531 h 2097157"/>
                <a:gd name="connsiteX12" fmla="*/ 1182756 w 5059017"/>
                <a:gd name="connsiteY12" fmla="*/ 735496 h 2097157"/>
                <a:gd name="connsiteX13" fmla="*/ 1172817 w 5059017"/>
                <a:gd name="connsiteY13" fmla="*/ 954157 h 2097157"/>
                <a:gd name="connsiteX14" fmla="*/ 1143000 w 5059017"/>
                <a:gd name="connsiteY14" fmla="*/ 1103244 h 2097157"/>
                <a:gd name="connsiteX15" fmla="*/ 1192695 w 5059017"/>
                <a:gd name="connsiteY15" fmla="*/ 1202635 h 2097157"/>
                <a:gd name="connsiteX16" fmla="*/ 1441174 w 5059017"/>
                <a:gd name="connsiteY16" fmla="*/ 1242392 h 2097157"/>
                <a:gd name="connsiteX17" fmla="*/ 1560443 w 5059017"/>
                <a:gd name="connsiteY17" fmla="*/ 1302027 h 2097157"/>
                <a:gd name="connsiteX18" fmla="*/ 1709530 w 5059017"/>
                <a:gd name="connsiteY18" fmla="*/ 1421296 h 2097157"/>
                <a:gd name="connsiteX19" fmla="*/ 1729408 w 5059017"/>
                <a:gd name="connsiteY19" fmla="*/ 1510748 h 2097157"/>
                <a:gd name="connsiteX20" fmla="*/ 1798982 w 5059017"/>
                <a:gd name="connsiteY20" fmla="*/ 1719470 h 2097157"/>
                <a:gd name="connsiteX21" fmla="*/ 1908313 w 5059017"/>
                <a:gd name="connsiteY21" fmla="*/ 1789044 h 2097157"/>
                <a:gd name="connsiteX22" fmla="*/ 2196547 w 5059017"/>
                <a:gd name="connsiteY22" fmla="*/ 1818861 h 2097157"/>
                <a:gd name="connsiteX23" fmla="*/ 2375452 w 5059017"/>
                <a:gd name="connsiteY23" fmla="*/ 1858618 h 2097157"/>
                <a:gd name="connsiteX24" fmla="*/ 2574234 w 5059017"/>
                <a:gd name="connsiteY24" fmla="*/ 1888435 h 2097157"/>
                <a:gd name="connsiteX25" fmla="*/ 2663687 w 5059017"/>
                <a:gd name="connsiteY25" fmla="*/ 1977887 h 2097157"/>
                <a:gd name="connsiteX26" fmla="*/ 2802834 w 5059017"/>
                <a:gd name="connsiteY26" fmla="*/ 2027583 h 2097157"/>
                <a:gd name="connsiteX27" fmla="*/ 2912165 w 5059017"/>
                <a:gd name="connsiteY27" fmla="*/ 2077279 h 2097157"/>
                <a:gd name="connsiteX28" fmla="*/ 3021495 w 5059017"/>
                <a:gd name="connsiteY28" fmla="*/ 2097157 h 2097157"/>
                <a:gd name="connsiteX29" fmla="*/ 3359426 w 5059017"/>
                <a:gd name="connsiteY29" fmla="*/ 1958009 h 2097157"/>
                <a:gd name="connsiteX30" fmla="*/ 3448878 w 5059017"/>
                <a:gd name="connsiteY30" fmla="*/ 1958009 h 2097157"/>
                <a:gd name="connsiteX31" fmla="*/ 3727174 w 5059017"/>
                <a:gd name="connsiteY31" fmla="*/ 1918253 h 2097157"/>
                <a:gd name="connsiteX32" fmla="*/ 3836504 w 5059017"/>
                <a:gd name="connsiteY32" fmla="*/ 1818861 h 2097157"/>
                <a:gd name="connsiteX33" fmla="*/ 3975652 w 5059017"/>
                <a:gd name="connsiteY33" fmla="*/ 1699592 h 2097157"/>
                <a:gd name="connsiteX34" fmla="*/ 4005469 w 5059017"/>
                <a:gd name="connsiteY34" fmla="*/ 1639957 h 2097157"/>
                <a:gd name="connsiteX35" fmla="*/ 3955774 w 5059017"/>
                <a:gd name="connsiteY35" fmla="*/ 1530627 h 2097157"/>
                <a:gd name="connsiteX36" fmla="*/ 4035287 w 5059017"/>
                <a:gd name="connsiteY36" fmla="*/ 1421296 h 2097157"/>
                <a:gd name="connsiteX37" fmla="*/ 4144617 w 5059017"/>
                <a:gd name="connsiteY37" fmla="*/ 1470992 h 2097157"/>
                <a:gd name="connsiteX38" fmla="*/ 4293704 w 5059017"/>
                <a:gd name="connsiteY38" fmla="*/ 1451113 h 2097157"/>
                <a:gd name="connsiteX39" fmla="*/ 4393095 w 5059017"/>
                <a:gd name="connsiteY39" fmla="*/ 1321905 h 2097157"/>
                <a:gd name="connsiteX40" fmla="*/ 4542182 w 5059017"/>
                <a:gd name="connsiteY40" fmla="*/ 1311966 h 2097157"/>
                <a:gd name="connsiteX41" fmla="*/ 4611756 w 5059017"/>
                <a:gd name="connsiteY41" fmla="*/ 1202635 h 2097157"/>
                <a:gd name="connsiteX42" fmla="*/ 4681330 w 5059017"/>
                <a:gd name="connsiteY42" fmla="*/ 1143000 h 2097157"/>
                <a:gd name="connsiteX43" fmla="*/ 4770782 w 5059017"/>
                <a:gd name="connsiteY43" fmla="*/ 1073427 h 2097157"/>
                <a:gd name="connsiteX44" fmla="*/ 4880113 w 5059017"/>
                <a:gd name="connsiteY44" fmla="*/ 1033670 h 2097157"/>
                <a:gd name="connsiteX45" fmla="*/ 5049078 w 5059017"/>
                <a:gd name="connsiteY45" fmla="*/ 1033670 h 2097157"/>
                <a:gd name="connsiteX46" fmla="*/ 5059017 w 5059017"/>
                <a:gd name="connsiteY46" fmla="*/ 964096 h 2097157"/>
                <a:gd name="connsiteX47" fmla="*/ 4949687 w 5059017"/>
                <a:gd name="connsiteY47" fmla="*/ 834887 h 2097157"/>
                <a:gd name="connsiteX48" fmla="*/ 4870174 w 5059017"/>
                <a:gd name="connsiteY48" fmla="*/ 795131 h 2097157"/>
                <a:gd name="connsiteX49" fmla="*/ 4750904 w 5059017"/>
                <a:gd name="connsiteY49" fmla="*/ 864705 h 2097157"/>
                <a:gd name="connsiteX50" fmla="*/ 4651513 w 5059017"/>
                <a:gd name="connsiteY50" fmla="*/ 844827 h 2097157"/>
                <a:gd name="connsiteX51" fmla="*/ 4532243 w 5059017"/>
                <a:gd name="connsiteY51" fmla="*/ 874644 h 2097157"/>
                <a:gd name="connsiteX52" fmla="*/ 4462669 w 5059017"/>
                <a:gd name="connsiteY52" fmla="*/ 785192 h 2097157"/>
                <a:gd name="connsiteX53" fmla="*/ 4562060 w 5059017"/>
                <a:gd name="connsiteY53" fmla="*/ 496957 h 2097157"/>
                <a:gd name="connsiteX54" fmla="*/ 4601817 w 5059017"/>
                <a:gd name="connsiteY54" fmla="*/ 437322 h 2097157"/>
                <a:gd name="connsiteX55" fmla="*/ 4681330 w 5059017"/>
                <a:gd name="connsiteY55" fmla="*/ 467140 h 2097157"/>
                <a:gd name="connsiteX56" fmla="*/ 4790660 w 5059017"/>
                <a:gd name="connsiteY56" fmla="*/ 457200 h 2097157"/>
                <a:gd name="connsiteX57" fmla="*/ 4909930 w 5059017"/>
                <a:gd name="connsiteY57" fmla="*/ 347870 h 2097157"/>
                <a:gd name="connsiteX58" fmla="*/ 4929808 w 5059017"/>
                <a:gd name="connsiteY58" fmla="*/ 208722 h 2097157"/>
                <a:gd name="connsiteX59" fmla="*/ 5049078 w 5059017"/>
                <a:gd name="connsiteY59" fmla="*/ 0 h 20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59017" h="2097157">
                  <a:moveTo>
                    <a:pt x="19878" y="874644"/>
                  </a:moveTo>
                  <a:lnTo>
                    <a:pt x="0" y="765313"/>
                  </a:lnTo>
                  <a:lnTo>
                    <a:pt x="218660" y="536713"/>
                  </a:lnTo>
                  <a:lnTo>
                    <a:pt x="377687" y="616227"/>
                  </a:lnTo>
                  <a:lnTo>
                    <a:pt x="457200" y="616227"/>
                  </a:lnTo>
                  <a:lnTo>
                    <a:pt x="457200" y="616227"/>
                  </a:lnTo>
                  <a:lnTo>
                    <a:pt x="546652" y="397566"/>
                  </a:lnTo>
                  <a:lnTo>
                    <a:pt x="695739" y="367748"/>
                  </a:lnTo>
                  <a:lnTo>
                    <a:pt x="765313" y="278296"/>
                  </a:lnTo>
                  <a:lnTo>
                    <a:pt x="914400" y="337931"/>
                  </a:lnTo>
                  <a:lnTo>
                    <a:pt x="934278" y="447261"/>
                  </a:lnTo>
                  <a:lnTo>
                    <a:pt x="1093304" y="566531"/>
                  </a:lnTo>
                  <a:lnTo>
                    <a:pt x="1182756" y="735496"/>
                  </a:lnTo>
                  <a:lnTo>
                    <a:pt x="1172817" y="954157"/>
                  </a:lnTo>
                  <a:lnTo>
                    <a:pt x="1143000" y="1103244"/>
                  </a:lnTo>
                  <a:lnTo>
                    <a:pt x="1192695" y="1202635"/>
                  </a:lnTo>
                  <a:lnTo>
                    <a:pt x="1441174" y="1242392"/>
                  </a:lnTo>
                  <a:lnTo>
                    <a:pt x="1560443" y="1302027"/>
                  </a:lnTo>
                  <a:lnTo>
                    <a:pt x="1709530" y="1421296"/>
                  </a:lnTo>
                  <a:lnTo>
                    <a:pt x="1729408" y="1510748"/>
                  </a:lnTo>
                  <a:lnTo>
                    <a:pt x="1798982" y="1719470"/>
                  </a:lnTo>
                  <a:lnTo>
                    <a:pt x="1908313" y="1789044"/>
                  </a:lnTo>
                  <a:lnTo>
                    <a:pt x="2196547" y="1818861"/>
                  </a:lnTo>
                  <a:lnTo>
                    <a:pt x="2375452" y="1858618"/>
                  </a:lnTo>
                  <a:lnTo>
                    <a:pt x="2574234" y="1888435"/>
                  </a:lnTo>
                  <a:lnTo>
                    <a:pt x="2663687" y="1977887"/>
                  </a:lnTo>
                  <a:lnTo>
                    <a:pt x="2802834" y="2027583"/>
                  </a:lnTo>
                  <a:lnTo>
                    <a:pt x="2912165" y="2077279"/>
                  </a:lnTo>
                  <a:lnTo>
                    <a:pt x="3021495" y="2097157"/>
                  </a:lnTo>
                  <a:lnTo>
                    <a:pt x="3359426" y="1958009"/>
                  </a:lnTo>
                  <a:lnTo>
                    <a:pt x="3448878" y="1958009"/>
                  </a:lnTo>
                  <a:lnTo>
                    <a:pt x="3727174" y="1918253"/>
                  </a:lnTo>
                  <a:lnTo>
                    <a:pt x="3836504" y="1818861"/>
                  </a:lnTo>
                  <a:lnTo>
                    <a:pt x="3975652" y="1699592"/>
                  </a:lnTo>
                  <a:lnTo>
                    <a:pt x="4005469" y="1639957"/>
                  </a:lnTo>
                  <a:lnTo>
                    <a:pt x="3955774" y="1530627"/>
                  </a:lnTo>
                  <a:lnTo>
                    <a:pt x="4035287" y="1421296"/>
                  </a:lnTo>
                  <a:lnTo>
                    <a:pt x="4144617" y="1470992"/>
                  </a:lnTo>
                  <a:lnTo>
                    <a:pt x="4293704" y="1451113"/>
                  </a:lnTo>
                  <a:lnTo>
                    <a:pt x="4393095" y="1321905"/>
                  </a:lnTo>
                  <a:lnTo>
                    <a:pt x="4542182" y="1311966"/>
                  </a:lnTo>
                  <a:lnTo>
                    <a:pt x="4611756" y="1202635"/>
                  </a:lnTo>
                  <a:lnTo>
                    <a:pt x="4681330" y="1143000"/>
                  </a:lnTo>
                  <a:lnTo>
                    <a:pt x="4770782" y="1073427"/>
                  </a:lnTo>
                  <a:lnTo>
                    <a:pt x="4880113" y="1033670"/>
                  </a:lnTo>
                  <a:lnTo>
                    <a:pt x="5049078" y="1033670"/>
                  </a:lnTo>
                  <a:lnTo>
                    <a:pt x="5059017" y="964096"/>
                  </a:lnTo>
                  <a:lnTo>
                    <a:pt x="4949687" y="834887"/>
                  </a:lnTo>
                  <a:lnTo>
                    <a:pt x="4870174" y="795131"/>
                  </a:lnTo>
                  <a:lnTo>
                    <a:pt x="4750904" y="864705"/>
                  </a:lnTo>
                  <a:lnTo>
                    <a:pt x="4651513" y="844827"/>
                  </a:lnTo>
                  <a:lnTo>
                    <a:pt x="4532243" y="874644"/>
                  </a:lnTo>
                  <a:lnTo>
                    <a:pt x="4462669" y="785192"/>
                  </a:lnTo>
                  <a:lnTo>
                    <a:pt x="4562060" y="496957"/>
                  </a:lnTo>
                  <a:lnTo>
                    <a:pt x="4601817" y="437322"/>
                  </a:lnTo>
                  <a:lnTo>
                    <a:pt x="4681330" y="467140"/>
                  </a:lnTo>
                  <a:lnTo>
                    <a:pt x="4790660" y="457200"/>
                  </a:lnTo>
                  <a:lnTo>
                    <a:pt x="4909930" y="347870"/>
                  </a:lnTo>
                  <a:lnTo>
                    <a:pt x="4929808" y="208722"/>
                  </a:lnTo>
                  <a:lnTo>
                    <a:pt x="504907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5499294" y="365126"/>
              <a:ext cx="3220279" cy="6440557"/>
            </a:xfrm>
            <a:custGeom>
              <a:avLst/>
              <a:gdLst>
                <a:gd name="connsiteX0" fmla="*/ 2037522 w 3220279"/>
                <a:gd name="connsiteY0" fmla="*/ 0 h 6440557"/>
                <a:gd name="connsiteX1" fmla="*/ 2196548 w 3220279"/>
                <a:gd name="connsiteY1" fmla="*/ 188844 h 6440557"/>
                <a:gd name="connsiteX2" fmla="*/ 2286000 w 3220279"/>
                <a:gd name="connsiteY2" fmla="*/ 268357 h 6440557"/>
                <a:gd name="connsiteX3" fmla="*/ 2365513 w 3220279"/>
                <a:gd name="connsiteY3" fmla="*/ 298174 h 6440557"/>
                <a:gd name="connsiteX4" fmla="*/ 2554357 w 3220279"/>
                <a:gd name="connsiteY4" fmla="*/ 327992 h 6440557"/>
                <a:gd name="connsiteX5" fmla="*/ 2643809 w 3220279"/>
                <a:gd name="connsiteY5" fmla="*/ 437322 h 6440557"/>
                <a:gd name="connsiteX6" fmla="*/ 2693505 w 3220279"/>
                <a:gd name="connsiteY6" fmla="*/ 556592 h 6440557"/>
                <a:gd name="connsiteX7" fmla="*/ 2892287 w 3220279"/>
                <a:gd name="connsiteY7" fmla="*/ 546653 h 6440557"/>
                <a:gd name="connsiteX8" fmla="*/ 3001618 w 3220279"/>
                <a:gd name="connsiteY8" fmla="*/ 477079 h 6440557"/>
                <a:gd name="connsiteX9" fmla="*/ 3170583 w 3220279"/>
                <a:gd name="connsiteY9" fmla="*/ 377687 h 6440557"/>
                <a:gd name="connsiteX10" fmla="*/ 3220279 w 3220279"/>
                <a:gd name="connsiteY10" fmla="*/ 347870 h 6440557"/>
                <a:gd name="connsiteX11" fmla="*/ 3210339 w 3220279"/>
                <a:gd name="connsiteY11" fmla="*/ 457200 h 6440557"/>
                <a:gd name="connsiteX12" fmla="*/ 3210339 w 3220279"/>
                <a:gd name="connsiteY12" fmla="*/ 457200 h 6440557"/>
                <a:gd name="connsiteX13" fmla="*/ 3180522 w 3220279"/>
                <a:gd name="connsiteY13" fmla="*/ 606287 h 6440557"/>
                <a:gd name="connsiteX14" fmla="*/ 3130826 w 3220279"/>
                <a:gd name="connsiteY14" fmla="*/ 805070 h 6440557"/>
                <a:gd name="connsiteX15" fmla="*/ 3120887 w 3220279"/>
                <a:gd name="connsiteY15" fmla="*/ 934279 h 6440557"/>
                <a:gd name="connsiteX16" fmla="*/ 3120887 w 3220279"/>
                <a:gd name="connsiteY16" fmla="*/ 1063487 h 6440557"/>
                <a:gd name="connsiteX17" fmla="*/ 2971800 w 3220279"/>
                <a:gd name="connsiteY17" fmla="*/ 1083366 h 6440557"/>
                <a:gd name="connsiteX18" fmla="*/ 2902226 w 3220279"/>
                <a:gd name="connsiteY18" fmla="*/ 1143000 h 6440557"/>
                <a:gd name="connsiteX19" fmla="*/ 2892287 w 3220279"/>
                <a:gd name="connsiteY19" fmla="*/ 1202635 h 6440557"/>
                <a:gd name="connsiteX20" fmla="*/ 2941983 w 3220279"/>
                <a:gd name="connsiteY20" fmla="*/ 1461053 h 6440557"/>
                <a:gd name="connsiteX21" fmla="*/ 2941983 w 3220279"/>
                <a:gd name="connsiteY21" fmla="*/ 1580322 h 6440557"/>
                <a:gd name="connsiteX22" fmla="*/ 2892287 w 3220279"/>
                <a:gd name="connsiteY22" fmla="*/ 1610140 h 6440557"/>
                <a:gd name="connsiteX23" fmla="*/ 2852531 w 3220279"/>
                <a:gd name="connsiteY23" fmla="*/ 1600200 h 6440557"/>
                <a:gd name="connsiteX24" fmla="*/ 2753139 w 3220279"/>
                <a:gd name="connsiteY24" fmla="*/ 1709531 h 6440557"/>
                <a:gd name="connsiteX25" fmla="*/ 2594113 w 3220279"/>
                <a:gd name="connsiteY25" fmla="*/ 1789044 h 6440557"/>
                <a:gd name="connsiteX26" fmla="*/ 2623931 w 3220279"/>
                <a:gd name="connsiteY26" fmla="*/ 1918253 h 6440557"/>
                <a:gd name="connsiteX27" fmla="*/ 2425148 w 3220279"/>
                <a:gd name="connsiteY27" fmla="*/ 1918253 h 6440557"/>
                <a:gd name="connsiteX28" fmla="*/ 2335696 w 3220279"/>
                <a:gd name="connsiteY28" fmla="*/ 2007705 h 6440557"/>
                <a:gd name="connsiteX29" fmla="*/ 2196548 w 3220279"/>
                <a:gd name="connsiteY29" fmla="*/ 2196548 h 6440557"/>
                <a:gd name="connsiteX30" fmla="*/ 2067339 w 3220279"/>
                <a:gd name="connsiteY30" fmla="*/ 2295940 h 6440557"/>
                <a:gd name="connsiteX31" fmla="*/ 2027583 w 3220279"/>
                <a:gd name="connsiteY31" fmla="*/ 2355574 h 6440557"/>
                <a:gd name="connsiteX32" fmla="*/ 1898374 w 3220279"/>
                <a:gd name="connsiteY32" fmla="*/ 2385392 h 6440557"/>
                <a:gd name="connsiteX33" fmla="*/ 1769166 w 3220279"/>
                <a:gd name="connsiteY33" fmla="*/ 2524540 h 6440557"/>
                <a:gd name="connsiteX34" fmla="*/ 1620079 w 3220279"/>
                <a:gd name="connsiteY34" fmla="*/ 2494722 h 6440557"/>
                <a:gd name="connsiteX35" fmla="*/ 1669774 w 3220279"/>
                <a:gd name="connsiteY35" fmla="*/ 2385392 h 6440557"/>
                <a:gd name="connsiteX36" fmla="*/ 1739348 w 3220279"/>
                <a:gd name="connsiteY36" fmla="*/ 2196548 h 6440557"/>
                <a:gd name="connsiteX37" fmla="*/ 1630018 w 3220279"/>
                <a:gd name="connsiteY37" fmla="*/ 2176670 h 6440557"/>
                <a:gd name="connsiteX38" fmla="*/ 1480931 w 3220279"/>
                <a:gd name="connsiteY38" fmla="*/ 2375453 h 6440557"/>
                <a:gd name="connsiteX39" fmla="*/ 1311966 w 3220279"/>
                <a:gd name="connsiteY39" fmla="*/ 2494722 h 6440557"/>
                <a:gd name="connsiteX40" fmla="*/ 1093305 w 3220279"/>
                <a:gd name="connsiteY40" fmla="*/ 2584174 h 6440557"/>
                <a:gd name="connsiteX41" fmla="*/ 1152939 w 3220279"/>
                <a:gd name="connsiteY41" fmla="*/ 2743200 h 6440557"/>
                <a:gd name="connsiteX42" fmla="*/ 1292087 w 3220279"/>
                <a:gd name="connsiteY42" fmla="*/ 2782957 h 6440557"/>
                <a:gd name="connsiteX43" fmla="*/ 1331844 w 3220279"/>
                <a:gd name="connsiteY43" fmla="*/ 2892287 h 6440557"/>
                <a:gd name="connsiteX44" fmla="*/ 1441174 w 3220279"/>
                <a:gd name="connsiteY44" fmla="*/ 2971800 h 6440557"/>
                <a:gd name="connsiteX45" fmla="*/ 1590261 w 3220279"/>
                <a:gd name="connsiteY45" fmla="*/ 2782957 h 6440557"/>
                <a:gd name="connsiteX46" fmla="*/ 1749287 w 3220279"/>
                <a:gd name="connsiteY46" fmla="*/ 2832653 h 6440557"/>
                <a:gd name="connsiteX47" fmla="*/ 1908313 w 3220279"/>
                <a:gd name="connsiteY47" fmla="*/ 2842592 h 6440557"/>
                <a:gd name="connsiteX48" fmla="*/ 1759226 w 3220279"/>
                <a:gd name="connsiteY48" fmla="*/ 2961861 h 6440557"/>
                <a:gd name="connsiteX49" fmla="*/ 1649896 w 3220279"/>
                <a:gd name="connsiteY49" fmla="*/ 3071192 h 6440557"/>
                <a:gd name="connsiteX50" fmla="*/ 1550505 w 3220279"/>
                <a:gd name="connsiteY50" fmla="*/ 3160644 h 6440557"/>
                <a:gd name="connsiteX51" fmla="*/ 1461052 w 3220279"/>
                <a:gd name="connsiteY51" fmla="*/ 3329609 h 6440557"/>
                <a:gd name="connsiteX52" fmla="*/ 1451113 w 3220279"/>
                <a:gd name="connsiteY52" fmla="*/ 3448879 h 6440557"/>
                <a:gd name="connsiteX53" fmla="*/ 1610139 w 3220279"/>
                <a:gd name="connsiteY53" fmla="*/ 3528392 h 6440557"/>
                <a:gd name="connsiteX54" fmla="*/ 1679713 w 3220279"/>
                <a:gd name="connsiteY54" fmla="*/ 3627783 h 6440557"/>
                <a:gd name="connsiteX55" fmla="*/ 1739348 w 3220279"/>
                <a:gd name="connsiteY55" fmla="*/ 3796748 h 6440557"/>
                <a:gd name="connsiteX56" fmla="*/ 1848679 w 3220279"/>
                <a:gd name="connsiteY56" fmla="*/ 3945835 h 6440557"/>
                <a:gd name="connsiteX57" fmla="*/ 1938131 w 3220279"/>
                <a:gd name="connsiteY57" fmla="*/ 4015409 h 6440557"/>
                <a:gd name="connsiteX58" fmla="*/ 1958009 w 3220279"/>
                <a:gd name="connsiteY58" fmla="*/ 4094922 h 6440557"/>
                <a:gd name="connsiteX59" fmla="*/ 1868557 w 3220279"/>
                <a:gd name="connsiteY59" fmla="*/ 4204253 h 6440557"/>
                <a:gd name="connsiteX60" fmla="*/ 1779105 w 3220279"/>
                <a:gd name="connsiteY60" fmla="*/ 4263887 h 6440557"/>
                <a:gd name="connsiteX61" fmla="*/ 1729409 w 3220279"/>
                <a:gd name="connsiteY61" fmla="*/ 4293705 h 6440557"/>
                <a:gd name="connsiteX62" fmla="*/ 1838739 w 3220279"/>
                <a:gd name="connsiteY62" fmla="*/ 4333461 h 6440557"/>
                <a:gd name="connsiteX63" fmla="*/ 2007705 w 3220279"/>
                <a:gd name="connsiteY63" fmla="*/ 4333461 h 6440557"/>
                <a:gd name="connsiteX64" fmla="*/ 2007705 w 3220279"/>
                <a:gd name="connsiteY64" fmla="*/ 4422913 h 6440557"/>
                <a:gd name="connsiteX65" fmla="*/ 1908313 w 3220279"/>
                <a:gd name="connsiteY65" fmla="*/ 4651513 h 6440557"/>
                <a:gd name="connsiteX66" fmla="*/ 1818861 w 3220279"/>
                <a:gd name="connsiteY66" fmla="*/ 4850296 h 6440557"/>
                <a:gd name="connsiteX67" fmla="*/ 1709531 w 3220279"/>
                <a:gd name="connsiteY67" fmla="*/ 5158409 h 6440557"/>
                <a:gd name="connsiteX68" fmla="*/ 1630018 w 3220279"/>
                <a:gd name="connsiteY68" fmla="*/ 5267740 h 6440557"/>
                <a:gd name="connsiteX69" fmla="*/ 1431235 w 3220279"/>
                <a:gd name="connsiteY69" fmla="*/ 5536096 h 6440557"/>
                <a:gd name="connsiteX70" fmla="*/ 1252331 w 3220279"/>
                <a:gd name="connsiteY70" fmla="*/ 5695122 h 6440557"/>
                <a:gd name="connsiteX71" fmla="*/ 1103244 w 3220279"/>
                <a:gd name="connsiteY71" fmla="*/ 5804453 h 6440557"/>
                <a:gd name="connsiteX72" fmla="*/ 824948 w 3220279"/>
                <a:gd name="connsiteY72" fmla="*/ 5933661 h 6440557"/>
                <a:gd name="connsiteX73" fmla="*/ 655983 w 3220279"/>
                <a:gd name="connsiteY73" fmla="*/ 5913783 h 6440557"/>
                <a:gd name="connsiteX74" fmla="*/ 556592 w 3220279"/>
                <a:gd name="connsiteY74" fmla="*/ 5993296 h 6440557"/>
                <a:gd name="connsiteX75" fmla="*/ 387626 w 3220279"/>
                <a:gd name="connsiteY75" fmla="*/ 6132444 h 6440557"/>
                <a:gd name="connsiteX76" fmla="*/ 139148 w 3220279"/>
                <a:gd name="connsiteY76" fmla="*/ 6152322 h 6440557"/>
                <a:gd name="connsiteX77" fmla="*/ 0 w 3220279"/>
                <a:gd name="connsiteY77" fmla="*/ 6202018 h 6440557"/>
                <a:gd name="connsiteX78" fmla="*/ 59635 w 3220279"/>
                <a:gd name="connsiteY78" fmla="*/ 6321287 h 6440557"/>
                <a:gd name="connsiteX79" fmla="*/ 168966 w 3220279"/>
                <a:gd name="connsiteY79" fmla="*/ 6440557 h 644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20279" h="6440557">
                  <a:moveTo>
                    <a:pt x="2037522" y="0"/>
                  </a:moveTo>
                  <a:lnTo>
                    <a:pt x="2196548" y="188844"/>
                  </a:lnTo>
                  <a:lnTo>
                    <a:pt x="2286000" y="268357"/>
                  </a:lnTo>
                  <a:lnTo>
                    <a:pt x="2365513" y="298174"/>
                  </a:lnTo>
                  <a:lnTo>
                    <a:pt x="2554357" y="327992"/>
                  </a:lnTo>
                  <a:lnTo>
                    <a:pt x="2643809" y="437322"/>
                  </a:lnTo>
                  <a:lnTo>
                    <a:pt x="2693505" y="556592"/>
                  </a:lnTo>
                  <a:lnTo>
                    <a:pt x="2892287" y="546653"/>
                  </a:lnTo>
                  <a:lnTo>
                    <a:pt x="3001618" y="477079"/>
                  </a:lnTo>
                  <a:lnTo>
                    <a:pt x="3170583" y="377687"/>
                  </a:lnTo>
                  <a:lnTo>
                    <a:pt x="3220279" y="347870"/>
                  </a:lnTo>
                  <a:lnTo>
                    <a:pt x="3210339" y="457200"/>
                  </a:lnTo>
                  <a:lnTo>
                    <a:pt x="3210339" y="457200"/>
                  </a:lnTo>
                  <a:lnTo>
                    <a:pt x="3180522" y="606287"/>
                  </a:lnTo>
                  <a:lnTo>
                    <a:pt x="3130826" y="805070"/>
                  </a:lnTo>
                  <a:lnTo>
                    <a:pt x="3120887" y="934279"/>
                  </a:lnTo>
                  <a:lnTo>
                    <a:pt x="3120887" y="1063487"/>
                  </a:lnTo>
                  <a:lnTo>
                    <a:pt x="2971800" y="1083366"/>
                  </a:lnTo>
                  <a:lnTo>
                    <a:pt x="2902226" y="1143000"/>
                  </a:lnTo>
                  <a:lnTo>
                    <a:pt x="2892287" y="1202635"/>
                  </a:lnTo>
                  <a:lnTo>
                    <a:pt x="2941983" y="1461053"/>
                  </a:lnTo>
                  <a:lnTo>
                    <a:pt x="2941983" y="1580322"/>
                  </a:lnTo>
                  <a:lnTo>
                    <a:pt x="2892287" y="1610140"/>
                  </a:lnTo>
                  <a:lnTo>
                    <a:pt x="2852531" y="1600200"/>
                  </a:lnTo>
                  <a:lnTo>
                    <a:pt x="2753139" y="1709531"/>
                  </a:lnTo>
                  <a:lnTo>
                    <a:pt x="2594113" y="1789044"/>
                  </a:lnTo>
                  <a:lnTo>
                    <a:pt x="2623931" y="1918253"/>
                  </a:lnTo>
                  <a:lnTo>
                    <a:pt x="2425148" y="1918253"/>
                  </a:lnTo>
                  <a:lnTo>
                    <a:pt x="2335696" y="2007705"/>
                  </a:lnTo>
                  <a:lnTo>
                    <a:pt x="2196548" y="2196548"/>
                  </a:lnTo>
                  <a:lnTo>
                    <a:pt x="2067339" y="2295940"/>
                  </a:lnTo>
                  <a:lnTo>
                    <a:pt x="2027583" y="2355574"/>
                  </a:lnTo>
                  <a:lnTo>
                    <a:pt x="1898374" y="2385392"/>
                  </a:lnTo>
                  <a:lnTo>
                    <a:pt x="1769166" y="2524540"/>
                  </a:lnTo>
                  <a:lnTo>
                    <a:pt x="1620079" y="2494722"/>
                  </a:lnTo>
                  <a:lnTo>
                    <a:pt x="1669774" y="2385392"/>
                  </a:lnTo>
                  <a:lnTo>
                    <a:pt x="1739348" y="2196548"/>
                  </a:lnTo>
                  <a:lnTo>
                    <a:pt x="1630018" y="2176670"/>
                  </a:lnTo>
                  <a:lnTo>
                    <a:pt x="1480931" y="2375453"/>
                  </a:lnTo>
                  <a:lnTo>
                    <a:pt x="1311966" y="2494722"/>
                  </a:lnTo>
                  <a:lnTo>
                    <a:pt x="1093305" y="2584174"/>
                  </a:lnTo>
                  <a:lnTo>
                    <a:pt x="1152939" y="2743200"/>
                  </a:lnTo>
                  <a:lnTo>
                    <a:pt x="1292087" y="2782957"/>
                  </a:lnTo>
                  <a:lnTo>
                    <a:pt x="1331844" y="2892287"/>
                  </a:lnTo>
                  <a:lnTo>
                    <a:pt x="1441174" y="2971800"/>
                  </a:lnTo>
                  <a:lnTo>
                    <a:pt x="1590261" y="2782957"/>
                  </a:lnTo>
                  <a:lnTo>
                    <a:pt x="1749287" y="2832653"/>
                  </a:lnTo>
                  <a:lnTo>
                    <a:pt x="1908313" y="2842592"/>
                  </a:lnTo>
                  <a:lnTo>
                    <a:pt x="1759226" y="2961861"/>
                  </a:lnTo>
                  <a:lnTo>
                    <a:pt x="1649896" y="3071192"/>
                  </a:lnTo>
                  <a:lnTo>
                    <a:pt x="1550505" y="3160644"/>
                  </a:lnTo>
                  <a:lnTo>
                    <a:pt x="1461052" y="3329609"/>
                  </a:lnTo>
                  <a:lnTo>
                    <a:pt x="1451113" y="3448879"/>
                  </a:lnTo>
                  <a:lnTo>
                    <a:pt x="1610139" y="3528392"/>
                  </a:lnTo>
                  <a:lnTo>
                    <a:pt x="1679713" y="3627783"/>
                  </a:lnTo>
                  <a:lnTo>
                    <a:pt x="1739348" y="3796748"/>
                  </a:lnTo>
                  <a:lnTo>
                    <a:pt x="1848679" y="3945835"/>
                  </a:lnTo>
                  <a:lnTo>
                    <a:pt x="1938131" y="4015409"/>
                  </a:lnTo>
                  <a:lnTo>
                    <a:pt x="1958009" y="4094922"/>
                  </a:lnTo>
                  <a:lnTo>
                    <a:pt x="1868557" y="4204253"/>
                  </a:lnTo>
                  <a:lnTo>
                    <a:pt x="1779105" y="4263887"/>
                  </a:lnTo>
                  <a:lnTo>
                    <a:pt x="1729409" y="4293705"/>
                  </a:lnTo>
                  <a:lnTo>
                    <a:pt x="1838739" y="4333461"/>
                  </a:lnTo>
                  <a:lnTo>
                    <a:pt x="2007705" y="4333461"/>
                  </a:lnTo>
                  <a:lnTo>
                    <a:pt x="2007705" y="4422913"/>
                  </a:lnTo>
                  <a:lnTo>
                    <a:pt x="1908313" y="4651513"/>
                  </a:lnTo>
                  <a:lnTo>
                    <a:pt x="1818861" y="4850296"/>
                  </a:lnTo>
                  <a:lnTo>
                    <a:pt x="1709531" y="5158409"/>
                  </a:lnTo>
                  <a:lnTo>
                    <a:pt x="1630018" y="5267740"/>
                  </a:lnTo>
                  <a:lnTo>
                    <a:pt x="1431235" y="5536096"/>
                  </a:lnTo>
                  <a:lnTo>
                    <a:pt x="1252331" y="5695122"/>
                  </a:lnTo>
                  <a:lnTo>
                    <a:pt x="1103244" y="5804453"/>
                  </a:lnTo>
                  <a:lnTo>
                    <a:pt x="824948" y="5933661"/>
                  </a:lnTo>
                  <a:lnTo>
                    <a:pt x="655983" y="5913783"/>
                  </a:lnTo>
                  <a:lnTo>
                    <a:pt x="556592" y="5993296"/>
                  </a:lnTo>
                  <a:lnTo>
                    <a:pt x="387626" y="6132444"/>
                  </a:lnTo>
                  <a:lnTo>
                    <a:pt x="139148" y="6152322"/>
                  </a:lnTo>
                  <a:lnTo>
                    <a:pt x="0" y="6202018"/>
                  </a:lnTo>
                  <a:lnTo>
                    <a:pt x="59635" y="6321287"/>
                  </a:lnTo>
                  <a:lnTo>
                    <a:pt x="168966" y="64405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132164" y="1170196"/>
              <a:ext cx="5446643" cy="5595730"/>
            </a:xfrm>
            <a:custGeom>
              <a:avLst/>
              <a:gdLst>
                <a:gd name="connsiteX0" fmla="*/ 5446643 w 5446643"/>
                <a:gd name="connsiteY0" fmla="*/ 5536096 h 5595730"/>
                <a:gd name="connsiteX1" fmla="*/ 5347252 w 5446643"/>
                <a:gd name="connsiteY1" fmla="*/ 5595730 h 5595730"/>
                <a:gd name="connsiteX2" fmla="*/ 5267739 w 5446643"/>
                <a:gd name="connsiteY2" fmla="*/ 5436704 h 5595730"/>
                <a:gd name="connsiteX3" fmla="*/ 5297556 w 5446643"/>
                <a:gd name="connsiteY3" fmla="*/ 5307496 h 5595730"/>
                <a:gd name="connsiteX4" fmla="*/ 5247861 w 5446643"/>
                <a:gd name="connsiteY4" fmla="*/ 5277678 h 5595730"/>
                <a:gd name="connsiteX5" fmla="*/ 5148469 w 5446643"/>
                <a:gd name="connsiteY5" fmla="*/ 5317435 h 5595730"/>
                <a:gd name="connsiteX6" fmla="*/ 5029200 w 5446643"/>
                <a:gd name="connsiteY6" fmla="*/ 5267739 h 5595730"/>
                <a:gd name="connsiteX7" fmla="*/ 4929809 w 5446643"/>
                <a:gd name="connsiteY7" fmla="*/ 5327374 h 5595730"/>
                <a:gd name="connsiteX8" fmla="*/ 4760843 w 5446643"/>
                <a:gd name="connsiteY8" fmla="*/ 5227983 h 5595730"/>
                <a:gd name="connsiteX9" fmla="*/ 4671391 w 5446643"/>
                <a:gd name="connsiteY9" fmla="*/ 5068957 h 5595730"/>
                <a:gd name="connsiteX10" fmla="*/ 4671391 w 5446643"/>
                <a:gd name="connsiteY10" fmla="*/ 5059017 h 5595730"/>
                <a:gd name="connsiteX11" fmla="*/ 4542182 w 5446643"/>
                <a:gd name="connsiteY11" fmla="*/ 4989443 h 5595730"/>
                <a:gd name="connsiteX12" fmla="*/ 4482548 w 5446643"/>
                <a:gd name="connsiteY12" fmla="*/ 4959626 h 5595730"/>
                <a:gd name="connsiteX13" fmla="*/ 4273826 w 5446643"/>
                <a:gd name="connsiteY13" fmla="*/ 5059017 h 5595730"/>
                <a:gd name="connsiteX14" fmla="*/ 4025348 w 5446643"/>
                <a:gd name="connsiteY14" fmla="*/ 5059017 h 5595730"/>
                <a:gd name="connsiteX15" fmla="*/ 3945835 w 5446643"/>
                <a:gd name="connsiteY15" fmla="*/ 5078896 h 5595730"/>
                <a:gd name="connsiteX16" fmla="*/ 3866322 w 5446643"/>
                <a:gd name="connsiteY16" fmla="*/ 5088835 h 5595730"/>
                <a:gd name="connsiteX17" fmla="*/ 3786809 w 5446643"/>
                <a:gd name="connsiteY17" fmla="*/ 5148470 h 5595730"/>
                <a:gd name="connsiteX18" fmla="*/ 3846443 w 5446643"/>
                <a:gd name="connsiteY18" fmla="*/ 5297557 h 5595730"/>
                <a:gd name="connsiteX19" fmla="*/ 3727174 w 5446643"/>
                <a:gd name="connsiteY19" fmla="*/ 5327374 h 5595730"/>
                <a:gd name="connsiteX20" fmla="*/ 3647661 w 5446643"/>
                <a:gd name="connsiteY20" fmla="*/ 5227983 h 5595730"/>
                <a:gd name="connsiteX21" fmla="*/ 3588026 w 5446643"/>
                <a:gd name="connsiteY21" fmla="*/ 5257800 h 5595730"/>
                <a:gd name="connsiteX22" fmla="*/ 3448878 w 5446643"/>
                <a:gd name="connsiteY22" fmla="*/ 5198165 h 5595730"/>
                <a:gd name="connsiteX23" fmla="*/ 3448878 w 5446643"/>
                <a:gd name="connsiteY23" fmla="*/ 5128591 h 5595730"/>
                <a:gd name="connsiteX24" fmla="*/ 3339548 w 5446643"/>
                <a:gd name="connsiteY24" fmla="*/ 5118652 h 5595730"/>
                <a:gd name="connsiteX25" fmla="*/ 3389243 w 5446643"/>
                <a:gd name="connsiteY25" fmla="*/ 4929809 h 5595730"/>
                <a:gd name="connsiteX26" fmla="*/ 3349487 w 5446643"/>
                <a:gd name="connsiteY26" fmla="*/ 4890052 h 5595730"/>
                <a:gd name="connsiteX27" fmla="*/ 3299791 w 5446643"/>
                <a:gd name="connsiteY27" fmla="*/ 4760843 h 5595730"/>
                <a:gd name="connsiteX28" fmla="*/ 3339548 w 5446643"/>
                <a:gd name="connsiteY28" fmla="*/ 4661452 h 5595730"/>
                <a:gd name="connsiteX29" fmla="*/ 3190461 w 5446643"/>
                <a:gd name="connsiteY29" fmla="*/ 4701209 h 5595730"/>
                <a:gd name="connsiteX30" fmla="*/ 3120887 w 5446643"/>
                <a:gd name="connsiteY30" fmla="*/ 4671391 h 5595730"/>
                <a:gd name="connsiteX31" fmla="*/ 3120887 w 5446643"/>
                <a:gd name="connsiteY31" fmla="*/ 4522304 h 5595730"/>
                <a:gd name="connsiteX32" fmla="*/ 3240156 w 5446643"/>
                <a:gd name="connsiteY32" fmla="*/ 4373217 h 5595730"/>
                <a:gd name="connsiteX33" fmla="*/ 3329609 w 5446643"/>
                <a:gd name="connsiteY33" fmla="*/ 4234070 h 5595730"/>
                <a:gd name="connsiteX34" fmla="*/ 3389243 w 5446643"/>
                <a:gd name="connsiteY34" fmla="*/ 4084983 h 5595730"/>
                <a:gd name="connsiteX35" fmla="*/ 3349487 w 5446643"/>
                <a:gd name="connsiteY35" fmla="*/ 3975652 h 5595730"/>
                <a:gd name="connsiteX36" fmla="*/ 3309730 w 5446643"/>
                <a:gd name="connsiteY36" fmla="*/ 3925957 h 5595730"/>
                <a:gd name="connsiteX37" fmla="*/ 3260035 w 5446643"/>
                <a:gd name="connsiteY37" fmla="*/ 3856383 h 5595730"/>
                <a:gd name="connsiteX38" fmla="*/ 3240156 w 5446643"/>
                <a:gd name="connsiteY38" fmla="*/ 3836504 h 5595730"/>
                <a:gd name="connsiteX39" fmla="*/ 3180522 w 5446643"/>
                <a:gd name="connsiteY39" fmla="*/ 3876261 h 5595730"/>
                <a:gd name="connsiteX40" fmla="*/ 3130826 w 5446643"/>
                <a:gd name="connsiteY40" fmla="*/ 3955774 h 5595730"/>
                <a:gd name="connsiteX41" fmla="*/ 3061252 w 5446643"/>
                <a:gd name="connsiteY41" fmla="*/ 3896139 h 5595730"/>
                <a:gd name="connsiteX42" fmla="*/ 2941982 w 5446643"/>
                <a:gd name="connsiteY42" fmla="*/ 3826565 h 5595730"/>
                <a:gd name="connsiteX43" fmla="*/ 2743200 w 5446643"/>
                <a:gd name="connsiteY43" fmla="*/ 3886200 h 5595730"/>
                <a:gd name="connsiteX44" fmla="*/ 2454965 w 5446643"/>
                <a:gd name="connsiteY44" fmla="*/ 3995530 h 5595730"/>
                <a:gd name="connsiteX45" fmla="*/ 2385391 w 5446643"/>
                <a:gd name="connsiteY45" fmla="*/ 4055165 h 5595730"/>
                <a:gd name="connsiteX46" fmla="*/ 2206487 w 5446643"/>
                <a:gd name="connsiteY46" fmla="*/ 3995530 h 5595730"/>
                <a:gd name="connsiteX47" fmla="*/ 2166730 w 5446643"/>
                <a:gd name="connsiteY47" fmla="*/ 3886200 h 5595730"/>
                <a:gd name="connsiteX48" fmla="*/ 2166730 w 5446643"/>
                <a:gd name="connsiteY48" fmla="*/ 3776870 h 5595730"/>
                <a:gd name="connsiteX49" fmla="*/ 2067339 w 5446643"/>
                <a:gd name="connsiteY49" fmla="*/ 3737113 h 5595730"/>
                <a:gd name="connsiteX50" fmla="*/ 1928191 w 5446643"/>
                <a:gd name="connsiteY50" fmla="*/ 3657600 h 5595730"/>
                <a:gd name="connsiteX51" fmla="*/ 1779104 w 5446643"/>
                <a:gd name="connsiteY51" fmla="*/ 3707296 h 5595730"/>
                <a:gd name="connsiteX52" fmla="*/ 1699591 w 5446643"/>
                <a:gd name="connsiteY52" fmla="*/ 3796748 h 5595730"/>
                <a:gd name="connsiteX53" fmla="*/ 1699591 w 5446643"/>
                <a:gd name="connsiteY53" fmla="*/ 3796748 h 5595730"/>
                <a:gd name="connsiteX54" fmla="*/ 1669774 w 5446643"/>
                <a:gd name="connsiteY54" fmla="*/ 3647661 h 5595730"/>
                <a:gd name="connsiteX55" fmla="*/ 1590261 w 5446643"/>
                <a:gd name="connsiteY55" fmla="*/ 3627783 h 5595730"/>
                <a:gd name="connsiteX56" fmla="*/ 1341782 w 5446643"/>
                <a:gd name="connsiteY56" fmla="*/ 3617843 h 5595730"/>
                <a:gd name="connsiteX57" fmla="*/ 1133061 w 5446643"/>
                <a:gd name="connsiteY57" fmla="*/ 3478696 h 5595730"/>
                <a:gd name="connsiteX58" fmla="*/ 974035 w 5446643"/>
                <a:gd name="connsiteY58" fmla="*/ 3329609 h 5595730"/>
                <a:gd name="connsiteX59" fmla="*/ 844826 w 5446643"/>
                <a:gd name="connsiteY59" fmla="*/ 3120887 h 5595730"/>
                <a:gd name="connsiteX60" fmla="*/ 715617 w 5446643"/>
                <a:gd name="connsiteY60" fmla="*/ 2932043 h 5595730"/>
                <a:gd name="connsiteX61" fmla="*/ 586409 w 5446643"/>
                <a:gd name="connsiteY61" fmla="*/ 2922104 h 5595730"/>
                <a:gd name="connsiteX62" fmla="*/ 487017 w 5446643"/>
                <a:gd name="connsiteY62" fmla="*/ 2852530 h 5595730"/>
                <a:gd name="connsiteX63" fmla="*/ 417443 w 5446643"/>
                <a:gd name="connsiteY63" fmla="*/ 2703443 h 5595730"/>
                <a:gd name="connsiteX64" fmla="*/ 327991 w 5446643"/>
                <a:gd name="connsiteY64" fmla="*/ 2613991 h 5595730"/>
                <a:gd name="connsiteX65" fmla="*/ 288235 w 5446643"/>
                <a:gd name="connsiteY65" fmla="*/ 2494722 h 5595730"/>
                <a:gd name="connsiteX66" fmla="*/ 258417 w 5446643"/>
                <a:gd name="connsiteY66" fmla="*/ 2335696 h 5595730"/>
                <a:gd name="connsiteX67" fmla="*/ 367748 w 5446643"/>
                <a:gd name="connsiteY67" fmla="*/ 2345635 h 5595730"/>
                <a:gd name="connsiteX68" fmla="*/ 387626 w 5446643"/>
                <a:gd name="connsiteY68" fmla="*/ 2345635 h 5595730"/>
                <a:gd name="connsiteX69" fmla="*/ 387626 w 5446643"/>
                <a:gd name="connsiteY69" fmla="*/ 2196548 h 5595730"/>
                <a:gd name="connsiteX70" fmla="*/ 387626 w 5446643"/>
                <a:gd name="connsiteY70" fmla="*/ 2047461 h 5595730"/>
                <a:gd name="connsiteX71" fmla="*/ 477078 w 5446643"/>
                <a:gd name="connsiteY71" fmla="*/ 1958009 h 5595730"/>
                <a:gd name="connsiteX72" fmla="*/ 387626 w 5446643"/>
                <a:gd name="connsiteY72" fmla="*/ 1878496 h 5595730"/>
                <a:gd name="connsiteX73" fmla="*/ 387626 w 5446643"/>
                <a:gd name="connsiteY73" fmla="*/ 1739348 h 5595730"/>
                <a:gd name="connsiteX74" fmla="*/ 258417 w 5446643"/>
                <a:gd name="connsiteY74" fmla="*/ 1659835 h 5595730"/>
                <a:gd name="connsiteX75" fmla="*/ 149087 w 5446643"/>
                <a:gd name="connsiteY75" fmla="*/ 1580322 h 5595730"/>
                <a:gd name="connsiteX76" fmla="*/ 178904 w 5446643"/>
                <a:gd name="connsiteY76" fmla="*/ 1421296 h 5595730"/>
                <a:gd name="connsiteX77" fmla="*/ 99391 w 5446643"/>
                <a:gd name="connsiteY77" fmla="*/ 1361661 h 5595730"/>
                <a:gd name="connsiteX78" fmla="*/ 0 w 5446643"/>
                <a:gd name="connsiteY78" fmla="*/ 1252330 h 5595730"/>
                <a:gd name="connsiteX79" fmla="*/ 79513 w 5446643"/>
                <a:gd name="connsiteY79" fmla="*/ 1222513 h 5595730"/>
                <a:gd name="connsiteX80" fmla="*/ 109330 w 5446643"/>
                <a:gd name="connsiteY80" fmla="*/ 1053548 h 5595730"/>
                <a:gd name="connsiteX81" fmla="*/ 59635 w 5446643"/>
                <a:gd name="connsiteY81" fmla="*/ 974035 h 5595730"/>
                <a:gd name="connsiteX82" fmla="*/ 0 w 5446643"/>
                <a:gd name="connsiteY82" fmla="*/ 894522 h 5595730"/>
                <a:gd name="connsiteX83" fmla="*/ 0 w 5446643"/>
                <a:gd name="connsiteY83" fmla="*/ 775252 h 5595730"/>
                <a:gd name="connsiteX84" fmla="*/ 99391 w 5446643"/>
                <a:gd name="connsiteY84" fmla="*/ 715617 h 5595730"/>
                <a:gd name="connsiteX85" fmla="*/ 149087 w 5446643"/>
                <a:gd name="connsiteY85" fmla="*/ 655983 h 5595730"/>
                <a:gd name="connsiteX86" fmla="*/ 228600 w 5446643"/>
                <a:gd name="connsiteY86" fmla="*/ 655983 h 5595730"/>
                <a:gd name="connsiteX87" fmla="*/ 367748 w 5446643"/>
                <a:gd name="connsiteY87" fmla="*/ 646043 h 5595730"/>
                <a:gd name="connsiteX88" fmla="*/ 467139 w 5446643"/>
                <a:gd name="connsiteY88" fmla="*/ 715617 h 5595730"/>
                <a:gd name="connsiteX89" fmla="*/ 467139 w 5446643"/>
                <a:gd name="connsiteY89" fmla="*/ 715617 h 5595730"/>
                <a:gd name="connsiteX90" fmla="*/ 646043 w 5446643"/>
                <a:gd name="connsiteY90" fmla="*/ 646043 h 5595730"/>
                <a:gd name="connsiteX91" fmla="*/ 725556 w 5446643"/>
                <a:gd name="connsiteY91" fmla="*/ 636104 h 5595730"/>
                <a:gd name="connsiteX92" fmla="*/ 795130 w 5446643"/>
                <a:gd name="connsiteY92" fmla="*/ 596348 h 5595730"/>
                <a:gd name="connsiteX93" fmla="*/ 1103243 w 5446643"/>
                <a:gd name="connsiteY93" fmla="*/ 566530 h 5595730"/>
                <a:gd name="connsiteX94" fmla="*/ 1212574 w 5446643"/>
                <a:gd name="connsiteY94" fmla="*/ 417443 h 5595730"/>
                <a:gd name="connsiteX95" fmla="*/ 1262269 w 5446643"/>
                <a:gd name="connsiteY95" fmla="*/ 278296 h 5595730"/>
                <a:gd name="connsiteX96" fmla="*/ 1262269 w 5446643"/>
                <a:gd name="connsiteY96" fmla="*/ 149087 h 5595730"/>
                <a:gd name="connsiteX97" fmla="*/ 1252330 w 5446643"/>
                <a:gd name="connsiteY97" fmla="*/ 49696 h 5595730"/>
                <a:gd name="connsiteX98" fmla="*/ 1242391 w 5446643"/>
                <a:gd name="connsiteY98" fmla="*/ 19878 h 5595730"/>
                <a:gd name="connsiteX99" fmla="*/ 1401417 w 5446643"/>
                <a:gd name="connsiteY99" fmla="*/ 0 h 5595730"/>
                <a:gd name="connsiteX100" fmla="*/ 1520687 w 5446643"/>
                <a:gd name="connsiteY100" fmla="*/ 39757 h 5595730"/>
                <a:gd name="connsiteX101" fmla="*/ 1630017 w 5446643"/>
                <a:gd name="connsiteY101" fmla="*/ 99391 h 559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446643" h="5595730">
                  <a:moveTo>
                    <a:pt x="5446643" y="5536096"/>
                  </a:moveTo>
                  <a:lnTo>
                    <a:pt x="5347252" y="5595730"/>
                  </a:lnTo>
                  <a:lnTo>
                    <a:pt x="5267739" y="5436704"/>
                  </a:lnTo>
                  <a:lnTo>
                    <a:pt x="5297556" y="5307496"/>
                  </a:lnTo>
                  <a:lnTo>
                    <a:pt x="5247861" y="5277678"/>
                  </a:lnTo>
                  <a:lnTo>
                    <a:pt x="5148469" y="5317435"/>
                  </a:lnTo>
                  <a:lnTo>
                    <a:pt x="5029200" y="5267739"/>
                  </a:lnTo>
                  <a:lnTo>
                    <a:pt x="4929809" y="5327374"/>
                  </a:lnTo>
                  <a:lnTo>
                    <a:pt x="4760843" y="5227983"/>
                  </a:lnTo>
                  <a:lnTo>
                    <a:pt x="4671391" y="5068957"/>
                  </a:lnTo>
                  <a:lnTo>
                    <a:pt x="4671391" y="5059017"/>
                  </a:lnTo>
                  <a:lnTo>
                    <a:pt x="4542182" y="4989443"/>
                  </a:lnTo>
                  <a:lnTo>
                    <a:pt x="4482548" y="4959626"/>
                  </a:lnTo>
                  <a:lnTo>
                    <a:pt x="4273826" y="5059017"/>
                  </a:lnTo>
                  <a:lnTo>
                    <a:pt x="4025348" y="5059017"/>
                  </a:lnTo>
                  <a:lnTo>
                    <a:pt x="3945835" y="5078896"/>
                  </a:lnTo>
                  <a:lnTo>
                    <a:pt x="3866322" y="5088835"/>
                  </a:lnTo>
                  <a:lnTo>
                    <a:pt x="3786809" y="5148470"/>
                  </a:lnTo>
                  <a:lnTo>
                    <a:pt x="3846443" y="5297557"/>
                  </a:lnTo>
                  <a:lnTo>
                    <a:pt x="3727174" y="5327374"/>
                  </a:lnTo>
                  <a:lnTo>
                    <a:pt x="3647661" y="5227983"/>
                  </a:lnTo>
                  <a:lnTo>
                    <a:pt x="3588026" y="5257800"/>
                  </a:lnTo>
                  <a:lnTo>
                    <a:pt x="3448878" y="5198165"/>
                  </a:lnTo>
                  <a:lnTo>
                    <a:pt x="3448878" y="5128591"/>
                  </a:lnTo>
                  <a:lnTo>
                    <a:pt x="3339548" y="5118652"/>
                  </a:lnTo>
                  <a:lnTo>
                    <a:pt x="3389243" y="4929809"/>
                  </a:lnTo>
                  <a:lnTo>
                    <a:pt x="3349487" y="4890052"/>
                  </a:lnTo>
                  <a:lnTo>
                    <a:pt x="3299791" y="4760843"/>
                  </a:lnTo>
                  <a:lnTo>
                    <a:pt x="3339548" y="4661452"/>
                  </a:lnTo>
                  <a:lnTo>
                    <a:pt x="3190461" y="4701209"/>
                  </a:lnTo>
                  <a:lnTo>
                    <a:pt x="3120887" y="4671391"/>
                  </a:lnTo>
                  <a:lnTo>
                    <a:pt x="3120887" y="4522304"/>
                  </a:lnTo>
                  <a:lnTo>
                    <a:pt x="3240156" y="4373217"/>
                  </a:lnTo>
                  <a:lnTo>
                    <a:pt x="3329609" y="4234070"/>
                  </a:lnTo>
                  <a:lnTo>
                    <a:pt x="3389243" y="4084983"/>
                  </a:lnTo>
                  <a:lnTo>
                    <a:pt x="3349487" y="3975652"/>
                  </a:lnTo>
                  <a:lnTo>
                    <a:pt x="3309730" y="3925957"/>
                  </a:lnTo>
                  <a:lnTo>
                    <a:pt x="3260035" y="3856383"/>
                  </a:lnTo>
                  <a:lnTo>
                    <a:pt x="3240156" y="3836504"/>
                  </a:lnTo>
                  <a:lnTo>
                    <a:pt x="3180522" y="3876261"/>
                  </a:lnTo>
                  <a:lnTo>
                    <a:pt x="3130826" y="3955774"/>
                  </a:lnTo>
                  <a:lnTo>
                    <a:pt x="3061252" y="3896139"/>
                  </a:lnTo>
                  <a:lnTo>
                    <a:pt x="2941982" y="3826565"/>
                  </a:lnTo>
                  <a:lnTo>
                    <a:pt x="2743200" y="3886200"/>
                  </a:lnTo>
                  <a:lnTo>
                    <a:pt x="2454965" y="3995530"/>
                  </a:lnTo>
                  <a:lnTo>
                    <a:pt x="2385391" y="4055165"/>
                  </a:lnTo>
                  <a:lnTo>
                    <a:pt x="2206487" y="3995530"/>
                  </a:lnTo>
                  <a:lnTo>
                    <a:pt x="2166730" y="3886200"/>
                  </a:lnTo>
                  <a:lnTo>
                    <a:pt x="2166730" y="3776870"/>
                  </a:lnTo>
                  <a:lnTo>
                    <a:pt x="2067339" y="3737113"/>
                  </a:lnTo>
                  <a:lnTo>
                    <a:pt x="1928191" y="3657600"/>
                  </a:lnTo>
                  <a:lnTo>
                    <a:pt x="1779104" y="3707296"/>
                  </a:lnTo>
                  <a:lnTo>
                    <a:pt x="1699591" y="3796748"/>
                  </a:lnTo>
                  <a:lnTo>
                    <a:pt x="1699591" y="3796748"/>
                  </a:lnTo>
                  <a:lnTo>
                    <a:pt x="1669774" y="3647661"/>
                  </a:lnTo>
                  <a:lnTo>
                    <a:pt x="1590261" y="3627783"/>
                  </a:lnTo>
                  <a:lnTo>
                    <a:pt x="1341782" y="3617843"/>
                  </a:lnTo>
                  <a:lnTo>
                    <a:pt x="1133061" y="3478696"/>
                  </a:lnTo>
                  <a:lnTo>
                    <a:pt x="974035" y="3329609"/>
                  </a:lnTo>
                  <a:lnTo>
                    <a:pt x="844826" y="3120887"/>
                  </a:lnTo>
                  <a:lnTo>
                    <a:pt x="715617" y="2932043"/>
                  </a:lnTo>
                  <a:lnTo>
                    <a:pt x="586409" y="2922104"/>
                  </a:lnTo>
                  <a:lnTo>
                    <a:pt x="487017" y="2852530"/>
                  </a:lnTo>
                  <a:lnTo>
                    <a:pt x="417443" y="2703443"/>
                  </a:lnTo>
                  <a:lnTo>
                    <a:pt x="327991" y="2613991"/>
                  </a:lnTo>
                  <a:lnTo>
                    <a:pt x="288235" y="2494722"/>
                  </a:lnTo>
                  <a:lnTo>
                    <a:pt x="258417" y="2335696"/>
                  </a:lnTo>
                  <a:lnTo>
                    <a:pt x="367748" y="2345635"/>
                  </a:lnTo>
                  <a:lnTo>
                    <a:pt x="387626" y="2345635"/>
                  </a:lnTo>
                  <a:lnTo>
                    <a:pt x="387626" y="2196548"/>
                  </a:lnTo>
                  <a:lnTo>
                    <a:pt x="387626" y="2047461"/>
                  </a:lnTo>
                  <a:lnTo>
                    <a:pt x="477078" y="1958009"/>
                  </a:lnTo>
                  <a:lnTo>
                    <a:pt x="387626" y="1878496"/>
                  </a:lnTo>
                  <a:lnTo>
                    <a:pt x="387626" y="1739348"/>
                  </a:lnTo>
                  <a:lnTo>
                    <a:pt x="258417" y="1659835"/>
                  </a:lnTo>
                  <a:lnTo>
                    <a:pt x="149087" y="1580322"/>
                  </a:lnTo>
                  <a:lnTo>
                    <a:pt x="178904" y="1421296"/>
                  </a:lnTo>
                  <a:lnTo>
                    <a:pt x="99391" y="1361661"/>
                  </a:lnTo>
                  <a:lnTo>
                    <a:pt x="0" y="1252330"/>
                  </a:lnTo>
                  <a:lnTo>
                    <a:pt x="79513" y="1222513"/>
                  </a:lnTo>
                  <a:lnTo>
                    <a:pt x="109330" y="1053548"/>
                  </a:lnTo>
                  <a:lnTo>
                    <a:pt x="59635" y="974035"/>
                  </a:lnTo>
                  <a:lnTo>
                    <a:pt x="0" y="894522"/>
                  </a:lnTo>
                  <a:lnTo>
                    <a:pt x="0" y="775252"/>
                  </a:lnTo>
                  <a:lnTo>
                    <a:pt x="99391" y="715617"/>
                  </a:lnTo>
                  <a:lnTo>
                    <a:pt x="149087" y="655983"/>
                  </a:lnTo>
                  <a:lnTo>
                    <a:pt x="228600" y="655983"/>
                  </a:lnTo>
                  <a:lnTo>
                    <a:pt x="367748" y="646043"/>
                  </a:lnTo>
                  <a:lnTo>
                    <a:pt x="467139" y="715617"/>
                  </a:lnTo>
                  <a:lnTo>
                    <a:pt x="467139" y="715617"/>
                  </a:lnTo>
                  <a:lnTo>
                    <a:pt x="646043" y="646043"/>
                  </a:lnTo>
                  <a:lnTo>
                    <a:pt x="725556" y="636104"/>
                  </a:lnTo>
                  <a:lnTo>
                    <a:pt x="795130" y="596348"/>
                  </a:lnTo>
                  <a:lnTo>
                    <a:pt x="1103243" y="566530"/>
                  </a:lnTo>
                  <a:lnTo>
                    <a:pt x="1212574" y="417443"/>
                  </a:lnTo>
                  <a:lnTo>
                    <a:pt x="1262269" y="278296"/>
                  </a:lnTo>
                  <a:lnTo>
                    <a:pt x="1262269" y="149087"/>
                  </a:lnTo>
                  <a:lnTo>
                    <a:pt x="1252330" y="49696"/>
                  </a:lnTo>
                  <a:lnTo>
                    <a:pt x="1242391" y="19878"/>
                  </a:lnTo>
                  <a:lnTo>
                    <a:pt x="1401417" y="0"/>
                  </a:lnTo>
                  <a:lnTo>
                    <a:pt x="1520687" y="39757"/>
                  </a:lnTo>
                  <a:lnTo>
                    <a:pt x="1630017" y="9939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5220999" y="6746048"/>
              <a:ext cx="487017" cy="347870"/>
            </a:xfrm>
            <a:custGeom>
              <a:avLst/>
              <a:gdLst>
                <a:gd name="connsiteX0" fmla="*/ 19878 w 487017"/>
                <a:gd name="connsiteY0" fmla="*/ 129209 h 347870"/>
                <a:gd name="connsiteX1" fmla="*/ 268356 w 487017"/>
                <a:gd name="connsiteY1" fmla="*/ 0 h 347870"/>
                <a:gd name="connsiteX2" fmla="*/ 487017 w 487017"/>
                <a:gd name="connsiteY2" fmla="*/ 59635 h 347870"/>
                <a:gd name="connsiteX3" fmla="*/ 347869 w 487017"/>
                <a:gd name="connsiteY3" fmla="*/ 168965 h 347870"/>
                <a:gd name="connsiteX4" fmla="*/ 208721 w 487017"/>
                <a:gd name="connsiteY4" fmla="*/ 347870 h 347870"/>
                <a:gd name="connsiteX5" fmla="*/ 0 w 487017"/>
                <a:gd name="connsiteY5" fmla="*/ 308113 h 347870"/>
                <a:gd name="connsiteX6" fmla="*/ 19878 w 487017"/>
                <a:gd name="connsiteY6" fmla="*/ 129209 h 34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17" h="347870">
                  <a:moveTo>
                    <a:pt x="19878" y="129209"/>
                  </a:moveTo>
                  <a:lnTo>
                    <a:pt x="268356" y="0"/>
                  </a:lnTo>
                  <a:lnTo>
                    <a:pt x="487017" y="59635"/>
                  </a:lnTo>
                  <a:lnTo>
                    <a:pt x="347869" y="168965"/>
                  </a:lnTo>
                  <a:lnTo>
                    <a:pt x="208721" y="347870"/>
                  </a:lnTo>
                  <a:lnTo>
                    <a:pt x="0" y="308113"/>
                  </a:lnTo>
                  <a:lnTo>
                    <a:pt x="19878" y="129209"/>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589364" y="3008935"/>
              <a:ext cx="3061252" cy="2117035"/>
            </a:xfrm>
            <a:custGeom>
              <a:avLst/>
              <a:gdLst>
                <a:gd name="connsiteX0" fmla="*/ 0 w 3061252"/>
                <a:gd name="connsiteY0" fmla="*/ 119270 h 2117035"/>
                <a:gd name="connsiteX1" fmla="*/ 168965 w 3061252"/>
                <a:gd name="connsiteY1" fmla="*/ 149087 h 2117035"/>
                <a:gd name="connsiteX2" fmla="*/ 238539 w 3061252"/>
                <a:gd name="connsiteY2" fmla="*/ 0 h 2117035"/>
                <a:gd name="connsiteX3" fmla="*/ 487017 w 3061252"/>
                <a:gd name="connsiteY3" fmla="*/ 89452 h 2117035"/>
                <a:gd name="connsiteX4" fmla="*/ 596348 w 3061252"/>
                <a:gd name="connsiteY4" fmla="*/ 99391 h 2117035"/>
                <a:gd name="connsiteX5" fmla="*/ 695739 w 3061252"/>
                <a:gd name="connsiteY5" fmla="*/ 139148 h 2117035"/>
                <a:gd name="connsiteX6" fmla="*/ 904461 w 3061252"/>
                <a:gd name="connsiteY6" fmla="*/ 218661 h 2117035"/>
                <a:gd name="connsiteX7" fmla="*/ 1003852 w 3061252"/>
                <a:gd name="connsiteY7" fmla="*/ 188844 h 2117035"/>
                <a:gd name="connsiteX8" fmla="*/ 1083365 w 3061252"/>
                <a:gd name="connsiteY8" fmla="*/ 188844 h 2117035"/>
                <a:gd name="connsiteX9" fmla="*/ 1212574 w 3061252"/>
                <a:gd name="connsiteY9" fmla="*/ 178904 h 2117035"/>
                <a:gd name="connsiteX10" fmla="*/ 1302026 w 3061252"/>
                <a:gd name="connsiteY10" fmla="*/ 119270 h 2117035"/>
                <a:gd name="connsiteX11" fmla="*/ 1560443 w 3061252"/>
                <a:gd name="connsiteY11" fmla="*/ 139148 h 2117035"/>
                <a:gd name="connsiteX12" fmla="*/ 1729409 w 3061252"/>
                <a:gd name="connsiteY12" fmla="*/ 238539 h 2117035"/>
                <a:gd name="connsiteX13" fmla="*/ 1699591 w 3061252"/>
                <a:gd name="connsiteY13" fmla="*/ 377687 h 2117035"/>
                <a:gd name="connsiteX14" fmla="*/ 1709530 w 3061252"/>
                <a:gd name="connsiteY14" fmla="*/ 636104 h 2117035"/>
                <a:gd name="connsiteX15" fmla="*/ 1699591 w 3061252"/>
                <a:gd name="connsiteY15" fmla="*/ 795131 h 2117035"/>
                <a:gd name="connsiteX16" fmla="*/ 1808922 w 3061252"/>
                <a:gd name="connsiteY16" fmla="*/ 874644 h 2117035"/>
                <a:gd name="connsiteX17" fmla="*/ 1808922 w 3061252"/>
                <a:gd name="connsiteY17" fmla="*/ 874644 h 2117035"/>
                <a:gd name="connsiteX18" fmla="*/ 1997765 w 3061252"/>
                <a:gd name="connsiteY18" fmla="*/ 983974 h 2117035"/>
                <a:gd name="connsiteX19" fmla="*/ 2236304 w 3061252"/>
                <a:gd name="connsiteY19" fmla="*/ 1063487 h 2117035"/>
                <a:gd name="connsiteX20" fmla="*/ 2375452 w 3061252"/>
                <a:gd name="connsiteY20" fmla="*/ 1073426 h 2117035"/>
                <a:gd name="connsiteX21" fmla="*/ 2484782 w 3061252"/>
                <a:gd name="connsiteY21" fmla="*/ 1162878 h 2117035"/>
                <a:gd name="connsiteX22" fmla="*/ 2514600 w 3061252"/>
                <a:gd name="connsiteY22" fmla="*/ 1302026 h 2117035"/>
                <a:gd name="connsiteX23" fmla="*/ 2613991 w 3061252"/>
                <a:gd name="connsiteY23" fmla="*/ 1321904 h 2117035"/>
                <a:gd name="connsiteX24" fmla="*/ 2613991 w 3061252"/>
                <a:gd name="connsiteY24" fmla="*/ 1321904 h 2117035"/>
                <a:gd name="connsiteX25" fmla="*/ 2822713 w 3061252"/>
                <a:gd name="connsiteY25" fmla="*/ 1162878 h 2117035"/>
                <a:gd name="connsiteX26" fmla="*/ 2971800 w 3061252"/>
                <a:gd name="connsiteY26" fmla="*/ 1302026 h 2117035"/>
                <a:gd name="connsiteX27" fmla="*/ 3061252 w 3061252"/>
                <a:gd name="connsiteY27" fmla="*/ 1570383 h 2117035"/>
                <a:gd name="connsiteX28" fmla="*/ 3051313 w 3061252"/>
                <a:gd name="connsiteY28" fmla="*/ 1769165 h 2117035"/>
                <a:gd name="connsiteX29" fmla="*/ 3011556 w 3061252"/>
                <a:gd name="connsiteY29" fmla="*/ 1948070 h 2117035"/>
                <a:gd name="connsiteX30" fmla="*/ 2912165 w 3061252"/>
                <a:gd name="connsiteY30" fmla="*/ 2027583 h 2117035"/>
                <a:gd name="connsiteX31" fmla="*/ 2862469 w 3061252"/>
                <a:gd name="connsiteY31" fmla="*/ 2087218 h 2117035"/>
                <a:gd name="connsiteX32" fmla="*/ 2852530 w 3061252"/>
                <a:gd name="connsiteY32" fmla="*/ 2117035 h 211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1252" h="2117035">
                  <a:moveTo>
                    <a:pt x="0" y="119270"/>
                  </a:moveTo>
                  <a:lnTo>
                    <a:pt x="168965" y="149087"/>
                  </a:lnTo>
                  <a:lnTo>
                    <a:pt x="238539" y="0"/>
                  </a:lnTo>
                  <a:lnTo>
                    <a:pt x="487017" y="89452"/>
                  </a:lnTo>
                  <a:lnTo>
                    <a:pt x="596348" y="99391"/>
                  </a:lnTo>
                  <a:lnTo>
                    <a:pt x="695739" y="139148"/>
                  </a:lnTo>
                  <a:lnTo>
                    <a:pt x="904461" y="218661"/>
                  </a:lnTo>
                  <a:lnTo>
                    <a:pt x="1003852" y="188844"/>
                  </a:lnTo>
                  <a:lnTo>
                    <a:pt x="1083365" y="188844"/>
                  </a:lnTo>
                  <a:lnTo>
                    <a:pt x="1212574" y="178904"/>
                  </a:lnTo>
                  <a:lnTo>
                    <a:pt x="1302026" y="119270"/>
                  </a:lnTo>
                  <a:lnTo>
                    <a:pt x="1560443" y="139148"/>
                  </a:lnTo>
                  <a:lnTo>
                    <a:pt x="1729409" y="238539"/>
                  </a:lnTo>
                  <a:lnTo>
                    <a:pt x="1699591" y="377687"/>
                  </a:lnTo>
                  <a:lnTo>
                    <a:pt x="1709530" y="636104"/>
                  </a:lnTo>
                  <a:lnTo>
                    <a:pt x="1699591" y="795131"/>
                  </a:lnTo>
                  <a:lnTo>
                    <a:pt x="1808922" y="874644"/>
                  </a:lnTo>
                  <a:lnTo>
                    <a:pt x="1808922" y="874644"/>
                  </a:lnTo>
                  <a:lnTo>
                    <a:pt x="1997765" y="983974"/>
                  </a:lnTo>
                  <a:lnTo>
                    <a:pt x="2236304" y="1063487"/>
                  </a:lnTo>
                  <a:lnTo>
                    <a:pt x="2375452" y="1073426"/>
                  </a:lnTo>
                  <a:lnTo>
                    <a:pt x="2484782" y="1162878"/>
                  </a:lnTo>
                  <a:lnTo>
                    <a:pt x="2514600" y="1302026"/>
                  </a:lnTo>
                  <a:lnTo>
                    <a:pt x="2613991" y="1321904"/>
                  </a:lnTo>
                  <a:lnTo>
                    <a:pt x="2613991" y="1321904"/>
                  </a:lnTo>
                  <a:lnTo>
                    <a:pt x="2822713" y="1162878"/>
                  </a:lnTo>
                  <a:lnTo>
                    <a:pt x="2971800" y="1302026"/>
                  </a:lnTo>
                  <a:lnTo>
                    <a:pt x="3061252" y="1570383"/>
                  </a:lnTo>
                  <a:lnTo>
                    <a:pt x="3051313" y="1769165"/>
                  </a:lnTo>
                  <a:lnTo>
                    <a:pt x="3011556" y="1948070"/>
                  </a:lnTo>
                  <a:lnTo>
                    <a:pt x="2912165" y="2027583"/>
                  </a:lnTo>
                  <a:lnTo>
                    <a:pt x="2862469" y="2087218"/>
                  </a:lnTo>
                  <a:lnTo>
                    <a:pt x="2852530" y="211703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2348590" y="2740579"/>
              <a:ext cx="2007704" cy="1480930"/>
            </a:xfrm>
            <a:custGeom>
              <a:avLst/>
              <a:gdLst>
                <a:gd name="connsiteX0" fmla="*/ 0 w 2007704"/>
                <a:gd name="connsiteY0" fmla="*/ 467139 h 1480930"/>
                <a:gd name="connsiteX1" fmla="*/ 218661 w 2007704"/>
                <a:gd name="connsiteY1" fmla="*/ 516834 h 1480930"/>
                <a:gd name="connsiteX2" fmla="*/ 188843 w 2007704"/>
                <a:gd name="connsiteY2" fmla="*/ 387626 h 1480930"/>
                <a:gd name="connsiteX3" fmla="*/ 248478 w 2007704"/>
                <a:gd name="connsiteY3" fmla="*/ 298174 h 1480930"/>
                <a:gd name="connsiteX4" fmla="*/ 139148 w 2007704"/>
                <a:gd name="connsiteY4" fmla="*/ 99391 h 1480930"/>
                <a:gd name="connsiteX5" fmla="*/ 308113 w 2007704"/>
                <a:gd name="connsiteY5" fmla="*/ 49695 h 1480930"/>
                <a:gd name="connsiteX6" fmla="*/ 546652 w 2007704"/>
                <a:gd name="connsiteY6" fmla="*/ 19878 h 1480930"/>
                <a:gd name="connsiteX7" fmla="*/ 665922 w 2007704"/>
                <a:gd name="connsiteY7" fmla="*/ 0 h 1480930"/>
                <a:gd name="connsiteX8" fmla="*/ 1033670 w 2007704"/>
                <a:gd name="connsiteY8" fmla="*/ 178904 h 1480930"/>
                <a:gd name="connsiteX9" fmla="*/ 1143000 w 2007704"/>
                <a:gd name="connsiteY9" fmla="*/ 308113 h 1480930"/>
                <a:gd name="connsiteX10" fmla="*/ 1162878 w 2007704"/>
                <a:gd name="connsiteY10" fmla="*/ 99391 h 1480930"/>
                <a:gd name="connsiteX11" fmla="*/ 1371600 w 2007704"/>
                <a:gd name="connsiteY11" fmla="*/ 198782 h 1480930"/>
                <a:gd name="connsiteX12" fmla="*/ 1470991 w 2007704"/>
                <a:gd name="connsiteY12" fmla="*/ 178904 h 1480930"/>
                <a:gd name="connsiteX13" fmla="*/ 1540565 w 2007704"/>
                <a:gd name="connsiteY13" fmla="*/ 258417 h 1480930"/>
                <a:gd name="connsiteX14" fmla="*/ 1689652 w 2007704"/>
                <a:gd name="connsiteY14" fmla="*/ 377687 h 1480930"/>
                <a:gd name="connsiteX15" fmla="*/ 1888435 w 2007704"/>
                <a:gd name="connsiteY15" fmla="*/ 496956 h 1480930"/>
                <a:gd name="connsiteX16" fmla="*/ 2007704 w 2007704"/>
                <a:gd name="connsiteY16" fmla="*/ 675860 h 1480930"/>
                <a:gd name="connsiteX17" fmla="*/ 2007704 w 2007704"/>
                <a:gd name="connsiteY17" fmla="*/ 894521 h 1480930"/>
                <a:gd name="connsiteX18" fmla="*/ 1868556 w 2007704"/>
                <a:gd name="connsiteY18" fmla="*/ 1063487 h 1480930"/>
                <a:gd name="connsiteX19" fmla="*/ 1848678 w 2007704"/>
                <a:gd name="connsiteY19" fmla="*/ 1212574 h 1480930"/>
                <a:gd name="connsiteX20" fmla="*/ 1759226 w 2007704"/>
                <a:gd name="connsiteY20" fmla="*/ 1152939 h 1480930"/>
                <a:gd name="connsiteX21" fmla="*/ 1639956 w 2007704"/>
                <a:gd name="connsiteY21" fmla="*/ 1192695 h 1480930"/>
                <a:gd name="connsiteX22" fmla="*/ 1759226 w 2007704"/>
                <a:gd name="connsiteY22" fmla="*/ 1292087 h 1480930"/>
                <a:gd name="connsiteX23" fmla="*/ 1769165 w 2007704"/>
                <a:gd name="connsiteY23" fmla="*/ 1371600 h 1480930"/>
                <a:gd name="connsiteX24" fmla="*/ 1679713 w 2007704"/>
                <a:gd name="connsiteY24" fmla="*/ 1391478 h 1480930"/>
                <a:gd name="connsiteX25" fmla="*/ 1659835 w 2007704"/>
                <a:gd name="connsiteY25" fmla="*/ 1480930 h 1480930"/>
                <a:gd name="connsiteX26" fmla="*/ 1530626 w 2007704"/>
                <a:gd name="connsiteY26" fmla="*/ 1451113 h 1480930"/>
                <a:gd name="connsiteX27" fmla="*/ 1470991 w 2007704"/>
                <a:gd name="connsiteY27" fmla="*/ 1401417 h 1480930"/>
                <a:gd name="connsiteX28" fmla="*/ 1401417 w 2007704"/>
                <a:gd name="connsiteY28" fmla="*/ 1451113 h 1480930"/>
                <a:gd name="connsiteX29" fmla="*/ 1212574 w 2007704"/>
                <a:gd name="connsiteY29" fmla="*/ 1232452 h 1480930"/>
                <a:gd name="connsiteX30" fmla="*/ 1222513 w 2007704"/>
                <a:gd name="connsiteY30" fmla="*/ 1162878 h 1480930"/>
                <a:gd name="connsiteX31" fmla="*/ 1113183 w 2007704"/>
                <a:gd name="connsiteY31" fmla="*/ 1162878 h 1480930"/>
                <a:gd name="connsiteX32" fmla="*/ 1152939 w 2007704"/>
                <a:gd name="connsiteY32" fmla="*/ 1272208 h 1480930"/>
                <a:gd name="connsiteX33" fmla="*/ 1093304 w 2007704"/>
                <a:gd name="connsiteY33" fmla="*/ 1371600 h 1480930"/>
                <a:gd name="connsiteX34" fmla="*/ 1113183 w 2007704"/>
                <a:gd name="connsiteY34" fmla="*/ 1441174 h 148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07704" h="1480930">
                  <a:moveTo>
                    <a:pt x="0" y="467139"/>
                  </a:moveTo>
                  <a:lnTo>
                    <a:pt x="218661" y="516834"/>
                  </a:lnTo>
                  <a:lnTo>
                    <a:pt x="188843" y="387626"/>
                  </a:lnTo>
                  <a:lnTo>
                    <a:pt x="248478" y="298174"/>
                  </a:lnTo>
                  <a:lnTo>
                    <a:pt x="139148" y="99391"/>
                  </a:lnTo>
                  <a:lnTo>
                    <a:pt x="308113" y="49695"/>
                  </a:lnTo>
                  <a:lnTo>
                    <a:pt x="546652" y="19878"/>
                  </a:lnTo>
                  <a:lnTo>
                    <a:pt x="665922" y="0"/>
                  </a:lnTo>
                  <a:lnTo>
                    <a:pt x="1033670" y="178904"/>
                  </a:lnTo>
                  <a:lnTo>
                    <a:pt x="1143000" y="308113"/>
                  </a:lnTo>
                  <a:lnTo>
                    <a:pt x="1162878" y="99391"/>
                  </a:lnTo>
                  <a:lnTo>
                    <a:pt x="1371600" y="198782"/>
                  </a:lnTo>
                  <a:lnTo>
                    <a:pt x="1470991" y="178904"/>
                  </a:lnTo>
                  <a:cubicBezTo>
                    <a:pt x="1533675" y="252035"/>
                    <a:pt x="1509028" y="226880"/>
                    <a:pt x="1540565" y="258417"/>
                  </a:cubicBezTo>
                  <a:lnTo>
                    <a:pt x="1689652" y="377687"/>
                  </a:lnTo>
                  <a:lnTo>
                    <a:pt x="1888435" y="496956"/>
                  </a:lnTo>
                  <a:lnTo>
                    <a:pt x="2007704" y="675860"/>
                  </a:lnTo>
                  <a:lnTo>
                    <a:pt x="2007704" y="894521"/>
                  </a:lnTo>
                  <a:lnTo>
                    <a:pt x="1868556" y="1063487"/>
                  </a:lnTo>
                  <a:lnTo>
                    <a:pt x="1848678" y="1212574"/>
                  </a:lnTo>
                  <a:lnTo>
                    <a:pt x="1759226" y="1152939"/>
                  </a:lnTo>
                  <a:lnTo>
                    <a:pt x="1639956" y="1192695"/>
                  </a:lnTo>
                  <a:lnTo>
                    <a:pt x="1759226" y="1292087"/>
                  </a:lnTo>
                  <a:lnTo>
                    <a:pt x="1769165" y="1371600"/>
                  </a:lnTo>
                  <a:lnTo>
                    <a:pt x="1679713" y="1391478"/>
                  </a:lnTo>
                  <a:lnTo>
                    <a:pt x="1659835" y="1480930"/>
                  </a:lnTo>
                  <a:lnTo>
                    <a:pt x="1530626" y="1451113"/>
                  </a:lnTo>
                  <a:lnTo>
                    <a:pt x="1470991" y="1401417"/>
                  </a:lnTo>
                  <a:lnTo>
                    <a:pt x="1401417" y="1451113"/>
                  </a:lnTo>
                  <a:lnTo>
                    <a:pt x="1212574" y="1232452"/>
                  </a:lnTo>
                  <a:lnTo>
                    <a:pt x="1222513" y="1162878"/>
                  </a:lnTo>
                  <a:lnTo>
                    <a:pt x="1113183" y="1162878"/>
                  </a:lnTo>
                  <a:lnTo>
                    <a:pt x="1152939" y="1272208"/>
                  </a:lnTo>
                  <a:lnTo>
                    <a:pt x="1093304" y="1371600"/>
                  </a:lnTo>
                  <a:lnTo>
                    <a:pt x="1113183" y="144117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2875364" y="2134292"/>
              <a:ext cx="2206487" cy="1600200"/>
            </a:xfrm>
            <a:custGeom>
              <a:avLst/>
              <a:gdLst>
                <a:gd name="connsiteX0" fmla="*/ 0 w 2206487"/>
                <a:gd name="connsiteY0" fmla="*/ 616226 h 1600200"/>
                <a:gd name="connsiteX1" fmla="*/ 99391 w 2206487"/>
                <a:gd name="connsiteY1" fmla="*/ 357808 h 1600200"/>
                <a:gd name="connsiteX2" fmla="*/ 99391 w 2206487"/>
                <a:gd name="connsiteY2" fmla="*/ 357808 h 1600200"/>
                <a:gd name="connsiteX3" fmla="*/ 387626 w 2206487"/>
                <a:gd name="connsiteY3" fmla="*/ 168965 h 1600200"/>
                <a:gd name="connsiteX4" fmla="*/ 586409 w 2206487"/>
                <a:gd name="connsiteY4" fmla="*/ 109330 h 1600200"/>
                <a:gd name="connsiteX5" fmla="*/ 665922 w 2206487"/>
                <a:gd name="connsiteY5" fmla="*/ 19878 h 1600200"/>
                <a:gd name="connsiteX6" fmla="*/ 715617 w 2206487"/>
                <a:gd name="connsiteY6" fmla="*/ 0 h 1600200"/>
                <a:gd name="connsiteX7" fmla="*/ 884582 w 2206487"/>
                <a:gd name="connsiteY7" fmla="*/ 159026 h 1600200"/>
                <a:gd name="connsiteX8" fmla="*/ 834887 w 2206487"/>
                <a:gd name="connsiteY8" fmla="*/ 327991 h 1600200"/>
                <a:gd name="connsiteX9" fmla="*/ 864704 w 2206487"/>
                <a:gd name="connsiteY9" fmla="*/ 506895 h 1600200"/>
                <a:gd name="connsiteX10" fmla="*/ 1013791 w 2206487"/>
                <a:gd name="connsiteY10" fmla="*/ 457200 h 1600200"/>
                <a:gd name="connsiteX11" fmla="*/ 1182756 w 2206487"/>
                <a:gd name="connsiteY11" fmla="*/ 516834 h 1600200"/>
                <a:gd name="connsiteX12" fmla="*/ 1113182 w 2206487"/>
                <a:gd name="connsiteY12" fmla="*/ 655982 h 1600200"/>
                <a:gd name="connsiteX13" fmla="*/ 1202635 w 2206487"/>
                <a:gd name="connsiteY13" fmla="*/ 775252 h 1600200"/>
                <a:gd name="connsiteX14" fmla="*/ 1302026 w 2206487"/>
                <a:gd name="connsiteY14" fmla="*/ 904461 h 1600200"/>
                <a:gd name="connsiteX15" fmla="*/ 1371600 w 2206487"/>
                <a:gd name="connsiteY15" fmla="*/ 815008 h 1600200"/>
                <a:gd name="connsiteX16" fmla="*/ 1500809 w 2206487"/>
                <a:gd name="connsiteY16" fmla="*/ 824947 h 1600200"/>
                <a:gd name="connsiteX17" fmla="*/ 1669774 w 2206487"/>
                <a:gd name="connsiteY17" fmla="*/ 765313 h 1600200"/>
                <a:gd name="connsiteX18" fmla="*/ 1759226 w 2206487"/>
                <a:gd name="connsiteY18" fmla="*/ 854765 h 1600200"/>
                <a:gd name="connsiteX19" fmla="*/ 1600200 w 2206487"/>
                <a:gd name="connsiteY19" fmla="*/ 974034 h 1600200"/>
                <a:gd name="connsiteX20" fmla="*/ 1649896 w 2206487"/>
                <a:gd name="connsiteY20" fmla="*/ 1123121 h 1600200"/>
                <a:gd name="connsiteX21" fmla="*/ 1789043 w 2206487"/>
                <a:gd name="connsiteY21" fmla="*/ 1242391 h 1600200"/>
                <a:gd name="connsiteX22" fmla="*/ 1878496 w 2206487"/>
                <a:gd name="connsiteY22" fmla="*/ 1341782 h 1600200"/>
                <a:gd name="connsiteX23" fmla="*/ 1878496 w 2206487"/>
                <a:gd name="connsiteY23" fmla="*/ 1510747 h 1600200"/>
                <a:gd name="connsiteX24" fmla="*/ 2017643 w 2206487"/>
                <a:gd name="connsiteY24" fmla="*/ 1600200 h 1600200"/>
                <a:gd name="connsiteX25" fmla="*/ 2097156 w 2206487"/>
                <a:gd name="connsiteY25" fmla="*/ 1560443 h 1600200"/>
                <a:gd name="connsiteX26" fmla="*/ 2146852 w 2206487"/>
                <a:gd name="connsiteY26" fmla="*/ 1470991 h 1600200"/>
                <a:gd name="connsiteX27" fmla="*/ 2057400 w 2206487"/>
                <a:gd name="connsiteY27" fmla="*/ 1371600 h 1600200"/>
                <a:gd name="connsiteX28" fmla="*/ 2107096 w 2206487"/>
                <a:gd name="connsiteY28" fmla="*/ 1212574 h 1600200"/>
                <a:gd name="connsiteX29" fmla="*/ 2146852 w 2206487"/>
                <a:gd name="connsiteY29" fmla="*/ 1162878 h 1600200"/>
                <a:gd name="connsiteX30" fmla="*/ 2206487 w 2206487"/>
                <a:gd name="connsiteY30" fmla="*/ 1083365 h 1600200"/>
                <a:gd name="connsiteX31" fmla="*/ 2097156 w 2206487"/>
                <a:gd name="connsiteY31" fmla="*/ 1043608 h 1600200"/>
                <a:gd name="connsiteX32" fmla="*/ 2136913 w 2206487"/>
                <a:gd name="connsiteY32" fmla="*/ 884582 h 1600200"/>
                <a:gd name="connsiteX33" fmla="*/ 2117035 w 2206487"/>
                <a:gd name="connsiteY33" fmla="*/ 795130 h 1600200"/>
                <a:gd name="connsiteX34" fmla="*/ 1987826 w 2206487"/>
                <a:gd name="connsiteY34" fmla="*/ 904461 h 1600200"/>
                <a:gd name="connsiteX35" fmla="*/ 1948069 w 2206487"/>
                <a:gd name="connsiteY35" fmla="*/ 1123121 h 1600200"/>
                <a:gd name="connsiteX36" fmla="*/ 1798982 w 2206487"/>
                <a:gd name="connsiteY36" fmla="*/ 1143000 h 1600200"/>
                <a:gd name="connsiteX37" fmla="*/ 1699591 w 2206487"/>
                <a:gd name="connsiteY37" fmla="*/ 12026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6487" h="1600200">
                  <a:moveTo>
                    <a:pt x="0" y="616226"/>
                  </a:moveTo>
                  <a:lnTo>
                    <a:pt x="99391" y="357808"/>
                  </a:lnTo>
                  <a:lnTo>
                    <a:pt x="99391" y="357808"/>
                  </a:lnTo>
                  <a:lnTo>
                    <a:pt x="387626" y="168965"/>
                  </a:lnTo>
                  <a:lnTo>
                    <a:pt x="586409" y="109330"/>
                  </a:lnTo>
                  <a:lnTo>
                    <a:pt x="665922" y="19878"/>
                  </a:lnTo>
                  <a:lnTo>
                    <a:pt x="715617" y="0"/>
                  </a:lnTo>
                  <a:lnTo>
                    <a:pt x="884582" y="159026"/>
                  </a:lnTo>
                  <a:lnTo>
                    <a:pt x="834887" y="327991"/>
                  </a:lnTo>
                  <a:lnTo>
                    <a:pt x="864704" y="506895"/>
                  </a:lnTo>
                  <a:lnTo>
                    <a:pt x="1013791" y="457200"/>
                  </a:lnTo>
                  <a:lnTo>
                    <a:pt x="1182756" y="516834"/>
                  </a:lnTo>
                  <a:lnTo>
                    <a:pt x="1113182" y="655982"/>
                  </a:lnTo>
                  <a:lnTo>
                    <a:pt x="1202635" y="775252"/>
                  </a:lnTo>
                  <a:lnTo>
                    <a:pt x="1302026" y="904461"/>
                  </a:lnTo>
                  <a:lnTo>
                    <a:pt x="1371600" y="815008"/>
                  </a:lnTo>
                  <a:lnTo>
                    <a:pt x="1500809" y="824947"/>
                  </a:lnTo>
                  <a:lnTo>
                    <a:pt x="1669774" y="765313"/>
                  </a:lnTo>
                  <a:lnTo>
                    <a:pt x="1759226" y="854765"/>
                  </a:lnTo>
                  <a:lnTo>
                    <a:pt x="1600200" y="974034"/>
                  </a:lnTo>
                  <a:lnTo>
                    <a:pt x="1649896" y="1123121"/>
                  </a:lnTo>
                  <a:lnTo>
                    <a:pt x="1789043" y="1242391"/>
                  </a:lnTo>
                  <a:lnTo>
                    <a:pt x="1878496" y="1341782"/>
                  </a:lnTo>
                  <a:lnTo>
                    <a:pt x="1878496" y="1510747"/>
                  </a:lnTo>
                  <a:lnTo>
                    <a:pt x="2017643" y="1600200"/>
                  </a:lnTo>
                  <a:lnTo>
                    <a:pt x="2097156" y="1560443"/>
                  </a:lnTo>
                  <a:lnTo>
                    <a:pt x="2146852" y="1470991"/>
                  </a:lnTo>
                  <a:lnTo>
                    <a:pt x="2057400" y="1371600"/>
                  </a:lnTo>
                  <a:lnTo>
                    <a:pt x="2107096" y="1212574"/>
                  </a:lnTo>
                  <a:lnTo>
                    <a:pt x="2146852" y="1162878"/>
                  </a:lnTo>
                  <a:lnTo>
                    <a:pt x="2206487" y="1083365"/>
                  </a:lnTo>
                  <a:lnTo>
                    <a:pt x="2097156" y="1043608"/>
                  </a:lnTo>
                  <a:lnTo>
                    <a:pt x="2136913" y="884582"/>
                  </a:lnTo>
                  <a:lnTo>
                    <a:pt x="2117035" y="795130"/>
                  </a:lnTo>
                  <a:lnTo>
                    <a:pt x="1987826" y="904461"/>
                  </a:lnTo>
                  <a:lnTo>
                    <a:pt x="1948069" y="1123121"/>
                  </a:lnTo>
                  <a:lnTo>
                    <a:pt x="1798982" y="1143000"/>
                  </a:lnTo>
                  <a:lnTo>
                    <a:pt x="1699591" y="12026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3620799" y="4976883"/>
              <a:ext cx="1113182" cy="1162878"/>
            </a:xfrm>
            <a:custGeom>
              <a:avLst/>
              <a:gdLst>
                <a:gd name="connsiteX0" fmla="*/ 0 w 1113182"/>
                <a:gd name="connsiteY0" fmla="*/ 19878 h 1162878"/>
                <a:gd name="connsiteX1" fmla="*/ 49695 w 1113182"/>
                <a:gd name="connsiteY1" fmla="*/ 29817 h 1162878"/>
                <a:gd name="connsiteX2" fmla="*/ 159026 w 1113182"/>
                <a:gd name="connsiteY2" fmla="*/ 0 h 1162878"/>
                <a:gd name="connsiteX3" fmla="*/ 149087 w 1113182"/>
                <a:gd name="connsiteY3" fmla="*/ 159026 h 1162878"/>
                <a:gd name="connsiteX4" fmla="*/ 218661 w 1113182"/>
                <a:gd name="connsiteY4" fmla="*/ 238539 h 1162878"/>
                <a:gd name="connsiteX5" fmla="*/ 288234 w 1113182"/>
                <a:gd name="connsiteY5" fmla="*/ 278296 h 1162878"/>
                <a:gd name="connsiteX6" fmla="*/ 377687 w 1113182"/>
                <a:gd name="connsiteY6" fmla="*/ 467139 h 1162878"/>
                <a:gd name="connsiteX7" fmla="*/ 427382 w 1113182"/>
                <a:gd name="connsiteY7" fmla="*/ 576470 h 1162878"/>
                <a:gd name="connsiteX8" fmla="*/ 586408 w 1113182"/>
                <a:gd name="connsiteY8" fmla="*/ 536713 h 1162878"/>
                <a:gd name="connsiteX9" fmla="*/ 665921 w 1113182"/>
                <a:gd name="connsiteY9" fmla="*/ 516835 h 1162878"/>
                <a:gd name="connsiteX10" fmla="*/ 636104 w 1113182"/>
                <a:gd name="connsiteY10" fmla="*/ 367748 h 1162878"/>
                <a:gd name="connsiteX11" fmla="*/ 665921 w 1113182"/>
                <a:gd name="connsiteY11" fmla="*/ 228600 h 1162878"/>
                <a:gd name="connsiteX12" fmla="*/ 785191 w 1113182"/>
                <a:gd name="connsiteY12" fmla="*/ 109330 h 1162878"/>
                <a:gd name="connsiteX13" fmla="*/ 824947 w 1113182"/>
                <a:gd name="connsiteY13" fmla="*/ 99391 h 1162878"/>
                <a:gd name="connsiteX14" fmla="*/ 894521 w 1113182"/>
                <a:gd name="connsiteY14" fmla="*/ 248478 h 1162878"/>
                <a:gd name="connsiteX15" fmla="*/ 993913 w 1113182"/>
                <a:gd name="connsiteY15" fmla="*/ 228600 h 1162878"/>
                <a:gd name="connsiteX16" fmla="*/ 1053547 w 1113182"/>
                <a:gd name="connsiteY16" fmla="*/ 278296 h 1162878"/>
                <a:gd name="connsiteX17" fmla="*/ 993913 w 1113182"/>
                <a:gd name="connsiteY17" fmla="*/ 377687 h 1162878"/>
                <a:gd name="connsiteX18" fmla="*/ 924339 w 1113182"/>
                <a:gd name="connsiteY18" fmla="*/ 347870 h 1162878"/>
                <a:gd name="connsiteX19" fmla="*/ 924339 w 1113182"/>
                <a:gd name="connsiteY19" fmla="*/ 347870 h 1162878"/>
                <a:gd name="connsiteX20" fmla="*/ 745434 w 1113182"/>
                <a:gd name="connsiteY20" fmla="*/ 407504 h 1162878"/>
                <a:gd name="connsiteX21" fmla="*/ 785191 w 1113182"/>
                <a:gd name="connsiteY21" fmla="*/ 496956 h 1162878"/>
                <a:gd name="connsiteX22" fmla="*/ 904461 w 1113182"/>
                <a:gd name="connsiteY22" fmla="*/ 516835 h 1162878"/>
                <a:gd name="connsiteX23" fmla="*/ 844826 w 1113182"/>
                <a:gd name="connsiteY23" fmla="*/ 606287 h 1162878"/>
                <a:gd name="connsiteX24" fmla="*/ 894521 w 1113182"/>
                <a:gd name="connsiteY24" fmla="*/ 725556 h 1162878"/>
                <a:gd name="connsiteX25" fmla="*/ 914400 w 1113182"/>
                <a:gd name="connsiteY25" fmla="*/ 795130 h 1162878"/>
                <a:gd name="connsiteX26" fmla="*/ 874643 w 1113182"/>
                <a:gd name="connsiteY26" fmla="*/ 864704 h 1162878"/>
                <a:gd name="connsiteX27" fmla="*/ 884582 w 1113182"/>
                <a:gd name="connsiteY27" fmla="*/ 924339 h 1162878"/>
                <a:gd name="connsiteX28" fmla="*/ 974034 w 1113182"/>
                <a:gd name="connsiteY28" fmla="*/ 974035 h 1162878"/>
                <a:gd name="connsiteX29" fmla="*/ 1073426 w 1113182"/>
                <a:gd name="connsiteY29" fmla="*/ 1023730 h 1162878"/>
                <a:gd name="connsiteX30" fmla="*/ 1073426 w 1113182"/>
                <a:gd name="connsiteY30" fmla="*/ 1023730 h 1162878"/>
                <a:gd name="connsiteX31" fmla="*/ 1113182 w 1113182"/>
                <a:gd name="connsiteY31" fmla="*/ 1113183 h 1162878"/>
                <a:gd name="connsiteX32" fmla="*/ 1023730 w 1113182"/>
                <a:gd name="connsiteY32" fmla="*/ 1162878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3182" h="1162878">
                  <a:moveTo>
                    <a:pt x="0" y="19878"/>
                  </a:moveTo>
                  <a:lnTo>
                    <a:pt x="49695" y="29817"/>
                  </a:lnTo>
                  <a:lnTo>
                    <a:pt x="159026" y="0"/>
                  </a:lnTo>
                  <a:lnTo>
                    <a:pt x="149087" y="159026"/>
                  </a:lnTo>
                  <a:lnTo>
                    <a:pt x="218661" y="238539"/>
                  </a:lnTo>
                  <a:lnTo>
                    <a:pt x="288234" y="278296"/>
                  </a:lnTo>
                  <a:lnTo>
                    <a:pt x="377687" y="467139"/>
                  </a:lnTo>
                  <a:lnTo>
                    <a:pt x="427382" y="576470"/>
                  </a:lnTo>
                  <a:lnTo>
                    <a:pt x="586408" y="536713"/>
                  </a:lnTo>
                  <a:lnTo>
                    <a:pt x="665921" y="516835"/>
                  </a:lnTo>
                  <a:lnTo>
                    <a:pt x="636104" y="367748"/>
                  </a:lnTo>
                  <a:lnTo>
                    <a:pt x="665921" y="228600"/>
                  </a:lnTo>
                  <a:lnTo>
                    <a:pt x="785191" y="109330"/>
                  </a:lnTo>
                  <a:lnTo>
                    <a:pt x="824947" y="99391"/>
                  </a:lnTo>
                  <a:lnTo>
                    <a:pt x="894521" y="248478"/>
                  </a:lnTo>
                  <a:lnTo>
                    <a:pt x="993913" y="228600"/>
                  </a:lnTo>
                  <a:lnTo>
                    <a:pt x="1053547" y="278296"/>
                  </a:lnTo>
                  <a:lnTo>
                    <a:pt x="993913" y="377687"/>
                  </a:lnTo>
                  <a:lnTo>
                    <a:pt x="924339" y="347870"/>
                  </a:lnTo>
                  <a:lnTo>
                    <a:pt x="924339" y="347870"/>
                  </a:lnTo>
                  <a:lnTo>
                    <a:pt x="745434" y="407504"/>
                  </a:lnTo>
                  <a:lnTo>
                    <a:pt x="785191" y="496956"/>
                  </a:lnTo>
                  <a:lnTo>
                    <a:pt x="904461" y="516835"/>
                  </a:lnTo>
                  <a:lnTo>
                    <a:pt x="844826" y="606287"/>
                  </a:lnTo>
                  <a:lnTo>
                    <a:pt x="894521" y="725556"/>
                  </a:lnTo>
                  <a:lnTo>
                    <a:pt x="914400" y="795130"/>
                  </a:lnTo>
                  <a:lnTo>
                    <a:pt x="874643" y="864704"/>
                  </a:lnTo>
                  <a:lnTo>
                    <a:pt x="884582" y="924339"/>
                  </a:lnTo>
                  <a:lnTo>
                    <a:pt x="974034" y="974035"/>
                  </a:lnTo>
                  <a:lnTo>
                    <a:pt x="1073426" y="1023730"/>
                  </a:lnTo>
                  <a:lnTo>
                    <a:pt x="1073426" y="1023730"/>
                  </a:lnTo>
                  <a:lnTo>
                    <a:pt x="1113182" y="1113183"/>
                  </a:lnTo>
                  <a:lnTo>
                    <a:pt x="1023730" y="11628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4097877" y="3923335"/>
              <a:ext cx="1113183" cy="1351722"/>
            </a:xfrm>
            <a:custGeom>
              <a:avLst/>
              <a:gdLst>
                <a:gd name="connsiteX0" fmla="*/ 0 w 1113183"/>
                <a:gd name="connsiteY0" fmla="*/ 139148 h 1351722"/>
                <a:gd name="connsiteX1" fmla="*/ 109330 w 1113183"/>
                <a:gd name="connsiteY1" fmla="*/ 178904 h 1351722"/>
                <a:gd name="connsiteX2" fmla="*/ 139148 w 1113183"/>
                <a:gd name="connsiteY2" fmla="*/ 29818 h 1351722"/>
                <a:gd name="connsiteX3" fmla="*/ 218661 w 1113183"/>
                <a:gd name="connsiteY3" fmla="*/ 0 h 1351722"/>
                <a:gd name="connsiteX4" fmla="*/ 308113 w 1113183"/>
                <a:gd name="connsiteY4" fmla="*/ 119270 h 1351722"/>
                <a:gd name="connsiteX5" fmla="*/ 387626 w 1113183"/>
                <a:gd name="connsiteY5" fmla="*/ 119270 h 1351722"/>
                <a:gd name="connsiteX6" fmla="*/ 487017 w 1113183"/>
                <a:gd name="connsiteY6" fmla="*/ 218661 h 1351722"/>
                <a:gd name="connsiteX7" fmla="*/ 487017 w 1113183"/>
                <a:gd name="connsiteY7" fmla="*/ 298174 h 1351722"/>
                <a:gd name="connsiteX8" fmla="*/ 586409 w 1113183"/>
                <a:gd name="connsiteY8" fmla="*/ 327991 h 1351722"/>
                <a:gd name="connsiteX9" fmla="*/ 675861 w 1113183"/>
                <a:gd name="connsiteY9" fmla="*/ 308113 h 1351722"/>
                <a:gd name="connsiteX10" fmla="*/ 765313 w 1113183"/>
                <a:gd name="connsiteY10" fmla="*/ 308113 h 1351722"/>
                <a:gd name="connsiteX11" fmla="*/ 894522 w 1113183"/>
                <a:gd name="connsiteY11" fmla="*/ 367748 h 1351722"/>
                <a:gd name="connsiteX12" fmla="*/ 1003852 w 1113183"/>
                <a:gd name="connsiteY12" fmla="*/ 387626 h 1351722"/>
                <a:gd name="connsiteX13" fmla="*/ 1113183 w 1113183"/>
                <a:gd name="connsiteY13" fmla="*/ 447261 h 1351722"/>
                <a:gd name="connsiteX14" fmla="*/ 1103243 w 1113183"/>
                <a:gd name="connsiteY14" fmla="*/ 576470 h 1351722"/>
                <a:gd name="connsiteX15" fmla="*/ 993913 w 1113183"/>
                <a:gd name="connsiteY15" fmla="*/ 735496 h 1351722"/>
                <a:gd name="connsiteX16" fmla="*/ 924339 w 1113183"/>
                <a:gd name="connsiteY16" fmla="*/ 745435 h 1351722"/>
                <a:gd name="connsiteX17" fmla="*/ 894522 w 1113183"/>
                <a:gd name="connsiteY17" fmla="*/ 834887 h 1351722"/>
                <a:gd name="connsiteX18" fmla="*/ 824948 w 1113183"/>
                <a:gd name="connsiteY18" fmla="*/ 854765 h 1351722"/>
                <a:gd name="connsiteX19" fmla="*/ 685800 w 1113183"/>
                <a:gd name="connsiteY19" fmla="*/ 815009 h 1351722"/>
                <a:gd name="connsiteX20" fmla="*/ 626165 w 1113183"/>
                <a:gd name="connsiteY20" fmla="*/ 874644 h 1351722"/>
                <a:gd name="connsiteX21" fmla="*/ 626165 w 1113183"/>
                <a:gd name="connsiteY21" fmla="*/ 874644 h 1351722"/>
                <a:gd name="connsiteX22" fmla="*/ 655983 w 1113183"/>
                <a:gd name="connsiteY22" fmla="*/ 1073426 h 1351722"/>
                <a:gd name="connsiteX23" fmla="*/ 755374 w 1113183"/>
                <a:gd name="connsiteY23" fmla="*/ 1133061 h 1351722"/>
                <a:gd name="connsiteX24" fmla="*/ 735496 w 1113183"/>
                <a:gd name="connsiteY24" fmla="*/ 1192696 h 1351722"/>
                <a:gd name="connsiteX25" fmla="*/ 675861 w 1113183"/>
                <a:gd name="connsiteY25" fmla="*/ 1152939 h 1351722"/>
                <a:gd name="connsiteX26" fmla="*/ 606287 w 1113183"/>
                <a:gd name="connsiteY26" fmla="*/ 1182757 h 1351722"/>
                <a:gd name="connsiteX27" fmla="*/ 705678 w 1113183"/>
                <a:gd name="connsiteY27" fmla="*/ 1282148 h 1351722"/>
                <a:gd name="connsiteX28" fmla="*/ 705678 w 1113183"/>
                <a:gd name="connsiteY28" fmla="*/ 1351722 h 1351722"/>
                <a:gd name="connsiteX29" fmla="*/ 536713 w 1113183"/>
                <a:gd name="connsiteY29" fmla="*/ 1302026 h 13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183" h="1351722">
                  <a:moveTo>
                    <a:pt x="0" y="139148"/>
                  </a:moveTo>
                  <a:lnTo>
                    <a:pt x="109330" y="178904"/>
                  </a:lnTo>
                  <a:lnTo>
                    <a:pt x="139148" y="29818"/>
                  </a:lnTo>
                  <a:lnTo>
                    <a:pt x="218661" y="0"/>
                  </a:lnTo>
                  <a:lnTo>
                    <a:pt x="308113" y="119270"/>
                  </a:lnTo>
                  <a:lnTo>
                    <a:pt x="387626" y="119270"/>
                  </a:lnTo>
                  <a:lnTo>
                    <a:pt x="487017" y="218661"/>
                  </a:lnTo>
                  <a:lnTo>
                    <a:pt x="487017" y="298174"/>
                  </a:lnTo>
                  <a:lnTo>
                    <a:pt x="586409" y="327991"/>
                  </a:lnTo>
                  <a:lnTo>
                    <a:pt x="675861" y="308113"/>
                  </a:lnTo>
                  <a:lnTo>
                    <a:pt x="765313" y="308113"/>
                  </a:lnTo>
                  <a:lnTo>
                    <a:pt x="894522" y="367748"/>
                  </a:lnTo>
                  <a:lnTo>
                    <a:pt x="1003852" y="387626"/>
                  </a:lnTo>
                  <a:lnTo>
                    <a:pt x="1113183" y="447261"/>
                  </a:lnTo>
                  <a:lnTo>
                    <a:pt x="1103243" y="576470"/>
                  </a:lnTo>
                  <a:lnTo>
                    <a:pt x="993913" y="735496"/>
                  </a:lnTo>
                  <a:lnTo>
                    <a:pt x="924339" y="745435"/>
                  </a:lnTo>
                  <a:lnTo>
                    <a:pt x="894522" y="834887"/>
                  </a:lnTo>
                  <a:lnTo>
                    <a:pt x="824948" y="854765"/>
                  </a:lnTo>
                  <a:lnTo>
                    <a:pt x="685800" y="815009"/>
                  </a:lnTo>
                  <a:lnTo>
                    <a:pt x="626165" y="874644"/>
                  </a:lnTo>
                  <a:lnTo>
                    <a:pt x="626165" y="874644"/>
                  </a:lnTo>
                  <a:lnTo>
                    <a:pt x="655983" y="1073426"/>
                  </a:lnTo>
                  <a:lnTo>
                    <a:pt x="755374" y="1133061"/>
                  </a:lnTo>
                  <a:lnTo>
                    <a:pt x="735496" y="1192696"/>
                  </a:lnTo>
                  <a:lnTo>
                    <a:pt x="675861" y="1152939"/>
                  </a:lnTo>
                  <a:lnTo>
                    <a:pt x="606287" y="1182757"/>
                  </a:lnTo>
                  <a:lnTo>
                    <a:pt x="705678" y="1282148"/>
                  </a:lnTo>
                  <a:lnTo>
                    <a:pt x="705678" y="1351722"/>
                  </a:lnTo>
                  <a:lnTo>
                    <a:pt x="536713" y="130202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4853251" y="4380535"/>
              <a:ext cx="655982" cy="815009"/>
            </a:xfrm>
            <a:custGeom>
              <a:avLst/>
              <a:gdLst>
                <a:gd name="connsiteX0" fmla="*/ 0 w 655982"/>
                <a:gd name="connsiteY0" fmla="*/ 685800 h 815009"/>
                <a:gd name="connsiteX1" fmla="*/ 129209 w 655982"/>
                <a:gd name="connsiteY1" fmla="*/ 685800 h 815009"/>
                <a:gd name="connsiteX2" fmla="*/ 188843 w 655982"/>
                <a:gd name="connsiteY2" fmla="*/ 616226 h 815009"/>
                <a:gd name="connsiteX3" fmla="*/ 238539 w 655982"/>
                <a:gd name="connsiteY3" fmla="*/ 616226 h 815009"/>
                <a:gd name="connsiteX4" fmla="*/ 387626 w 655982"/>
                <a:gd name="connsiteY4" fmla="*/ 765313 h 815009"/>
                <a:gd name="connsiteX5" fmla="*/ 457200 w 655982"/>
                <a:gd name="connsiteY5" fmla="*/ 815009 h 815009"/>
                <a:gd name="connsiteX6" fmla="*/ 506895 w 655982"/>
                <a:gd name="connsiteY6" fmla="*/ 675861 h 815009"/>
                <a:gd name="connsiteX7" fmla="*/ 496956 w 655982"/>
                <a:gd name="connsiteY7" fmla="*/ 606287 h 815009"/>
                <a:gd name="connsiteX8" fmla="*/ 407504 w 655982"/>
                <a:gd name="connsiteY8" fmla="*/ 506896 h 815009"/>
                <a:gd name="connsiteX9" fmla="*/ 357809 w 655982"/>
                <a:gd name="connsiteY9" fmla="*/ 427383 h 815009"/>
                <a:gd name="connsiteX10" fmla="*/ 387626 w 655982"/>
                <a:gd name="connsiteY10" fmla="*/ 347870 h 815009"/>
                <a:gd name="connsiteX11" fmla="*/ 496956 w 655982"/>
                <a:gd name="connsiteY11" fmla="*/ 318052 h 815009"/>
                <a:gd name="connsiteX12" fmla="*/ 655982 w 655982"/>
                <a:gd name="connsiteY12" fmla="*/ 268357 h 815009"/>
                <a:gd name="connsiteX13" fmla="*/ 655982 w 655982"/>
                <a:gd name="connsiteY13" fmla="*/ 168965 h 815009"/>
                <a:gd name="connsiteX14" fmla="*/ 596348 w 655982"/>
                <a:gd name="connsiteY14" fmla="*/ 119270 h 815009"/>
                <a:gd name="connsiteX15" fmla="*/ 546652 w 655982"/>
                <a:gd name="connsiteY15" fmla="*/ 89452 h 815009"/>
                <a:gd name="connsiteX16" fmla="*/ 367748 w 655982"/>
                <a:gd name="connsiteY16" fmla="*/ 0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82" h="815009">
                  <a:moveTo>
                    <a:pt x="0" y="685800"/>
                  </a:moveTo>
                  <a:lnTo>
                    <a:pt x="129209" y="685800"/>
                  </a:lnTo>
                  <a:lnTo>
                    <a:pt x="188843" y="616226"/>
                  </a:lnTo>
                  <a:lnTo>
                    <a:pt x="238539" y="616226"/>
                  </a:lnTo>
                  <a:lnTo>
                    <a:pt x="387626" y="765313"/>
                  </a:lnTo>
                  <a:lnTo>
                    <a:pt x="457200" y="815009"/>
                  </a:lnTo>
                  <a:lnTo>
                    <a:pt x="506895" y="675861"/>
                  </a:lnTo>
                  <a:lnTo>
                    <a:pt x="496956" y="606287"/>
                  </a:lnTo>
                  <a:lnTo>
                    <a:pt x="407504" y="506896"/>
                  </a:lnTo>
                  <a:lnTo>
                    <a:pt x="357809" y="427383"/>
                  </a:lnTo>
                  <a:lnTo>
                    <a:pt x="387626" y="347870"/>
                  </a:lnTo>
                  <a:lnTo>
                    <a:pt x="496956" y="318052"/>
                  </a:lnTo>
                  <a:lnTo>
                    <a:pt x="655982" y="268357"/>
                  </a:lnTo>
                  <a:lnTo>
                    <a:pt x="655982" y="168965"/>
                  </a:lnTo>
                  <a:lnTo>
                    <a:pt x="596348" y="119270"/>
                  </a:lnTo>
                  <a:lnTo>
                    <a:pt x="546652" y="89452"/>
                  </a:lnTo>
                  <a:lnTo>
                    <a:pt x="36774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4783677" y="2899605"/>
              <a:ext cx="894522" cy="1560443"/>
            </a:xfrm>
            <a:custGeom>
              <a:avLst/>
              <a:gdLst>
                <a:gd name="connsiteX0" fmla="*/ 0 w 894522"/>
                <a:gd name="connsiteY0" fmla="*/ 1331843 h 1560443"/>
                <a:gd name="connsiteX1" fmla="*/ 19878 w 894522"/>
                <a:gd name="connsiteY1" fmla="*/ 1202634 h 1560443"/>
                <a:gd name="connsiteX2" fmla="*/ 109330 w 894522"/>
                <a:gd name="connsiteY2" fmla="*/ 1182756 h 1560443"/>
                <a:gd name="connsiteX3" fmla="*/ 129209 w 894522"/>
                <a:gd name="connsiteY3" fmla="*/ 1073426 h 1560443"/>
                <a:gd name="connsiteX4" fmla="*/ 149087 w 894522"/>
                <a:gd name="connsiteY4" fmla="*/ 1033669 h 1560443"/>
                <a:gd name="connsiteX5" fmla="*/ 149087 w 894522"/>
                <a:gd name="connsiteY5" fmla="*/ 1033669 h 1560443"/>
                <a:gd name="connsiteX6" fmla="*/ 149087 w 894522"/>
                <a:gd name="connsiteY6" fmla="*/ 904461 h 1560443"/>
                <a:gd name="connsiteX7" fmla="*/ 218661 w 894522"/>
                <a:gd name="connsiteY7" fmla="*/ 924339 h 1560443"/>
                <a:gd name="connsiteX8" fmla="*/ 288235 w 894522"/>
                <a:gd name="connsiteY8" fmla="*/ 924339 h 1560443"/>
                <a:gd name="connsiteX9" fmla="*/ 308113 w 894522"/>
                <a:gd name="connsiteY9" fmla="*/ 864704 h 1560443"/>
                <a:gd name="connsiteX10" fmla="*/ 437322 w 894522"/>
                <a:gd name="connsiteY10" fmla="*/ 844826 h 1560443"/>
                <a:gd name="connsiteX11" fmla="*/ 467139 w 894522"/>
                <a:gd name="connsiteY11" fmla="*/ 765313 h 1560443"/>
                <a:gd name="connsiteX12" fmla="*/ 487017 w 894522"/>
                <a:gd name="connsiteY12" fmla="*/ 665921 h 1560443"/>
                <a:gd name="connsiteX13" fmla="*/ 367748 w 894522"/>
                <a:gd name="connsiteY13" fmla="*/ 586408 h 1560443"/>
                <a:gd name="connsiteX14" fmla="*/ 258417 w 894522"/>
                <a:gd name="connsiteY14" fmla="*/ 526774 h 1560443"/>
                <a:gd name="connsiteX15" fmla="*/ 268356 w 894522"/>
                <a:gd name="connsiteY15" fmla="*/ 447261 h 1560443"/>
                <a:gd name="connsiteX16" fmla="*/ 228600 w 894522"/>
                <a:gd name="connsiteY16" fmla="*/ 387626 h 1560443"/>
                <a:gd name="connsiteX17" fmla="*/ 327991 w 894522"/>
                <a:gd name="connsiteY17" fmla="*/ 337930 h 1560443"/>
                <a:gd name="connsiteX18" fmla="*/ 417443 w 894522"/>
                <a:gd name="connsiteY18" fmla="*/ 397565 h 1560443"/>
                <a:gd name="connsiteX19" fmla="*/ 496956 w 894522"/>
                <a:gd name="connsiteY19" fmla="*/ 377687 h 1560443"/>
                <a:gd name="connsiteX20" fmla="*/ 536713 w 894522"/>
                <a:gd name="connsiteY20" fmla="*/ 308113 h 1560443"/>
                <a:gd name="connsiteX21" fmla="*/ 526774 w 894522"/>
                <a:gd name="connsiteY21" fmla="*/ 268356 h 1560443"/>
                <a:gd name="connsiteX22" fmla="*/ 566530 w 894522"/>
                <a:gd name="connsiteY22" fmla="*/ 168965 h 1560443"/>
                <a:gd name="connsiteX23" fmla="*/ 675861 w 894522"/>
                <a:gd name="connsiteY23" fmla="*/ 59634 h 1560443"/>
                <a:gd name="connsiteX24" fmla="*/ 675861 w 894522"/>
                <a:gd name="connsiteY24" fmla="*/ 59634 h 1560443"/>
                <a:gd name="connsiteX25" fmla="*/ 834887 w 894522"/>
                <a:gd name="connsiteY25" fmla="*/ 0 h 1560443"/>
                <a:gd name="connsiteX26" fmla="*/ 894522 w 894522"/>
                <a:gd name="connsiteY26" fmla="*/ 29817 h 1560443"/>
                <a:gd name="connsiteX27" fmla="*/ 815009 w 894522"/>
                <a:gd name="connsiteY27" fmla="*/ 238539 h 1560443"/>
                <a:gd name="connsiteX28" fmla="*/ 775252 w 894522"/>
                <a:gd name="connsiteY28" fmla="*/ 357808 h 1560443"/>
                <a:gd name="connsiteX29" fmla="*/ 775252 w 894522"/>
                <a:gd name="connsiteY29" fmla="*/ 357808 h 1560443"/>
                <a:gd name="connsiteX30" fmla="*/ 765313 w 894522"/>
                <a:gd name="connsiteY30" fmla="*/ 556591 h 1560443"/>
                <a:gd name="connsiteX31" fmla="*/ 745435 w 894522"/>
                <a:gd name="connsiteY31" fmla="*/ 685800 h 1560443"/>
                <a:gd name="connsiteX32" fmla="*/ 775252 w 894522"/>
                <a:gd name="connsiteY32" fmla="*/ 795130 h 1560443"/>
                <a:gd name="connsiteX33" fmla="*/ 705678 w 894522"/>
                <a:gd name="connsiteY33" fmla="*/ 904461 h 1560443"/>
                <a:gd name="connsiteX34" fmla="*/ 745435 w 894522"/>
                <a:gd name="connsiteY34" fmla="*/ 1083365 h 1560443"/>
                <a:gd name="connsiteX35" fmla="*/ 815009 w 894522"/>
                <a:gd name="connsiteY35" fmla="*/ 1182756 h 1560443"/>
                <a:gd name="connsiteX36" fmla="*/ 844826 w 894522"/>
                <a:gd name="connsiteY36" fmla="*/ 1282148 h 1560443"/>
                <a:gd name="connsiteX37" fmla="*/ 745435 w 894522"/>
                <a:gd name="connsiteY37" fmla="*/ 1292087 h 1560443"/>
                <a:gd name="connsiteX38" fmla="*/ 646043 w 894522"/>
                <a:gd name="connsiteY38" fmla="*/ 1292087 h 1560443"/>
                <a:gd name="connsiteX39" fmla="*/ 665922 w 894522"/>
                <a:gd name="connsiteY39" fmla="*/ 1341782 h 1560443"/>
                <a:gd name="connsiteX40" fmla="*/ 705678 w 894522"/>
                <a:gd name="connsiteY40" fmla="*/ 1391478 h 1560443"/>
                <a:gd name="connsiteX41" fmla="*/ 626165 w 894522"/>
                <a:gd name="connsiteY41" fmla="*/ 1411356 h 1560443"/>
                <a:gd name="connsiteX42" fmla="*/ 626165 w 894522"/>
                <a:gd name="connsiteY42" fmla="*/ 1411356 h 1560443"/>
                <a:gd name="connsiteX43" fmla="*/ 606287 w 894522"/>
                <a:gd name="connsiteY43" fmla="*/ 1560443 h 156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94522" h="1560443">
                  <a:moveTo>
                    <a:pt x="0" y="1331843"/>
                  </a:moveTo>
                  <a:lnTo>
                    <a:pt x="19878" y="1202634"/>
                  </a:lnTo>
                  <a:lnTo>
                    <a:pt x="109330" y="1182756"/>
                  </a:lnTo>
                  <a:lnTo>
                    <a:pt x="129209" y="1073426"/>
                  </a:lnTo>
                  <a:lnTo>
                    <a:pt x="149087" y="1033669"/>
                  </a:lnTo>
                  <a:lnTo>
                    <a:pt x="149087" y="1033669"/>
                  </a:lnTo>
                  <a:lnTo>
                    <a:pt x="149087" y="904461"/>
                  </a:lnTo>
                  <a:lnTo>
                    <a:pt x="218661" y="924339"/>
                  </a:lnTo>
                  <a:lnTo>
                    <a:pt x="288235" y="924339"/>
                  </a:lnTo>
                  <a:lnTo>
                    <a:pt x="308113" y="864704"/>
                  </a:lnTo>
                  <a:lnTo>
                    <a:pt x="437322" y="844826"/>
                  </a:lnTo>
                  <a:lnTo>
                    <a:pt x="467139" y="765313"/>
                  </a:lnTo>
                  <a:lnTo>
                    <a:pt x="487017" y="665921"/>
                  </a:lnTo>
                  <a:lnTo>
                    <a:pt x="367748" y="586408"/>
                  </a:lnTo>
                  <a:lnTo>
                    <a:pt x="258417" y="526774"/>
                  </a:lnTo>
                  <a:lnTo>
                    <a:pt x="268356" y="447261"/>
                  </a:lnTo>
                  <a:lnTo>
                    <a:pt x="228600" y="387626"/>
                  </a:lnTo>
                  <a:lnTo>
                    <a:pt x="327991" y="337930"/>
                  </a:lnTo>
                  <a:lnTo>
                    <a:pt x="417443" y="397565"/>
                  </a:lnTo>
                  <a:lnTo>
                    <a:pt x="496956" y="377687"/>
                  </a:lnTo>
                  <a:lnTo>
                    <a:pt x="536713" y="308113"/>
                  </a:lnTo>
                  <a:lnTo>
                    <a:pt x="526774" y="268356"/>
                  </a:lnTo>
                  <a:lnTo>
                    <a:pt x="566530" y="168965"/>
                  </a:lnTo>
                  <a:lnTo>
                    <a:pt x="675861" y="59634"/>
                  </a:lnTo>
                  <a:lnTo>
                    <a:pt x="675861" y="59634"/>
                  </a:lnTo>
                  <a:lnTo>
                    <a:pt x="834887" y="0"/>
                  </a:lnTo>
                  <a:lnTo>
                    <a:pt x="894522" y="29817"/>
                  </a:lnTo>
                  <a:lnTo>
                    <a:pt x="815009" y="238539"/>
                  </a:lnTo>
                  <a:lnTo>
                    <a:pt x="775252" y="357808"/>
                  </a:lnTo>
                  <a:lnTo>
                    <a:pt x="775252" y="357808"/>
                  </a:lnTo>
                  <a:lnTo>
                    <a:pt x="765313" y="556591"/>
                  </a:lnTo>
                  <a:lnTo>
                    <a:pt x="745435" y="685800"/>
                  </a:lnTo>
                  <a:lnTo>
                    <a:pt x="775252" y="795130"/>
                  </a:lnTo>
                  <a:lnTo>
                    <a:pt x="705678" y="904461"/>
                  </a:lnTo>
                  <a:lnTo>
                    <a:pt x="745435" y="1083365"/>
                  </a:lnTo>
                  <a:lnTo>
                    <a:pt x="815009" y="1182756"/>
                  </a:lnTo>
                  <a:lnTo>
                    <a:pt x="844826" y="1282148"/>
                  </a:lnTo>
                  <a:lnTo>
                    <a:pt x="745435" y="1292087"/>
                  </a:lnTo>
                  <a:lnTo>
                    <a:pt x="646043" y="1292087"/>
                  </a:lnTo>
                  <a:lnTo>
                    <a:pt x="665922" y="1341782"/>
                  </a:lnTo>
                  <a:lnTo>
                    <a:pt x="705678" y="1391478"/>
                  </a:lnTo>
                  <a:lnTo>
                    <a:pt x="626165" y="1411356"/>
                  </a:lnTo>
                  <a:lnTo>
                    <a:pt x="626165" y="1411356"/>
                  </a:lnTo>
                  <a:lnTo>
                    <a:pt x="606287" y="15604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5658320" y="653361"/>
              <a:ext cx="1789044" cy="2256183"/>
            </a:xfrm>
            <a:custGeom>
              <a:avLst/>
              <a:gdLst>
                <a:gd name="connsiteX0" fmla="*/ 0 w 1789044"/>
                <a:gd name="connsiteY0" fmla="*/ 2256183 h 2256183"/>
                <a:gd name="connsiteX1" fmla="*/ 79513 w 1789044"/>
                <a:gd name="connsiteY1" fmla="*/ 2236305 h 2256183"/>
                <a:gd name="connsiteX2" fmla="*/ 178905 w 1789044"/>
                <a:gd name="connsiteY2" fmla="*/ 2117035 h 2256183"/>
                <a:gd name="connsiteX3" fmla="*/ 288235 w 1789044"/>
                <a:gd name="connsiteY3" fmla="*/ 2097157 h 2256183"/>
                <a:gd name="connsiteX4" fmla="*/ 397566 w 1789044"/>
                <a:gd name="connsiteY4" fmla="*/ 1997765 h 2256183"/>
                <a:gd name="connsiteX5" fmla="*/ 367748 w 1789044"/>
                <a:gd name="connsiteY5" fmla="*/ 1918252 h 2256183"/>
                <a:gd name="connsiteX6" fmla="*/ 387626 w 1789044"/>
                <a:gd name="connsiteY6" fmla="*/ 1848678 h 2256183"/>
                <a:gd name="connsiteX7" fmla="*/ 427383 w 1789044"/>
                <a:gd name="connsiteY7" fmla="*/ 1719470 h 2256183"/>
                <a:gd name="connsiteX8" fmla="*/ 516835 w 1789044"/>
                <a:gd name="connsiteY8" fmla="*/ 1709531 h 2256183"/>
                <a:gd name="connsiteX9" fmla="*/ 536713 w 1789044"/>
                <a:gd name="connsiteY9" fmla="*/ 1848678 h 2256183"/>
                <a:gd name="connsiteX10" fmla="*/ 655983 w 1789044"/>
                <a:gd name="connsiteY10" fmla="*/ 1749287 h 2256183"/>
                <a:gd name="connsiteX11" fmla="*/ 715618 w 1789044"/>
                <a:gd name="connsiteY11" fmla="*/ 1739348 h 2256183"/>
                <a:gd name="connsiteX12" fmla="*/ 795131 w 1789044"/>
                <a:gd name="connsiteY12" fmla="*/ 1699592 h 2256183"/>
                <a:gd name="connsiteX13" fmla="*/ 864705 w 1789044"/>
                <a:gd name="connsiteY13" fmla="*/ 1630018 h 2256183"/>
                <a:gd name="connsiteX14" fmla="*/ 914400 w 1789044"/>
                <a:gd name="connsiteY14" fmla="*/ 1610139 h 2256183"/>
                <a:gd name="connsiteX15" fmla="*/ 954157 w 1789044"/>
                <a:gd name="connsiteY15" fmla="*/ 1679713 h 2256183"/>
                <a:gd name="connsiteX16" fmla="*/ 993913 w 1789044"/>
                <a:gd name="connsiteY16" fmla="*/ 1719470 h 2256183"/>
                <a:gd name="connsiteX17" fmla="*/ 1033670 w 1789044"/>
                <a:gd name="connsiteY17" fmla="*/ 1838739 h 2256183"/>
                <a:gd name="connsiteX18" fmla="*/ 1152940 w 1789044"/>
                <a:gd name="connsiteY18" fmla="*/ 1858618 h 2256183"/>
                <a:gd name="connsiteX19" fmla="*/ 1152940 w 1789044"/>
                <a:gd name="connsiteY19" fmla="*/ 1749287 h 2256183"/>
                <a:gd name="connsiteX20" fmla="*/ 1152940 w 1789044"/>
                <a:gd name="connsiteY20" fmla="*/ 1630018 h 2256183"/>
                <a:gd name="connsiteX21" fmla="*/ 1222513 w 1789044"/>
                <a:gd name="connsiteY21" fmla="*/ 1659835 h 2256183"/>
                <a:gd name="connsiteX22" fmla="*/ 1272209 w 1789044"/>
                <a:gd name="connsiteY22" fmla="*/ 1739348 h 2256183"/>
                <a:gd name="connsiteX23" fmla="*/ 1351722 w 1789044"/>
                <a:gd name="connsiteY23" fmla="*/ 1649896 h 2256183"/>
                <a:gd name="connsiteX24" fmla="*/ 1530626 w 1789044"/>
                <a:gd name="connsiteY24" fmla="*/ 1510748 h 2256183"/>
                <a:gd name="connsiteX25" fmla="*/ 1689653 w 1789044"/>
                <a:gd name="connsiteY25" fmla="*/ 1431235 h 2256183"/>
                <a:gd name="connsiteX26" fmla="*/ 1769166 w 1789044"/>
                <a:gd name="connsiteY26" fmla="*/ 1381539 h 2256183"/>
                <a:gd name="connsiteX27" fmla="*/ 1709531 w 1789044"/>
                <a:gd name="connsiteY27" fmla="*/ 1331844 h 2256183"/>
                <a:gd name="connsiteX28" fmla="*/ 1709531 w 1789044"/>
                <a:gd name="connsiteY28" fmla="*/ 1331844 h 2256183"/>
                <a:gd name="connsiteX29" fmla="*/ 1699592 w 1789044"/>
                <a:gd name="connsiteY29" fmla="*/ 1252331 h 2256183"/>
                <a:gd name="connsiteX30" fmla="*/ 1649896 w 1789044"/>
                <a:gd name="connsiteY30" fmla="*/ 1162878 h 2256183"/>
                <a:gd name="connsiteX31" fmla="*/ 1590261 w 1789044"/>
                <a:gd name="connsiteY31" fmla="*/ 1182757 h 2256183"/>
                <a:gd name="connsiteX32" fmla="*/ 1530626 w 1789044"/>
                <a:gd name="connsiteY32" fmla="*/ 1182757 h 2256183"/>
                <a:gd name="connsiteX33" fmla="*/ 1480931 w 1789044"/>
                <a:gd name="connsiteY33" fmla="*/ 1043609 h 2256183"/>
                <a:gd name="connsiteX34" fmla="*/ 1480931 w 1789044"/>
                <a:gd name="connsiteY34" fmla="*/ 954157 h 2256183"/>
                <a:gd name="connsiteX35" fmla="*/ 1411357 w 1789044"/>
                <a:gd name="connsiteY35" fmla="*/ 914400 h 2256183"/>
                <a:gd name="connsiteX36" fmla="*/ 1411357 w 1789044"/>
                <a:gd name="connsiteY36" fmla="*/ 914400 h 2256183"/>
                <a:gd name="connsiteX37" fmla="*/ 1530626 w 1789044"/>
                <a:gd name="connsiteY37" fmla="*/ 864705 h 2256183"/>
                <a:gd name="connsiteX38" fmla="*/ 1600200 w 1789044"/>
                <a:gd name="connsiteY38" fmla="*/ 805070 h 2256183"/>
                <a:gd name="connsiteX39" fmla="*/ 1580322 w 1789044"/>
                <a:gd name="connsiteY39" fmla="*/ 775252 h 2256183"/>
                <a:gd name="connsiteX40" fmla="*/ 1580322 w 1789044"/>
                <a:gd name="connsiteY40" fmla="*/ 775252 h 2256183"/>
                <a:gd name="connsiteX41" fmla="*/ 1649896 w 1789044"/>
                <a:gd name="connsiteY41" fmla="*/ 646044 h 2256183"/>
                <a:gd name="connsiteX42" fmla="*/ 1560444 w 1789044"/>
                <a:gd name="connsiteY42" fmla="*/ 655983 h 2256183"/>
                <a:gd name="connsiteX43" fmla="*/ 1461053 w 1789044"/>
                <a:gd name="connsiteY43" fmla="*/ 596348 h 2256183"/>
                <a:gd name="connsiteX44" fmla="*/ 1510748 w 1789044"/>
                <a:gd name="connsiteY44" fmla="*/ 536713 h 2256183"/>
                <a:gd name="connsiteX45" fmla="*/ 1630018 w 1789044"/>
                <a:gd name="connsiteY45" fmla="*/ 367748 h 2256183"/>
                <a:gd name="connsiteX46" fmla="*/ 1679713 w 1789044"/>
                <a:gd name="connsiteY46" fmla="*/ 327992 h 2256183"/>
                <a:gd name="connsiteX47" fmla="*/ 1719470 w 1789044"/>
                <a:gd name="connsiteY47" fmla="*/ 357809 h 2256183"/>
                <a:gd name="connsiteX48" fmla="*/ 1719470 w 1789044"/>
                <a:gd name="connsiteY48" fmla="*/ 198783 h 2256183"/>
                <a:gd name="connsiteX49" fmla="*/ 1789044 w 1789044"/>
                <a:gd name="connsiteY49" fmla="*/ 139148 h 2256183"/>
                <a:gd name="connsiteX50" fmla="*/ 1779105 w 1789044"/>
                <a:gd name="connsiteY50" fmla="*/ 0 h 225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9044" h="2256183">
                  <a:moveTo>
                    <a:pt x="0" y="2256183"/>
                  </a:moveTo>
                  <a:lnTo>
                    <a:pt x="79513" y="2236305"/>
                  </a:lnTo>
                  <a:lnTo>
                    <a:pt x="178905" y="2117035"/>
                  </a:lnTo>
                  <a:lnTo>
                    <a:pt x="288235" y="2097157"/>
                  </a:lnTo>
                  <a:lnTo>
                    <a:pt x="397566" y="1997765"/>
                  </a:lnTo>
                  <a:lnTo>
                    <a:pt x="367748" y="1918252"/>
                  </a:lnTo>
                  <a:lnTo>
                    <a:pt x="387626" y="1848678"/>
                  </a:lnTo>
                  <a:lnTo>
                    <a:pt x="427383" y="1719470"/>
                  </a:lnTo>
                  <a:lnTo>
                    <a:pt x="516835" y="1709531"/>
                  </a:lnTo>
                  <a:lnTo>
                    <a:pt x="536713" y="1848678"/>
                  </a:lnTo>
                  <a:lnTo>
                    <a:pt x="655983" y="1749287"/>
                  </a:lnTo>
                  <a:lnTo>
                    <a:pt x="715618" y="1739348"/>
                  </a:lnTo>
                  <a:lnTo>
                    <a:pt x="795131" y="1699592"/>
                  </a:lnTo>
                  <a:lnTo>
                    <a:pt x="864705" y="1630018"/>
                  </a:lnTo>
                  <a:lnTo>
                    <a:pt x="914400" y="1610139"/>
                  </a:lnTo>
                  <a:lnTo>
                    <a:pt x="954157" y="1679713"/>
                  </a:lnTo>
                  <a:lnTo>
                    <a:pt x="993913" y="1719470"/>
                  </a:lnTo>
                  <a:lnTo>
                    <a:pt x="1033670" y="1838739"/>
                  </a:lnTo>
                  <a:lnTo>
                    <a:pt x="1152940" y="1858618"/>
                  </a:lnTo>
                  <a:lnTo>
                    <a:pt x="1152940" y="1749287"/>
                  </a:lnTo>
                  <a:lnTo>
                    <a:pt x="1152940" y="1630018"/>
                  </a:lnTo>
                  <a:lnTo>
                    <a:pt x="1222513" y="1659835"/>
                  </a:lnTo>
                  <a:lnTo>
                    <a:pt x="1272209" y="1739348"/>
                  </a:lnTo>
                  <a:lnTo>
                    <a:pt x="1351722" y="1649896"/>
                  </a:lnTo>
                  <a:lnTo>
                    <a:pt x="1530626" y="1510748"/>
                  </a:lnTo>
                  <a:lnTo>
                    <a:pt x="1689653" y="1431235"/>
                  </a:lnTo>
                  <a:lnTo>
                    <a:pt x="1769166" y="1381539"/>
                  </a:lnTo>
                  <a:lnTo>
                    <a:pt x="1709531" y="1331844"/>
                  </a:lnTo>
                  <a:lnTo>
                    <a:pt x="1709531" y="1331844"/>
                  </a:lnTo>
                  <a:lnTo>
                    <a:pt x="1699592" y="1252331"/>
                  </a:lnTo>
                  <a:lnTo>
                    <a:pt x="1649896" y="1162878"/>
                  </a:lnTo>
                  <a:lnTo>
                    <a:pt x="1590261" y="1182757"/>
                  </a:lnTo>
                  <a:lnTo>
                    <a:pt x="1530626" y="1182757"/>
                  </a:lnTo>
                  <a:lnTo>
                    <a:pt x="1480931" y="1043609"/>
                  </a:lnTo>
                  <a:lnTo>
                    <a:pt x="1480931" y="954157"/>
                  </a:lnTo>
                  <a:lnTo>
                    <a:pt x="1411357" y="914400"/>
                  </a:lnTo>
                  <a:lnTo>
                    <a:pt x="1411357" y="914400"/>
                  </a:lnTo>
                  <a:lnTo>
                    <a:pt x="1530626" y="864705"/>
                  </a:lnTo>
                  <a:lnTo>
                    <a:pt x="1600200" y="805070"/>
                  </a:lnTo>
                  <a:lnTo>
                    <a:pt x="1580322" y="775252"/>
                  </a:lnTo>
                  <a:lnTo>
                    <a:pt x="1580322" y="775252"/>
                  </a:lnTo>
                  <a:lnTo>
                    <a:pt x="1649896" y="646044"/>
                  </a:lnTo>
                  <a:lnTo>
                    <a:pt x="1560444" y="655983"/>
                  </a:lnTo>
                  <a:lnTo>
                    <a:pt x="1461053" y="596348"/>
                  </a:lnTo>
                  <a:lnTo>
                    <a:pt x="1510748" y="536713"/>
                  </a:lnTo>
                  <a:lnTo>
                    <a:pt x="1630018" y="367748"/>
                  </a:lnTo>
                  <a:lnTo>
                    <a:pt x="1679713" y="327992"/>
                  </a:lnTo>
                  <a:lnTo>
                    <a:pt x="1719470" y="357809"/>
                  </a:lnTo>
                  <a:lnTo>
                    <a:pt x="1719470" y="198783"/>
                  </a:lnTo>
                  <a:lnTo>
                    <a:pt x="1789044" y="139148"/>
                  </a:lnTo>
                  <a:lnTo>
                    <a:pt x="177910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7278399" y="1418674"/>
              <a:ext cx="1182756" cy="407505"/>
            </a:xfrm>
            <a:custGeom>
              <a:avLst/>
              <a:gdLst>
                <a:gd name="connsiteX0" fmla="*/ 0 w 1182756"/>
                <a:gd name="connsiteY0" fmla="*/ 9939 h 407505"/>
                <a:gd name="connsiteX1" fmla="*/ 0 w 1182756"/>
                <a:gd name="connsiteY1" fmla="*/ 9939 h 407505"/>
                <a:gd name="connsiteX2" fmla="*/ 119269 w 1182756"/>
                <a:gd name="connsiteY2" fmla="*/ 0 h 407505"/>
                <a:gd name="connsiteX3" fmla="*/ 159026 w 1182756"/>
                <a:gd name="connsiteY3" fmla="*/ 119270 h 407505"/>
                <a:gd name="connsiteX4" fmla="*/ 357808 w 1182756"/>
                <a:gd name="connsiteY4" fmla="*/ 129209 h 407505"/>
                <a:gd name="connsiteX5" fmla="*/ 606287 w 1182756"/>
                <a:gd name="connsiteY5" fmla="*/ 159026 h 407505"/>
                <a:gd name="connsiteX6" fmla="*/ 586408 w 1182756"/>
                <a:gd name="connsiteY6" fmla="*/ 248479 h 407505"/>
                <a:gd name="connsiteX7" fmla="*/ 715617 w 1182756"/>
                <a:gd name="connsiteY7" fmla="*/ 298174 h 407505"/>
                <a:gd name="connsiteX8" fmla="*/ 815008 w 1182756"/>
                <a:gd name="connsiteY8" fmla="*/ 377687 h 407505"/>
                <a:gd name="connsiteX9" fmla="*/ 934278 w 1182756"/>
                <a:gd name="connsiteY9" fmla="*/ 407505 h 407505"/>
                <a:gd name="connsiteX10" fmla="*/ 983974 w 1182756"/>
                <a:gd name="connsiteY10" fmla="*/ 298174 h 407505"/>
                <a:gd name="connsiteX11" fmla="*/ 1073426 w 1182756"/>
                <a:gd name="connsiteY11" fmla="*/ 337931 h 407505"/>
                <a:gd name="connsiteX12" fmla="*/ 1182756 w 1182756"/>
                <a:gd name="connsiteY12" fmla="*/ 367748 h 4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2756" h="407505">
                  <a:moveTo>
                    <a:pt x="0" y="9939"/>
                  </a:moveTo>
                  <a:lnTo>
                    <a:pt x="0" y="9939"/>
                  </a:lnTo>
                  <a:lnTo>
                    <a:pt x="119269" y="0"/>
                  </a:lnTo>
                  <a:lnTo>
                    <a:pt x="159026" y="119270"/>
                  </a:lnTo>
                  <a:lnTo>
                    <a:pt x="357808" y="129209"/>
                  </a:lnTo>
                  <a:lnTo>
                    <a:pt x="606287" y="159026"/>
                  </a:lnTo>
                  <a:lnTo>
                    <a:pt x="586408" y="248479"/>
                  </a:lnTo>
                  <a:lnTo>
                    <a:pt x="715617" y="298174"/>
                  </a:lnTo>
                  <a:lnTo>
                    <a:pt x="815008" y="377687"/>
                  </a:lnTo>
                  <a:lnTo>
                    <a:pt x="934278" y="407505"/>
                  </a:lnTo>
                  <a:lnTo>
                    <a:pt x="983974" y="298174"/>
                  </a:lnTo>
                  <a:lnTo>
                    <a:pt x="1073426" y="337931"/>
                  </a:lnTo>
                  <a:lnTo>
                    <a:pt x="1182756" y="36774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29112" y="2680944"/>
              <a:ext cx="606287" cy="1192695"/>
            </a:xfrm>
            <a:custGeom>
              <a:avLst/>
              <a:gdLst>
                <a:gd name="connsiteX0" fmla="*/ 0 w 606287"/>
                <a:gd name="connsiteY0" fmla="*/ 1192695 h 1192695"/>
                <a:gd name="connsiteX1" fmla="*/ 149087 w 606287"/>
                <a:gd name="connsiteY1" fmla="*/ 1143000 h 1192695"/>
                <a:gd name="connsiteX2" fmla="*/ 357808 w 606287"/>
                <a:gd name="connsiteY2" fmla="*/ 1093304 h 1192695"/>
                <a:gd name="connsiteX3" fmla="*/ 566530 w 606287"/>
                <a:gd name="connsiteY3" fmla="*/ 874643 h 1192695"/>
                <a:gd name="connsiteX4" fmla="*/ 487017 w 606287"/>
                <a:gd name="connsiteY4" fmla="*/ 805069 h 1192695"/>
                <a:gd name="connsiteX5" fmla="*/ 596348 w 606287"/>
                <a:gd name="connsiteY5" fmla="*/ 675861 h 1192695"/>
                <a:gd name="connsiteX6" fmla="*/ 556591 w 606287"/>
                <a:gd name="connsiteY6" fmla="*/ 596348 h 1192695"/>
                <a:gd name="connsiteX7" fmla="*/ 487017 w 606287"/>
                <a:gd name="connsiteY7" fmla="*/ 477078 h 1192695"/>
                <a:gd name="connsiteX8" fmla="*/ 506895 w 606287"/>
                <a:gd name="connsiteY8" fmla="*/ 337930 h 1192695"/>
                <a:gd name="connsiteX9" fmla="*/ 506895 w 606287"/>
                <a:gd name="connsiteY9" fmla="*/ 337930 h 1192695"/>
                <a:gd name="connsiteX10" fmla="*/ 606287 w 606287"/>
                <a:gd name="connsiteY10" fmla="*/ 228600 h 1192695"/>
                <a:gd name="connsiteX11" fmla="*/ 556591 w 606287"/>
                <a:gd name="connsiteY11" fmla="*/ 129209 h 1192695"/>
                <a:gd name="connsiteX12" fmla="*/ 556591 w 606287"/>
                <a:gd name="connsiteY12" fmla="*/ 129209 h 1192695"/>
                <a:gd name="connsiteX13" fmla="*/ 546652 w 606287"/>
                <a:gd name="connsiteY13" fmla="*/ 0 h 1192695"/>
                <a:gd name="connsiteX14" fmla="*/ 536713 w 606287"/>
                <a:gd name="connsiteY14" fmla="*/ 0 h 11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287" h="1192695">
                  <a:moveTo>
                    <a:pt x="0" y="1192695"/>
                  </a:moveTo>
                  <a:lnTo>
                    <a:pt x="149087" y="1143000"/>
                  </a:lnTo>
                  <a:lnTo>
                    <a:pt x="357808" y="1093304"/>
                  </a:lnTo>
                  <a:lnTo>
                    <a:pt x="566530" y="874643"/>
                  </a:lnTo>
                  <a:lnTo>
                    <a:pt x="487017" y="805069"/>
                  </a:lnTo>
                  <a:lnTo>
                    <a:pt x="596348" y="675861"/>
                  </a:lnTo>
                  <a:lnTo>
                    <a:pt x="556591" y="596348"/>
                  </a:lnTo>
                  <a:lnTo>
                    <a:pt x="487017" y="477078"/>
                  </a:lnTo>
                  <a:lnTo>
                    <a:pt x="506895" y="337930"/>
                  </a:lnTo>
                  <a:lnTo>
                    <a:pt x="506895" y="337930"/>
                  </a:lnTo>
                  <a:lnTo>
                    <a:pt x="606287" y="228600"/>
                  </a:lnTo>
                  <a:lnTo>
                    <a:pt x="556591" y="129209"/>
                  </a:lnTo>
                  <a:lnTo>
                    <a:pt x="556591" y="129209"/>
                  </a:lnTo>
                  <a:lnTo>
                    <a:pt x="546652" y="0"/>
                  </a:lnTo>
                  <a:lnTo>
                    <a:pt x="53671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6115520" y="2571613"/>
              <a:ext cx="536713" cy="1023731"/>
            </a:xfrm>
            <a:custGeom>
              <a:avLst/>
              <a:gdLst>
                <a:gd name="connsiteX0" fmla="*/ 0 w 536713"/>
                <a:gd name="connsiteY0" fmla="*/ 954157 h 1023731"/>
                <a:gd name="connsiteX1" fmla="*/ 178905 w 536713"/>
                <a:gd name="connsiteY1" fmla="*/ 1023731 h 1023731"/>
                <a:gd name="connsiteX2" fmla="*/ 228600 w 536713"/>
                <a:gd name="connsiteY2" fmla="*/ 944218 h 1023731"/>
                <a:gd name="connsiteX3" fmla="*/ 188844 w 536713"/>
                <a:gd name="connsiteY3" fmla="*/ 934279 h 1023731"/>
                <a:gd name="connsiteX4" fmla="*/ 238540 w 536713"/>
                <a:gd name="connsiteY4" fmla="*/ 824948 h 1023731"/>
                <a:gd name="connsiteX5" fmla="*/ 268357 w 536713"/>
                <a:gd name="connsiteY5" fmla="*/ 725557 h 1023731"/>
                <a:gd name="connsiteX6" fmla="*/ 347870 w 536713"/>
                <a:gd name="connsiteY6" fmla="*/ 675861 h 1023731"/>
                <a:gd name="connsiteX7" fmla="*/ 427383 w 536713"/>
                <a:gd name="connsiteY7" fmla="*/ 596348 h 1023731"/>
                <a:gd name="connsiteX8" fmla="*/ 536713 w 536713"/>
                <a:gd name="connsiteY8" fmla="*/ 546653 h 1023731"/>
                <a:gd name="connsiteX9" fmla="*/ 506896 w 536713"/>
                <a:gd name="connsiteY9" fmla="*/ 506896 h 1023731"/>
                <a:gd name="connsiteX10" fmla="*/ 477079 w 536713"/>
                <a:gd name="connsiteY10" fmla="*/ 487018 h 1023731"/>
                <a:gd name="connsiteX11" fmla="*/ 397566 w 536713"/>
                <a:gd name="connsiteY11" fmla="*/ 447261 h 1023731"/>
                <a:gd name="connsiteX12" fmla="*/ 357809 w 536713"/>
                <a:gd name="connsiteY12" fmla="*/ 417444 h 1023731"/>
                <a:gd name="connsiteX13" fmla="*/ 357809 w 536713"/>
                <a:gd name="connsiteY13" fmla="*/ 417444 h 1023731"/>
                <a:gd name="connsiteX14" fmla="*/ 347870 w 536713"/>
                <a:gd name="connsiteY14" fmla="*/ 318053 h 1023731"/>
                <a:gd name="connsiteX15" fmla="*/ 228600 w 536713"/>
                <a:gd name="connsiteY15" fmla="*/ 318053 h 1023731"/>
                <a:gd name="connsiteX16" fmla="*/ 168966 w 536713"/>
                <a:gd name="connsiteY16" fmla="*/ 238540 h 1023731"/>
                <a:gd name="connsiteX17" fmla="*/ 208722 w 536713"/>
                <a:gd name="connsiteY17" fmla="*/ 159026 h 1023731"/>
                <a:gd name="connsiteX18" fmla="*/ 248479 w 536713"/>
                <a:gd name="connsiteY18" fmla="*/ 39757 h 1023731"/>
                <a:gd name="connsiteX19" fmla="*/ 298174 w 536713"/>
                <a:gd name="connsiteY19" fmla="*/ 0 h 1023731"/>
                <a:gd name="connsiteX20" fmla="*/ 397566 w 536713"/>
                <a:gd name="connsiteY20" fmla="*/ 69574 h 1023731"/>
                <a:gd name="connsiteX21" fmla="*/ 467140 w 536713"/>
                <a:gd name="connsiteY21" fmla="*/ 129209 h 1023731"/>
                <a:gd name="connsiteX22" fmla="*/ 447261 w 536713"/>
                <a:gd name="connsiteY22" fmla="*/ 178905 h 1023731"/>
                <a:gd name="connsiteX23" fmla="*/ 397566 w 536713"/>
                <a:gd name="connsiteY23" fmla="*/ 278296 h 1023731"/>
                <a:gd name="connsiteX24" fmla="*/ 397566 w 536713"/>
                <a:gd name="connsiteY24" fmla="*/ 278296 h 1023731"/>
                <a:gd name="connsiteX25" fmla="*/ 347870 w 536713"/>
                <a:gd name="connsiteY25" fmla="*/ 288235 h 102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6713" h="1023731">
                  <a:moveTo>
                    <a:pt x="0" y="954157"/>
                  </a:moveTo>
                  <a:lnTo>
                    <a:pt x="178905" y="1023731"/>
                  </a:lnTo>
                  <a:lnTo>
                    <a:pt x="228600" y="944218"/>
                  </a:lnTo>
                  <a:lnTo>
                    <a:pt x="188844" y="934279"/>
                  </a:lnTo>
                  <a:lnTo>
                    <a:pt x="238540" y="824948"/>
                  </a:lnTo>
                  <a:lnTo>
                    <a:pt x="268357" y="725557"/>
                  </a:lnTo>
                  <a:lnTo>
                    <a:pt x="347870" y="675861"/>
                  </a:lnTo>
                  <a:lnTo>
                    <a:pt x="427383" y="596348"/>
                  </a:lnTo>
                  <a:lnTo>
                    <a:pt x="536713" y="546653"/>
                  </a:lnTo>
                  <a:lnTo>
                    <a:pt x="506896" y="506896"/>
                  </a:lnTo>
                  <a:lnTo>
                    <a:pt x="477079" y="487018"/>
                  </a:lnTo>
                  <a:lnTo>
                    <a:pt x="397566" y="447261"/>
                  </a:lnTo>
                  <a:lnTo>
                    <a:pt x="357809" y="417444"/>
                  </a:lnTo>
                  <a:lnTo>
                    <a:pt x="357809" y="417444"/>
                  </a:lnTo>
                  <a:lnTo>
                    <a:pt x="347870" y="318053"/>
                  </a:lnTo>
                  <a:lnTo>
                    <a:pt x="228600" y="318053"/>
                  </a:lnTo>
                  <a:lnTo>
                    <a:pt x="168966" y="238540"/>
                  </a:lnTo>
                  <a:lnTo>
                    <a:pt x="208722" y="159026"/>
                  </a:lnTo>
                  <a:lnTo>
                    <a:pt x="248479" y="39757"/>
                  </a:lnTo>
                  <a:lnTo>
                    <a:pt x="298174" y="0"/>
                  </a:lnTo>
                  <a:lnTo>
                    <a:pt x="397566" y="69574"/>
                  </a:lnTo>
                  <a:lnTo>
                    <a:pt x="467140" y="129209"/>
                  </a:lnTo>
                  <a:lnTo>
                    <a:pt x="447261" y="178905"/>
                  </a:lnTo>
                  <a:lnTo>
                    <a:pt x="397566" y="278296"/>
                  </a:lnTo>
                  <a:lnTo>
                    <a:pt x="397566" y="278296"/>
                  </a:lnTo>
                  <a:lnTo>
                    <a:pt x="347870" y="28823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6582660" y="2740579"/>
              <a:ext cx="139147" cy="168965"/>
            </a:xfrm>
            <a:custGeom>
              <a:avLst/>
              <a:gdLst>
                <a:gd name="connsiteX0" fmla="*/ 0 w 139147"/>
                <a:gd name="connsiteY0" fmla="*/ 0 h 168965"/>
                <a:gd name="connsiteX1" fmla="*/ 29817 w 139147"/>
                <a:gd name="connsiteY1" fmla="*/ 79513 h 168965"/>
                <a:gd name="connsiteX2" fmla="*/ 139147 w 139147"/>
                <a:gd name="connsiteY2" fmla="*/ 168965 h 168965"/>
              </a:gdLst>
              <a:ahLst/>
              <a:cxnLst>
                <a:cxn ang="0">
                  <a:pos x="connsiteX0" y="connsiteY0"/>
                </a:cxn>
                <a:cxn ang="0">
                  <a:pos x="connsiteX1" y="connsiteY1"/>
                </a:cxn>
                <a:cxn ang="0">
                  <a:pos x="connsiteX2" y="connsiteY2"/>
                </a:cxn>
              </a:cxnLst>
              <a:rect l="l" t="t" r="r" b="b"/>
              <a:pathLst>
                <a:path w="139147" h="168965">
                  <a:moveTo>
                    <a:pt x="0" y="0"/>
                  </a:moveTo>
                  <a:lnTo>
                    <a:pt x="29817" y="79513"/>
                  </a:lnTo>
                  <a:lnTo>
                    <a:pt x="139147" y="16896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6214912" y="3575466"/>
              <a:ext cx="725556" cy="308113"/>
            </a:xfrm>
            <a:custGeom>
              <a:avLst/>
              <a:gdLst>
                <a:gd name="connsiteX0" fmla="*/ 79513 w 725556"/>
                <a:gd name="connsiteY0" fmla="*/ 9939 h 308113"/>
                <a:gd name="connsiteX1" fmla="*/ 79513 w 725556"/>
                <a:gd name="connsiteY1" fmla="*/ 9939 h 308113"/>
                <a:gd name="connsiteX2" fmla="*/ 208721 w 725556"/>
                <a:gd name="connsiteY2" fmla="*/ 0 h 308113"/>
                <a:gd name="connsiteX3" fmla="*/ 39756 w 725556"/>
                <a:gd name="connsiteY3" fmla="*/ 119269 h 308113"/>
                <a:gd name="connsiteX4" fmla="*/ 0 w 725556"/>
                <a:gd name="connsiteY4" fmla="*/ 248478 h 308113"/>
                <a:gd name="connsiteX5" fmla="*/ 149087 w 725556"/>
                <a:gd name="connsiteY5" fmla="*/ 308113 h 308113"/>
                <a:gd name="connsiteX6" fmla="*/ 258417 w 725556"/>
                <a:gd name="connsiteY6" fmla="*/ 298173 h 308113"/>
                <a:gd name="connsiteX7" fmla="*/ 327991 w 725556"/>
                <a:gd name="connsiteY7" fmla="*/ 218660 h 308113"/>
                <a:gd name="connsiteX8" fmla="*/ 437321 w 725556"/>
                <a:gd name="connsiteY8" fmla="*/ 268356 h 308113"/>
                <a:gd name="connsiteX9" fmla="*/ 506895 w 725556"/>
                <a:gd name="connsiteY9" fmla="*/ 248478 h 308113"/>
                <a:gd name="connsiteX10" fmla="*/ 566530 w 725556"/>
                <a:gd name="connsiteY10" fmla="*/ 288234 h 308113"/>
                <a:gd name="connsiteX11" fmla="*/ 665921 w 725556"/>
                <a:gd name="connsiteY11" fmla="*/ 238539 h 308113"/>
                <a:gd name="connsiteX12" fmla="*/ 725556 w 725556"/>
                <a:gd name="connsiteY12" fmla="*/ 139147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5556" h="308113">
                  <a:moveTo>
                    <a:pt x="79513" y="9939"/>
                  </a:moveTo>
                  <a:lnTo>
                    <a:pt x="79513" y="9939"/>
                  </a:lnTo>
                  <a:lnTo>
                    <a:pt x="208721" y="0"/>
                  </a:lnTo>
                  <a:lnTo>
                    <a:pt x="39756" y="119269"/>
                  </a:lnTo>
                  <a:lnTo>
                    <a:pt x="0" y="248478"/>
                  </a:lnTo>
                  <a:lnTo>
                    <a:pt x="149087" y="308113"/>
                  </a:lnTo>
                  <a:lnTo>
                    <a:pt x="258417" y="298173"/>
                  </a:lnTo>
                  <a:lnTo>
                    <a:pt x="327991" y="218660"/>
                  </a:lnTo>
                  <a:lnTo>
                    <a:pt x="437321" y="268356"/>
                  </a:lnTo>
                  <a:lnTo>
                    <a:pt x="506895" y="248478"/>
                  </a:lnTo>
                  <a:lnTo>
                    <a:pt x="566530" y="288234"/>
                  </a:lnTo>
                  <a:lnTo>
                    <a:pt x="665921" y="238539"/>
                  </a:lnTo>
                  <a:lnTo>
                    <a:pt x="725556" y="13914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6463390" y="3873639"/>
              <a:ext cx="904461" cy="685800"/>
            </a:xfrm>
            <a:custGeom>
              <a:avLst/>
              <a:gdLst>
                <a:gd name="connsiteX0" fmla="*/ 0 w 904461"/>
                <a:gd name="connsiteY0" fmla="*/ 0 h 685800"/>
                <a:gd name="connsiteX1" fmla="*/ 119270 w 904461"/>
                <a:gd name="connsiteY1" fmla="*/ 89453 h 685800"/>
                <a:gd name="connsiteX2" fmla="*/ 278296 w 904461"/>
                <a:gd name="connsiteY2" fmla="*/ 149087 h 685800"/>
                <a:gd name="connsiteX3" fmla="*/ 327991 w 904461"/>
                <a:gd name="connsiteY3" fmla="*/ 168966 h 685800"/>
                <a:gd name="connsiteX4" fmla="*/ 327991 w 904461"/>
                <a:gd name="connsiteY4" fmla="*/ 168966 h 685800"/>
                <a:gd name="connsiteX5" fmla="*/ 377687 w 904461"/>
                <a:gd name="connsiteY5" fmla="*/ 327992 h 685800"/>
                <a:gd name="connsiteX6" fmla="*/ 447261 w 904461"/>
                <a:gd name="connsiteY6" fmla="*/ 298174 h 685800"/>
                <a:gd name="connsiteX7" fmla="*/ 526774 w 904461"/>
                <a:gd name="connsiteY7" fmla="*/ 337931 h 685800"/>
                <a:gd name="connsiteX8" fmla="*/ 467139 w 904461"/>
                <a:gd name="connsiteY8" fmla="*/ 347870 h 685800"/>
                <a:gd name="connsiteX9" fmla="*/ 417443 w 904461"/>
                <a:gd name="connsiteY9" fmla="*/ 397566 h 685800"/>
                <a:gd name="connsiteX10" fmla="*/ 397565 w 904461"/>
                <a:gd name="connsiteY10" fmla="*/ 536714 h 685800"/>
                <a:gd name="connsiteX11" fmla="*/ 487017 w 904461"/>
                <a:gd name="connsiteY11" fmla="*/ 626166 h 685800"/>
                <a:gd name="connsiteX12" fmla="*/ 616226 w 904461"/>
                <a:gd name="connsiteY12" fmla="*/ 636105 h 685800"/>
                <a:gd name="connsiteX13" fmla="*/ 665922 w 904461"/>
                <a:gd name="connsiteY13" fmla="*/ 685800 h 685800"/>
                <a:gd name="connsiteX14" fmla="*/ 795130 w 904461"/>
                <a:gd name="connsiteY14" fmla="*/ 665922 h 685800"/>
                <a:gd name="connsiteX15" fmla="*/ 844826 w 904461"/>
                <a:gd name="connsiteY15" fmla="*/ 636105 h 685800"/>
                <a:gd name="connsiteX16" fmla="*/ 844826 w 904461"/>
                <a:gd name="connsiteY16" fmla="*/ 636105 h 685800"/>
                <a:gd name="connsiteX17" fmla="*/ 785191 w 904461"/>
                <a:gd name="connsiteY17" fmla="*/ 477079 h 685800"/>
                <a:gd name="connsiteX18" fmla="*/ 904461 w 904461"/>
                <a:gd name="connsiteY18" fmla="*/ 44726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461" h="685800">
                  <a:moveTo>
                    <a:pt x="0" y="0"/>
                  </a:moveTo>
                  <a:lnTo>
                    <a:pt x="119270" y="89453"/>
                  </a:lnTo>
                  <a:lnTo>
                    <a:pt x="278296" y="149087"/>
                  </a:lnTo>
                  <a:lnTo>
                    <a:pt x="327991" y="168966"/>
                  </a:lnTo>
                  <a:lnTo>
                    <a:pt x="327991" y="168966"/>
                  </a:lnTo>
                  <a:lnTo>
                    <a:pt x="377687" y="327992"/>
                  </a:lnTo>
                  <a:lnTo>
                    <a:pt x="447261" y="298174"/>
                  </a:lnTo>
                  <a:lnTo>
                    <a:pt x="526774" y="337931"/>
                  </a:lnTo>
                  <a:lnTo>
                    <a:pt x="467139" y="347870"/>
                  </a:lnTo>
                  <a:lnTo>
                    <a:pt x="417443" y="397566"/>
                  </a:lnTo>
                  <a:lnTo>
                    <a:pt x="397565" y="536714"/>
                  </a:lnTo>
                  <a:lnTo>
                    <a:pt x="487017" y="626166"/>
                  </a:lnTo>
                  <a:lnTo>
                    <a:pt x="616226" y="636105"/>
                  </a:lnTo>
                  <a:lnTo>
                    <a:pt x="665922" y="685800"/>
                  </a:lnTo>
                  <a:lnTo>
                    <a:pt x="795130" y="665922"/>
                  </a:lnTo>
                  <a:lnTo>
                    <a:pt x="844826" y="636105"/>
                  </a:lnTo>
                  <a:lnTo>
                    <a:pt x="844826" y="636105"/>
                  </a:lnTo>
                  <a:lnTo>
                    <a:pt x="785191" y="477079"/>
                  </a:lnTo>
                  <a:lnTo>
                    <a:pt x="904461" y="447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7288338" y="4529622"/>
              <a:ext cx="89452" cy="59635"/>
            </a:xfrm>
            <a:custGeom>
              <a:avLst/>
              <a:gdLst>
                <a:gd name="connsiteX0" fmla="*/ 89452 w 89452"/>
                <a:gd name="connsiteY0" fmla="*/ 59635 h 59635"/>
                <a:gd name="connsiteX1" fmla="*/ 0 w 89452"/>
                <a:gd name="connsiteY1" fmla="*/ 0 h 59635"/>
              </a:gdLst>
              <a:ahLst/>
              <a:cxnLst>
                <a:cxn ang="0">
                  <a:pos x="connsiteX0" y="connsiteY0"/>
                </a:cxn>
                <a:cxn ang="0">
                  <a:pos x="connsiteX1" y="connsiteY1"/>
                </a:cxn>
              </a:cxnLst>
              <a:rect l="l" t="t" r="r" b="b"/>
              <a:pathLst>
                <a:path w="89452" h="59635">
                  <a:moveTo>
                    <a:pt x="89452" y="59635"/>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5648381" y="3903457"/>
              <a:ext cx="884583" cy="616226"/>
            </a:xfrm>
            <a:custGeom>
              <a:avLst/>
              <a:gdLst>
                <a:gd name="connsiteX0" fmla="*/ 0 w 884583"/>
                <a:gd name="connsiteY0" fmla="*/ 298174 h 616226"/>
                <a:gd name="connsiteX1" fmla="*/ 129209 w 884583"/>
                <a:gd name="connsiteY1" fmla="*/ 407504 h 616226"/>
                <a:gd name="connsiteX2" fmla="*/ 228600 w 884583"/>
                <a:gd name="connsiteY2" fmla="*/ 477078 h 616226"/>
                <a:gd name="connsiteX3" fmla="*/ 337931 w 884583"/>
                <a:gd name="connsiteY3" fmla="*/ 427382 h 616226"/>
                <a:gd name="connsiteX4" fmla="*/ 457200 w 884583"/>
                <a:gd name="connsiteY4" fmla="*/ 427382 h 616226"/>
                <a:gd name="connsiteX5" fmla="*/ 477079 w 884583"/>
                <a:gd name="connsiteY5" fmla="*/ 516835 h 616226"/>
                <a:gd name="connsiteX6" fmla="*/ 506896 w 884583"/>
                <a:gd name="connsiteY6" fmla="*/ 566530 h 616226"/>
                <a:gd name="connsiteX7" fmla="*/ 506896 w 884583"/>
                <a:gd name="connsiteY7" fmla="*/ 566530 h 616226"/>
                <a:gd name="connsiteX8" fmla="*/ 636105 w 884583"/>
                <a:gd name="connsiteY8" fmla="*/ 616226 h 616226"/>
                <a:gd name="connsiteX9" fmla="*/ 636105 w 884583"/>
                <a:gd name="connsiteY9" fmla="*/ 616226 h 616226"/>
                <a:gd name="connsiteX10" fmla="*/ 745435 w 884583"/>
                <a:gd name="connsiteY10" fmla="*/ 566530 h 616226"/>
                <a:gd name="connsiteX11" fmla="*/ 824948 w 884583"/>
                <a:gd name="connsiteY11" fmla="*/ 477078 h 616226"/>
                <a:gd name="connsiteX12" fmla="*/ 795131 w 884583"/>
                <a:gd name="connsiteY12" fmla="*/ 387626 h 616226"/>
                <a:gd name="connsiteX13" fmla="*/ 715618 w 884583"/>
                <a:gd name="connsiteY13" fmla="*/ 377687 h 616226"/>
                <a:gd name="connsiteX14" fmla="*/ 576470 w 884583"/>
                <a:gd name="connsiteY14" fmla="*/ 278296 h 616226"/>
                <a:gd name="connsiteX15" fmla="*/ 655983 w 884583"/>
                <a:gd name="connsiteY15" fmla="*/ 268356 h 616226"/>
                <a:gd name="connsiteX16" fmla="*/ 735496 w 884583"/>
                <a:gd name="connsiteY16" fmla="*/ 178904 h 616226"/>
                <a:gd name="connsiteX17" fmla="*/ 735496 w 884583"/>
                <a:gd name="connsiteY17" fmla="*/ 178904 h 616226"/>
                <a:gd name="connsiteX18" fmla="*/ 824948 w 884583"/>
                <a:gd name="connsiteY18" fmla="*/ 109330 h 616226"/>
                <a:gd name="connsiteX19" fmla="*/ 884583 w 884583"/>
                <a:gd name="connsiteY19" fmla="*/ 39756 h 616226"/>
                <a:gd name="connsiteX20" fmla="*/ 884583 w 884583"/>
                <a:gd name="connsiteY20" fmla="*/ 0 h 61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4583" h="616226">
                  <a:moveTo>
                    <a:pt x="0" y="298174"/>
                  </a:moveTo>
                  <a:lnTo>
                    <a:pt x="129209" y="407504"/>
                  </a:lnTo>
                  <a:lnTo>
                    <a:pt x="228600" y="477078"/>
                  </a:lnTo>
                  <a:lnTo>
                    <a:pt x="337931" y="427382"/>
                  </a:lnTo>
                  <a:lnTo>
                    <a:pt x="457200" y="427382"/>
                  </a:lnTo>
                  <a:lnTo>
                    <a:pt x="477079" y="516835"/>
                  </a:lnTo>
                  <a:lnTo>
                    <a:pt x="506896" y="566530"/>
                  </a:lnTo>
                  <a:lnTo>
                    <a:pt x="506896" y="566530"/>
                  </a:lnTo>
                  <a:lnTo>
                    <a:pt x="636105" y="616226"/>
                  </a:lnTo>
                  <a:lnTo>
                    <a:pt x="636105" y="616226"/>
                  </a:lnTo>
                  <a:lnTo>
                    <a:pt x="745435" y="566530"/>
                  </a:lnTo>
                  <a:lnTo>
                    <a:pt x="824948" y="477078"/>
                  </a:lnTo>
                  <a:lnTo>
                    <a:pt x="795131" y="387626"/>
                  </a:lnTo>
                  <a:lnTo>
                    <a:pt x="715618" y="377687"/>
                  </a:lnTo>
                  <a:lnTo>
                    <a:pt x="576470" y="278296"/>
                  </a:lnTo>
                  <a:lnTo>
                    <a:pt x="655983" y="268356"/>
                  </a:lnTo>
                  <a:lnTo>
                    <a:pt x="735496" y="178904"/>
                  </a:lnTo>
                  <a:lnTo>
                    <a:pt x="735496" y="178904"/>
                  </a:lnTo>
                  <a:lnTo>
                    <a:pt x="824948" y="109330"/>
                  </a:lnTo>
                  <a:lnTo>
                    <a:pt x="884583" y="39756"/>
                  </a:lnTo>
                  <a:lnTo>
                    <a:pt x="88458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6344120" y="4489866"/>
              <a:ext cx="755374" cy="357808"/>
            </a:xfrm>
            <a:custGeom>
              <a:avLst/>
              <a:gdLst>
                <a:gd name="connsiteX0" fmla="*/ 0 w 755374"/>
                <a:gd name="connsiteY0" fmla="*/ 0 h 357808"/>
                <a:gd name="connsiteX1" fmla="*/ 139148 w 755374"/>
                <a:gd name="connsiteY1" fmla="*/ 69573 h 357808"/>
                <a:gd name="connsiteX2" fmla="*/ 139148 w 755374"/>
                <a:gd name="connsiteY2" fmla="*/ 69573 h 357808"/>
                <a:gd name="connsiteX3" fmla="*/ 149087 w 755374"/>
                <a:gd name="connsiteY3" fmla="*/ 268356 h 357808"/>
                <a:gd name="connsiteX4" fmla="*/ 228600 w 755374"/>
                <a:gd name="connsiteY4" fmla="*/ 308113 h 357808"/>
                <a:gd name="connsiteX5" fmla="*/ 228600 w 755374"/>
                <a:gd name="connsiteY5" fmla="*/ 308113 h 357808"/>
                <a:gd name="connsiteX6" fmla="*/ 367748 w 755374"/>
                <a:gd name="connsiteY6" fmla="*/ 308113 h 357808"/>
                <a:gd name="connsiteX7" fmla="*/ 516835 w 755374"/>
                <a:gd name="connsiteY7" fmla="*/ 357808 h 357808"/>
                <a:gd name="connsiteX8" fmla="*/ 516835 w 755374"/>
                <a:gd name="connsiteY8" fmla="*/ 357808 h 357808"/>
                <a:gd name="connsiteX9" fmla="*/ 626166 w 755374"/>
                <a:gd name="connsiteY9" fmla="*/ 268356 h 357808"/>
                <a:gd name="connsiteX10" fmla="*/ 665922 w 755374"/>
                <a:gd name="connsiteY10" fmla="*/ 188843 h 357808"/>
                <a:gd name="connsiteX11" fmla="*/ 705679 w 755374"/>
                <a:gd name="connsiteY11" fmla="*/ 59634 h 357808"/>
                <a:gd name="connsiteX12" fmla="*/ 745435 w 755374"/>
                <a:gd name="connsiteY12" fmla="*/ 49695 h 357808"/>
                <a:gd name="connsiteX13" fmla="*/ 755374 w 755374"/>
                <a:gd name="connsiteY13" fmla="*/ 19878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5374" h="357808">
                  <a:moveTo>
                    <a:pt x="0" y="0"/>
                  </a:moveTo>
                  <a:lnTo>
                    <a:pt x="139148" y="69573"/>
                  </a:lnTo>
                  <a:lnTo>
                    <a:pt x="139148" y="69573"/>
                  </a:lnTo>
                  <a:lnTo>
                    <a:pt x="149087" y="268356"/>
                  </a:lnTo>
                  <a:lnTo>
                    <a:pt x="228600" y="308113"/>
                  </a:lnTo>
                  <a:lnTo>
                    <a:pt x="228600" y="308113"/>
                  </a:lnTo>
                  <a:lnTo>
                    <a:pt x="367748" y="308113"/>
                  </a:lnTo>
                  <a:lnTo>
                    <a:pt x="516835" y="357808"/>
                  </a:lnTo>
                  <a:lnTo>
                    <a:pt x="516835" y="357808"/>
                  </a:lnTo>
                  <a:lnTo>
                    <a:pt x="626166" y="268356"/>
                  </a:lnTo>
                  <a:lnTo>
                    <a:pt x="665922" y="188843"/>
                  </a:lnTo>
                  <a:lnTo>
                    <a:pt x="705679" y="59634"/>
                  </a:lnTo>
                  <a:lnTo>
                    <a:pt x="745435" y="49695"/>
                  </a:lnTo>
                  <a:lnTo>
                    <a:pt x="755374" y="198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5340268" y="4807918"/>
              <a:ext cx="854765" cy="1043608"/>
            </a:xfrm>
            <a:custGeom>
              <a:avLst/>
              <a:gdLst>
                <a:gd name="connsiteX0" fmla="*/ 19878 w 854765"/>
                <a:gd name="connsiteY0" fmla="*/ 168965 h 1043608"/>
                <a:gd name="connsiteX1" fmla="*/ 99392 w 854765"/>
                <a:gd name="connsiteY1" fmla="*/ 49695 h 1043608"/>
                <a:gd name="connsiteX2" fmla="*/ 228600 w 854765"/>
                <a:gd name="connsiteY2" fmla="*/ 49695 h 1043608"/>
                <a:gd name="connsiteX3" fmla="*/ 268357 w 854765"/>
                <a:gd name="connsiteY3" fmla="*/ 0 h 1043608"/>
                <a:gd name="connsiteX4" fmla="*/ 397565 w 854765"/>
                <a:gd name="connsiteY4" fmla="*/ 29817 h 1043608"/>
                <a:gd name="connsiteX5" fmla="*/ 526774 w 854765"/>
                <a:gd name="connsiteY5" fmla="*/ 69574 h 1043608"/>
                <a:gd name="connsiteX6" fmla="*/ 626165 w 854765"/>
                <a:gd name="connsiteY6" fmla="*/ 39756 h 1043608"/>
                <a:gd name="connsiteX7" fmla="*/ 705678 w 854765"/>
                <a:gd name="connsiteY7" fmla="*/ 79513 h 1043608"/>
                <a:gd name="connsiteX8" fmla="*/ 705678 w 854765"/>
                <a:gd name="connsiteY8" fmla="*/ 79513 h 1043608"/>
                <a:gd name="connsiteX9" fmla="*/ 765313 w 854765"/>
                <a:gd name="connsiteY9" fmla="*/ 178904 h 1043608"/>
                <a:gd name="connsiteX10" fmla="*/ 854765 w 854765"/>
                <a:gd name="connsiteY10" fmla="*/ 248478 h 1043608"/>
                <a:gd name="connsiteX11" fmla="*/ 844826 w 854765"/>
                <a:gd name="connsiteY11" fmla="*/ 347869 h 1043608"/>
                <a:gd name="connsiteX12" fmla="*/ 765313 w 854765"/>
                <a:gd name="connsiteY12" fmla="*/ 437321 h 1043608"/>
                <a:gd name="connsiteX13" fmla="*/ 775252 w 854765"/>
                <a:gd name="connsiteY13" fmla="*/ 586408 h 1043608"/>
                <a:gd name="connsiteX14" fmla="*/ 815009 w 854765"/>
                <a:gd name="connsiteY14" fmla="*/ 715617 h 1043608"/>
                <a:gd name="connsiteX15" fmla="*/ 824948 w 854765"/>
                <a:gd name="connsiteY15" fmla="*/ 864704 h 1043608"/>
                <a:gd name="connsiteX16" fmla="*/ 834887 w 854765"/>
                <a:gd name="connsiteY16" fmla="*/ 924339 h 1043608"/>
                <a:gd name="connsiteX17" fmla="*/ 725557 w 854765"/>
                <a:gd name="connsiteY17" fmla="*/ 934278 h 1043608"/>
                <a:gd name="connsiteX18" fmla="*/ 636105 w 854765"/>
                <a:gd name="connsiteY18" fmla="*/ 934278 h 1043608"/>
                <a:gd name="connsiteX19" fmla="*/ 636105 w 854765"/>
                <a:gd name="connsiteY19" fmla="*/ 934278 h 1043608"/>
                <a:gd name="connsiteX20" fmla="*/ 556592 w 854765"/>
                <a:gd name="connsiteY20" fmla="*/ 974035 h 1043608"/>
                <a:gd name="connsiteX21" fmla="*/ 467139 w 854765"/>
                <a:gd name="connsiteY21" fmla="*/ 1043608 h 1043608"/>
                <a:gd name="connsiteX22" fmla="*/ 467139 w 854765"/>
                <a:gd name="connsiteY22" fmla="*/ 1043608 h 1043608"/>
                <a:gd name="connsiteX23" fmla="*/ 367748 w 854765"/>
                <a:gd name="connsiteY23" fmla="*/ 1003852 h 1043608"/>
                <a:gd name="connsiteX24" fmla="*/ 298174 w 854765"/>
                <a:gd name="connsiteY24" fmla="*/ 1023730 h 1043608"/>
                <a:gd name="connsiteX25" fmla="*/ 357809 w 854765"/>
                <a:gd name="connsiteY25" fmla="*/ 874643 h 1043608"/>
                <a:gd name="connsiteX26" fmla="*/ 357809 w 854765"/>
                <a:gd name="connsiteY26" fmla="*/ 795130 h 1043608"/>
                <a:gd name="connsiteX27" fmla="*/ 238539 w 854765"/>
                <a:gd name="connsiteY27" fmla="*/ 745435 h 1043608"/>
                <a:gd name="connsiteX28" fmla="*/ 159026 w 854765"/>
                <a:gd name="connsiteY28" fmla="*/ 795130 h 1043608"/>
                <a:gd name="connsiteX29" fmla="*/ 29818 w 854765"/>
                <a:gd name="connsiteY29" fmla="*/ 834887 h 1043608"/>
                <a:gd name="connsiteX30" fmla="*/ 9939 w 854765"/>
                <a:gd name="connsiteY30" fmla="*/ 755374 h 1043608"/>
                <a:gd name="connsiteX31" fmla="*/ 29818 w 854765"/>
                <a:gd name="connsiteY31" fmla="*/ 616226 h 1043608"/>
                <a:gd name="connsiteX32" fmla="*/ 0 w 854765"/>
                <a:gd name="connsiteY32" fmla="*/ 566530 h 1043608"/>
                <a:gd name="connsiteX33" fmla="*/ 0 w 854765"/>
                <a:gd name="connsiteY33" fmla="*/ 566530 h 1043608"/>
                <a:gd name="connsiteX34" fmla="*/ 0 w 854765"/>
                <a:gd name="connsiteY34" fmla="*/ 437321 h 1043608"/>
                <a:gd name="connsiteX35" fmla="*/ 9939 w 854765"/>
                <a:gd name="connsiteY35" fmla="*/ 327991 h 1043608"/>
                <a:gd name="connsiteX36" fmla="*/ 0 w 854765"/>
                <a:gd name="connsiteY36" fmla="*/ 228600 h 10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54765" h="1043608">
                  <a:moveTo>
                    <a:pt x="19878" y="168965"/>
                  </a:moveTo>
                  <a:lnTo>
                    <a:pt x="99392" y="49695"/>
                  </a:lnTo>
                  <a:lnTo>
                    <a:pt x="228600" y="49695"/>
                  </a:lnTo>
                  <a:lnTo>
                    <a:pt x="268357" y="0"/>
                  </a:lnTo>
                  <a:lnTo>
                    <a:pt x="397565" y="29817"/>
                  </a:lnTo>
                  <a:lnTo>
                    <a:pt x="526774" y="69574"/>
                  </a:lnTo>
                  <a:lnTo>
                    <a:pt x="626165" y="39756"/>
                  </a:lnTo>
                  <a:lnTo>
                    <a:pt x="705678" y="79513"/>
                  </a:lnTo>
                  <a:lnTo>
                    <a:pt x="705678" y="79513"/>
                  </a:lnTo>
                  <a:lnTo>
                    <a:pt x="765313" y="178904"/>
                  </a:lnTo>
                  <a:lnTo>
                    <a:pt x="854765" y="248478"/>
                  </a:lnTo>
                  <a:lnTo>
                    <a:pt x="844826" y="347869"/>
                  </a:lnTo>
                  <a:lnTo>
                    <a:pt x="765313" y="437321"/>
                  </a:lnTo>
                  <a:lnTo>
                    <a:pt x="775252" y="586408"/>
                  </a:lnTo>
                  <a:lnTo>
                    <a:pt x="815009" y="715617"/>
                  </a:lnTo>
                  <a:lnTo>
                    <a:pt x="824948" y="864704"/>
                  </a:lnTo>
                  <a:lnTo>
                    <a:pt x="834887" y="924339"/>
                  </a:lnTo>
                  <a:lnTo>
                    <a:pt x="725557" y="934278"/>
                  </a:lnTo>
                  <a:lnTo>
                    <a:pt x="636105" y="934278"/>
                  </a:lnTo>
                  <a:lnTo>
                    <a:pt x="636105" y="934278"/>
                  </a:lnTo>
                  <a:lnTo>
                    <a:pt x="556592" y="974035"/>
                  </a:lnTo>
                  <a:lnTo>
                    <a:pt x="467139" y="1043608"/>
                  </a:lnTo>
                  <a:lnTo>
                    <a:pt x="467139" y="1043608"/>
                  </a:lnTo>
                  <a:lnTo>
                    <a:pt x="367748" y="1003852"/>
                  </a:lnTo>
                  <a:lnTo>
                    <a:pt x="298174" y="1023730"/>
                  </a:lnTo>
                  <a:lnTo>
                    <a:pt x="357809" y="874643"/>
                  </a:lnTo>
                  <a:lnTo>
                    <a:pt x="357809" y="795130"/>
                  </a:lnTo>
                  <a:lnTo>
                    <a:pt x="238539" y="745435"/>
                  </a:lnTo>
                  <a:lnTo>
                    <a:pt x="159026" y="795130"/>
                  </a:lnTo>
                  <a:lnTo>
                    <a:pt x="29818" y="834887"/>
                  </a:lnTo>
                  <a:lnTo>
                    <a:pt x="9939" y="755374"/>
                  </a:lnTo>
                  <a:lnTo>
                    <a:pt x="29818" y="616226"/>
                  </a:lnTo>
                  <a:lnTo>
                    <a:pt x="0" y="566530"/>
                  </a:lnTo>
                  <a:lnTo>
                    <a:pt x="0" y="566530"/>
                  </a:lnTo>
                  <a:lnTo>
                    <a:pt x="0" y="437321"/>
                  </a:lnTo>
                  <a:lnTo>
                    <a:pt x="9939" y="327991"/>
                  </a:lnTo>
                  <a:lnTo>
                    <a:pt x="0" y="2286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4485503" y="5642805"/>
              <a:ext cx="904461" cy="248478"/>
            </a:xfrm>
            <a:custGeom>
              <a:avLst/>
              <a:gdLst>
                <a:gd name="connsiteX0" fmla="*/ 0 w 904461"/>
                <a:gd name="connsiteY0" fmla="*/ 248478 h 248478"/>
                <a:gd name="connsiteX1" fmla="*/ 109330 w 904461"/>
                <a:gd name="connsiteY1" fmla="*/ 159026 h 248478"/>
                <a:gd name="connsiteX2" fmla="*/ 268357 w 904461"/>
                <a:gd name="connsiteY2" fmla="*/ 208721 h 248478"/>
                <a:gd name="connsiteX3" fmla="*/ 387626 w 904461"/>
                <a:gd name="connsiteY3" fmla="*/ 129208 h 248478"/>
                <a:gd name="connsiteX4" fmla="*/ 477078 w 904461"/>
                <a:gd name="connsiteY4" fmla="*/ 59634 h 248478"/>
                <a:gd name="connsiteX5" fmla="*/ 576470 w 904461"/>
                <a:gd name="connsiteY5" fmla="*/ 129208 h 248478"/>
                <a:gd name="connsiteX6" fmla="*/ 675861 w 904461"/>
                <a:gd name="connsiteY6" fmla="*/ 109330 h 248478"/>
                <a:gd name="connsiteX7" fmla="*/ 765313 w 904461"/>
                <a:gd name="connsiteY7" fmla="*/ 59634 h 248478"/>
                <a:gd name="connsiteX8" fmla="*/ 904461 w 904461"/>
                <a:gd name="connsiteY8" fmla="*/ 0 h 24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461" h="248478">
                  <a:moveTo>
                    <a:pt x="0" y="248478"/>
                  </a:moveTo>
                  <a:lnTo>
                    <a:pt x="109330" y="159026"/>
                  </a:lnTo>
                  <a:lnTo>
                    <a:pt x="268357" y="208721"/>
                  </a:lnTo>
                  <a:lnTo>
                    <a:pt x="387626" y="129208"/>
                  </a:lnTo>
                  <a:lnTo>
                    <a:pt x="477078" y="59634"/>
                  </a:lnTo>
                  <a:lnTo>
                    <a:pt x="576470" y="129208"/>
                  </a:lnTo>
                  <a:lnTo>
                    <a:pt x="675861" y="109330"/>
                  </a:lnTo>
                  <a:lnTo>
                    <a:pt x="765313" y="59634"/>
                  </a:lnTo>
                  <a:lnTo>
                    <a:pt x="90446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5429720" y="5841587"/>
              <a:ext cx="377687" cy="626166"/>
            </a:xfrm>
            <a:custGeom>
              <a:avLst/>
              <a:gdLst>
                <a:gd name="connsiteX0" fmla="*/ 0 w 377687"/>
                <a:gd name="connsiteY0" fmla="*/ 626166 h 626166"/>
                <a:gd name="connsiteX1" fmla="*/ 89453 w 377687"/>
                <a:gd name="connsiteY1" fmla="*/ 526774 h 626166"/>
                <a:gd name="connsiteX2" fmla="*/ 198783 w 377687"/>
                <a:gd name="connsiteY2" fmla="*/ 467139 h 626166"/>
                <a:gd name="connsiteX3" fmla="*/ 298174 w 377687"/>
                <a:gd name="connsiteY3" fmla="*/ 367748 h 626166"/>
                <a:gd name="connsiteX4" fmla="*/ 298174 w 377687"/>
                <a:gd name="connsiteY4" fmla="*/ 288235 h 626166"/>
                <a:gd name="connsiteX5" fmla="*/ 377687 w 377687"/>
                <a:gd name="connsiteY5" fmla="*/ 188844 h 626166"/>
                <a:gd name="connsiteX6" fmla="*/ 377687 w 377687"/>
                <a:gd name="connsiteY6" fmla="*/ 39757 h 626166"/>
                <a:gd name="connsiteX7" fmla="*/ 377687 w 377687"/>
                <a:gd name="connsiteY7" fmla="*/ 9939 h 626166"/>
                <a:gd name="connsiteX8" fmla="*/ 357809 w 377687"/>
                <a:gd name="connsiteY8" fmla="*/ 0 h 6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87" h="626166">
                  <a:moveTo>
                    <a:pt x="0" y="626166"/>
                  </a:moveTo>
                  <a:lnTo>
                    <a:pt x="89453" y="526774"/>
                  </a:lnTo>
                  <a:lnTo>
                    <a:pt x="198783" y="467139"/>
                  </a:lnTo>
                  <a:lnTo>
                    <a:pt x="298174" y="367748"/>
                  </a:lnTo>
                  <a:lnTo>
                    <a:pt x="298174" y="288235"/>
                  </a:lnTo>
                  <a:lnTo>
                    <a:pt x="377687" y="188844"/>
                  </a:lnTo>
                  <a:lnTo>
                    <a:pt x="377687" y="39757"/>
                  </a:lnTo>
                  <a:lnTo>
                    <a:pt x="377687" y="9939"/>
                  </a:lnTo>
                  <a:lnTo>
                    <a:pt x="35780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6085703" y="4788039"/>
              <a:ext cx="477078" cy="198783"/>
            </a:xfrm>
            <a:custGeom>
              <a:avLst/>
              <a:gdLst>
                <a:gd name="connsiteX0" fmla="*/ 0 w 477078"/>
                <a:gd name="connsiteY0" fmla="*/ 198783 h 198783"/>
                <a:gd name="connsiteX1" fmla="*/ 168965 w 477078"/>
                <a:gd name="connsiteY1" fmla="*/ 129209 h 198783"/>
                <a:gd name="connsiteX2" fmla="*/ 288235 w 477078"/>
                <a:gd name="connsiteY2" fmla="*/ 79514 h 198783"/>
                <a:gd name="connsiteX3" fmla="*/ 427383 w 477078"/>
                <a:gd name="connsiteY3" fmla="*/ 9940 h 198783"/>
                <a:gd name="connsiteX4" fmla="*/ 477078 w 477078"/>
                <a:gd name="connsiteY4" fmla="*/ 0 h 198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78" h="198783">
                  <a:moveTo>
                    <a:pt x="0" y="198783"/>
                  </a:moveTo>
                  <a:lnTo>
                    <a:pt x="168965" y="129209"/>
                  </a:lnTo>
                  <a:lnTo>
                    <a:pt x="288235" y="79514"/>
                  </a:lnTo>
                  <a:lnTo>
                    <a:pt x="427383" y="9940"/>
                  </a:lnTo>
                  <a:lnTo>
                    <a:pt x="47707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6155277" y="4837735"/>
              <a:ext cx="795130" cy="1033670"/>
            </a:xfrm>
            <a:custGeom>
              <a:avLst/>
              <a:gdLst>
                <a:gd name="connsiteX0" fmla="*/ 695739 w 795130"/>
                <a:gd name="connsiteY0" fmla="*/ 0 h 1033670"/>
                <a:gd name="connsiteX1" fmla="*/ 705678 w 795130"/>
                <a:gd name="connsiteY1" fmla="*/ 129209 h 1033670"/>
                <a:gd name="connsiteX2" fmla="*/ 795130 w 795130"/>
                <a:gd name="connsiteY2" fmla="*/ 238539 h 1033670"/>
                <a:gd name="connsiteX3" fmla="*/ 705678 w 795130"/>
                <a:gd name="connsiteY3" fmla="*/ 327991 h 1033670"/>
                <a:gd name="connsiteX4" fmla="*/ 636104 w 795130"/>
                <a:gd name="connsiteY4" fmla="*/ 357809 h 1033670"/>
                <a:gd name="connsiteX5" fmla="*/ 556591 w 795130"/>
                <a:gd name="connsiteY5" fmla="*/ 397565 h 1033670"/>
                <a:gd name="connsiteX6" fmla="*/ 516835 w 795130"/>
                <a:gd name="connsiteY6" fmla="*/ 496957 h 1033670"/>
                <a:gd name="connsiteX7" fmla="*/ 447261 w 795130"/>
                <a:gd name="connsiteY7" fmla="*/ 636104 h 1033670"/>
                <a:gd name="connsiteX8" fmla="*/ 407504 w 795130"/>
                <a:gd name="connsiteY8" fmla="*/ 884583 h 1033670"/>
                <a:gd name="connsiteX9" fmla="*/ 367748 w 795130"/>
                <a:gd name="connsiteY9" fmla="*/ 993913 h 1033670"/>
                <a:gd name="connsiteX10" fmla="*/ 327991 w 795130"/>
                <a:gd name="connsiteY10" fmla="*/ 1033670 h 1033670"/>
                <a:gd name="connsiteX11" fmla="*/ 149087 w 795130"/>
                <a:gd name="connsiteY11" fmla="*/ 1033670 h 1033670"/>
                <a:gd name="connsiteX12" fmla="*/ 149087 w 795130"/>
                <a:gd name="connsiteY12" fmla="*/ 1033670 h 1033670"/>
                <a:gd name="connsiteX13" fmla="*/ 159026 w 795130"/>
                <a:gd name="connsiteY13" fmla="*/ 914400 h 1033670"/>
                <a:gd name="connsiteX14" fmla="*/ 159026 w 795130"/>
                <a:gd name="connsiteY14" fmla="*/ 914400 h 1033670"/>
                <a:gd name="connsiteX15" fmla="*/ 0 w 795130"/>
                <a:gd name="connsiteY15" fmla="*/ 924339 h 103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5130" h="1033670">
                  <a:moveTo>
                    <a:pt x="695739" y="0"/>
                  </a:moveTo>
                  <a:lnTo>
                    <a:pt x="705678" y="129209"/>
                  </a:lnTo>
                  <a:lnTo>
                    <a:pt x="795130" y="238539"/>
                  </a:lnTo>
                  <a:lnTo>
                    <a:pt x="705678" y="327991"/>
                  </a:lnTo>
                  <a:lnTo>
                    <a:pt x="636104" y="357809"/>
                  </a:lnTo>
                  <a:lnTo>
                    <a:pt x="556591" y="397565"/>
                  </a:lnTo>
                  <a:lnTo>
                    <a:pt x="516835" y="496957"/>
                  </a:lnTo>
                  <a:lnTo>
                    <a:pt x="447261" y="636104"/>
                  </a:lnTo>
                  <a:lnTo>
                    <a:pt x="407504" y="884583"/>
                  </a:lnTo>
                  <a:lnTo>
                    <a:pt x="367748" y="993913"/>
                  </a:lnTo>
                  <a:lnTo>
                    <a:pt x="327991" y="1033670"/>
                  </a:lnTo>
                  <a:lnTo>
                    <a:pt x="149087" y="1033670"/>
                  </a:lnTo>
                  <a:lnTo>
                    <a:pt x="149087" y="1033670"/>
                  </a:lnTo>
                  <a:lnTo>
                    <a:pt x="159026" y="914400"/>
                  </a:lnTo>
                  <a:lnTo>
                    <a:pt x="159026" y="914400"/>
                  </a:lnTo>
                  <a:lnTo>
                    <a:pt x="0" y="92433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6542903" y="5821709"/>
              <a:ext cx="218661" cy="248478"/>
            </a:xfrm>
            <a:custGeom>
              <a:avLst/>
              <a:gdLst>
                <a:gd name="connsiteX0" fmla="*/ 0 w 218661"/>
                <a:gd name="connsiteY0" fmla="*/ 0 h 248478"/>
                <a:gd name="connsiteX1" fmla="*/ 129209 w 218661"/>
                <a:gd name="connsiteY1" fmla="*/ 9939 h 248478"/>
                <a:gd name="connsiteX2" fmla="*/ 218661 w 218661"/>
                <a:gd name="connsiteY2" fmla="*/ 139148 h 248478"/>
                <a:gd name="connsiteX3" fmla="*/ 218661 w 218661"/>
                <a:gd name="connsiteY3" fmla="*/ 248478 h 248478"/>
              </a:gdLst>
              <a:ahLst/>
              <a:cxnLst>
                <a:cxn ang="0">
                  <a:pos x="connsiteX0" y="connsiteY0"/>
                </a:cxn>
                <a:cxn ang="0">
                  <a:pos x="connsiteX1" y="connsiteY1"/>
                </a:cxn>
                <a:cxn ang="0">
                  <a:pos x="connsiteX2" y="connsiteY2"/>
                </a:cxn>
                <a:cxn ang="0">
                  <a:pos x="connsiteX3" y="connsiteY3"/>
                </a:cxn>
              </a:cxnLst>
              <a:rect l="l" t="t" r="r" b="b"/>
              <a:pathLst>
                <a:path w="218661" h="248478">
                  <a:moveTo>
                    <a:pt x="0" y="0"/>
                  </a:moveTo>
                  <a:lnTo>
                    <a:pt x="129209" y="9939"/>
                  </a:lnTo>
                  <a:lnTo>
                    <a:pt x="218661" y="139148"/>
                  </a:lnTo>
                  <a:lnTo>
                    <a:pt x="218661" y="2484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6980225" y="5116031"/>
              <a:ext cx="278295" cy="238539"/>
            </a:xfrm>
            <a:custGeom>
              <a:avLst/>
              <a:gdLst>
                <a:gd name="connsiteX0" fmla="*/ 0 w 278295"/>
                <a:gd name="connsiteY0" fmla="*/ 0 h 238539"/>
                <a:gd name="connsiteX1" fmla="*/ 29817 w 278295"/>
                <a:gd name="connsiteY1" fmla="*/ 178904 h 238539"/>
                <a:gd name="connsiteX2" fmla="*/ 149087 w 278295"/>
                <a:gd name="connsiteY2" fmla="*/ 89452 h 238539"/>
                <a:gd name="connsiteX3" fmla="*/ 188843 w 278295"/>
                <a:gd name="connsiteY3" fmla="*/ 159026 h 238539"/>
                <a:gd name="connsiteX4" fmla="*/ 238539 w 278295"/>
                <a:gd name="connsiteY4" fmla="*/ 139148 h 238539"/>
                <a:gd name="connsiteX5" fmla="*/ 278295 w 278295"/>
                <a:gd name="connsiteY5" fmla="*/ 228600 h 238539"/>
                <a:gd name="connsiteX6" fmla="*/ 268356 w 278295"/>
                <a:gd name="connsiteY6" fmla="*/ 238539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39">
                  <a:moveTo>
                    <a:pt x="0" y="0"/>
                  </a:moveTo>
                  <a:lnTo>
                    <a:pt x="29817" y="178904"/>
                  </a:lnTo>
                  <a:lnTo>
                    <a:pt x="149087" y="89452"/>
                  </a:lnTo>
                  <a:lnTo>
                    <a:pt x="188843" y="159026"/>
                  </a:lnTo>
                  <a:lnTo>
                    <a:pt x="238539" y="139148"/>
                  </a:lnTo>
                  <a:lnTo>
                    <a:pt x="278295" y="228600"/>
                  </a:lnTo>
                  <a:lnTo>
                    <a:pt x="268356" y="23853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6711868" y="17257"/>
              <a:ext cx="864705" cy="387626"/>
            </a:xfrm>
            <a:custGeom>
              <a:avLst/>
              <a:gdLst>
                <a:gd name="connsiteX0" fmla="*/ 79513 w 864705"/>
                <a:gd name="connsiteY0" fmla="*/ 318052 h 387626"/>
                <a:gd name="connsiteX1" fmla="*/ 69574 w 864705"/>
                <a:gd name="connsiteY1" fmla="*/ 258417 h 387626"/>
                <a:gd name="connsiteX2" fmla="*/ 0 w 864705"/>
                <a:gd name="connsiteY2" fmla="*/ 248478 h 387626"/>
                <a:gd name="connsiteX3" fmla="*/ 0 w 864705"/>
                <a:gd name="connsiteY3" fmla="*/ 248478 h 387626"/>
                <a:gd name="connsiteX4" fmla="*/ 69574 w 864705"/>
                <a:gd name="connsiteY4" fmla="*/ 99391 h 387626"/>
                <a:gd name="connsiteX5" fmla="*/ 69574 w 864705"/>
                <a:gd name="connsiteY5" fmla="*/ 99391 h 387626"/>
                <a:gd name="connsiteX6" fmla="*/ 278296 w 864705"/>
                <a:gd name="connsiteY6" fmla="*/ 39756 h 387626"/>
                <a:gd name="connsiteX7" fmla="*/ 357809 w 864705"/>
                <a:gd name="connsiteY7" fmla="*/ 0 h 387626"/>
                <a:gd name="connsiteX8" fmla="*/ 496957 w 864705"/>
                <a:gd name="connsiteY8" fmla="*/ 29817 h 387626"/>
                <a:gd name="connsiteX9" fmla="*/ 626165 w 864705"/>
                <a:gd name="connsiteY9" fmla="*/ 29817 h 387626"/>
                <a:gd name="connsiteX10" fmla="*/ 735496 w 864705"/>
                <a:gd name="connsiteY10" fmla="*/ 109330 h 387626"/>
                <a:gd name="connsiteX11" fmla="*/ 844826 w 864705"/>
                <a:gd name="connsiteY11" fmla="*/ 288235 h 387626"/>
                <a:gd name="connsiteX12" fmla="*/ 864705 w 864705"/>
                <a:gd name="connsiteY12" fmla="*/ 387626 h 3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705" h="387626">
                  <a:moveTo>
                    <a:pt x="79513" y="318052"/>
                  </a:moveTo>
                  <a:lnTo>
                    <a:pt x="69574" y="258417"/>
                  </a:lnTo>
                  <a:lnTo>
                    <a:pt x="0" y="248478"/>
                  </a:lnTo>
                  <a:lnTo>
                    <a:pt x="0" y="248478"/>
                  </a:lnTo>
                  <a:lnTo>
                    <a:pt x="69574" y="99391"/>
                  </a:lnTo>
                  <a:lnTo>
                    <a:pt x="69574" y="99391"/>
                  </a:lnTo>
                  <a:lnTo>
                    <a:pt x="278296" y="39756"/>
                  </a:lnTo>
                  <a:lnTo>
                    <a:pt x="357809" y="0"/>
                  </a:lnTo>
                  <a:lnTo>
                    <a:pt x="496957" y="29817"/>
                  </a:lnTo>
                  <a:lnTo>
                    <a:pt x="626165" y="29817"/>
                  </a:lnTo>
                  <a:lnTo>
                    <a:pt x="735496" y="109330"/>
                  </a:lnTo>
                  <a:lnTo>
                    <a:pt x="844826" y="288235"/>
                  </a:lnTo>
                  <a:lnTo>
                    <a:pt x="864705" y="38762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6870894" y="106709"/>
              <a:ext cx="626166" cy="646044"/>
            </a:xfrm>
            <a:custGeom>
              <a:avLst/>
              <a:gdLst>
                <a:gd name="connsiteX0" fmla="*/ 0 w 626166"/>
                <a:gd name="connsiteY0" fmla="*/ 0 h 646044"/>
                <a:gd name="connsiteX1" fmla="*/ 39757 w 626166"/>
                <a:gd name="connsiteY1" fmla="*/ 69574 h 646044"/>
                <a:gd name="connsiteX2" fmla="*/ 0 w 626166"/>
                <a:gd name="connsiteY2" fmla="*/ 149087 h 646044"/>
                <a:gd name="connsiteX3" fmla="*/ 89452 w 626166"/>
                <a:gd name="connsiteY3" fmla="*/ 168965 h 646044"/>
                <a:gd name="connsiteX4" fmla="*/ 89452 w 626166"/>
                <a:gd name="connsiteY4" fmla="*/ 168965 h 646044"/>
                <a:gd name="connsiteX5" fmla="*/ 178905 w 626166"/>
                <a:gd name="connsiteY5" fmla="*/ 278296 h 646044"/>
                <a:gd name="connsiteX6" fmla="*/ 298174 w 626166"/>
                <a:gd name="connsiteY6" fmla="*/ 357809 h 646044"/>
                <a:gd name="connsiteX7" fmla="*/ 447261 w 626166"/>
                <a:gd name="connsiteY7" fmla="*/ 288235 h 646044"/>
                <a:gd name="connsiteX8" fmla="*/ 526774 w 626166"/>
                <a:gd name="connsiteY8" fmla="*/ 248478 h 646044"/>
                <a:gd name="connsiteX9" fmla="*/ 626166 w 626166"/>
                <a:gd name="connsiteY9" fmla="*/ 387626 h 646044"/>
                <a:gd name="connsiteX10" fmla="*/ 536713 w 626166"/>
                <a:gd name="connsiteY10" fmla="*/ 536713 h 646044"/>
                <a:gd name="connsiteX11" fmla="*/ 566531 w 626166"/>
                <a:gd name="connsiteY11" fmla="*/ 646044 h 6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6166" h="646044">
                  <a:moveTo>
                    <a:pt x="0" y="0"/>
                  </a:moveTo>
                  <a:lnTo>
                    <a:pt x="39757" y="69574"/>
                  </a:lnTo>
                  <a:lnTo>
                    <a:pt x="0" y="149087"/>
                  </a:lnTo>
                  <a:lnTo>
                    <a:pt x="89452" y="168965"/>
                  </a:lnTo>
                  <a:lnTo>
                    <a:pt x="89452" y="168965"/>
                  </a:lnTo>
                  <a:lnTo>
                    <a:pt x="178905" y="278296"/>
                  </a:lnTo>
                  <a:lnTo>
                    <a:pt x="298174" y="357809"/>
                  </a:lnTo>
                  <a:lnTo>
                    <a:pt x="447261" y="288235"/>
                  </a:lnTo>
                  <a:lnTo>
                    <a:pt x="526774" y="248478"/>
                  </a:lnTo>
                  <a:lnTo>
                    <a:pt x="626166" y="387626"/>
                  </a:lnTo>
                  <a:lnTo>
                    <a:pt x="536713" y="536713"/>
                  </a:lnTo>
                  <a:lnTo>
                    <a:pt x="566531" y="64604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円/楕円 34"/>
          <p:cNvSpPr/>
          <p:nvPr/>
        </p:nvSpPr>
        <p:spPr>
          <a:xfrm>
            <a:off x="5593258" y="3812160"/>
            <a:ext cx="852940" cy="582691"/>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633269" y="3775244"/>
            <a:ext cx="809837" cy="584775"/>
          </a:xfrm>
          <a:prstGeom prst="rect">
            <a:avLst/>
          </a:prstGeom>
          <a:noFill/>
        </p:spPr>
        <p:txBody>
          <a:bodyPr wrap="none" rtlCol="0">
            <a:spAutoFit/>
          </a:bodyPr>
          <a:lstStyle/>
          <a:p>
            <a:r>
              <a:rPr kumimoji="1" lang="en-US" altLang="ja-JP" sz="3200" dirty="0" smtClean="0">
                <a:solidFill>
                  <a:srgbClr val="FF0000"/>
                </a:solidFill>
              </a:rPr>
              <a:t>100</a:t>
            </a:r>
          </a:p>
        </p:txBody>
      </p:sp>
      <p:sp>
        <p:nvSpPr>
          <p:cNvPr id="37" name="テキスト ボックス 36"/>
          <p:cNvSpPr txBox="1"/>
          <p:nvPr/>
        </p:nvSpPr>
        <p:spPr>
          <a:xfrm>
            <a:off x="6070239" y="5414739"/>
            <a:ext cx="301686" cy="369332"/>
          </a:xfrm>
          <a:prstGeom prst="rect">
            <a:avLst/>
          </a:prstGeom>
          <a:solidFill>
            <a:srgbClr val="CCFFCC"/>
          </a:solidFill>
        </p:spPr>
        <p:txBody>
          <a:bodyPr wrap="none" rtlCol="0">
            <a:spAutoFit/>
          </a:bodyPr>
          <a:lstStyle/>
          <a:p>
            <a:r>
              <a:rPr kumimoji="1" lang="en-US" altLang="ja-JP" dirty="0" smtClean="0"/>
              <a:t>2</a:t>
            </a:r>
            <a:endParaRPr kumimoji="1" lang="ja-JP" altLang="en-US" dirty="0"/>
          </a:p>
        </p:txBody>
      </p:sp>
      <p:sp>
        <p:nvSpPr>
          <p:cNvPr id="38" name="テキスト ボックス 37"/>
          <p:cNvSpPr txBox="1"/>
          <p:nvPr/>
        </p:nvSpPr>
        <p:spPr>
          <a:xfrm>
            <a:off x="5570786" y="4484475"/>
            <a:ext cx="476412" cy="369332"/>
          </a:xfrm>
          <a:prstGeom prst="rect">
            <a:avLst/>
          </a:prstGeom>
          <a:solidFill>
            <a:srgbClr val="CCFFCC"/>
          </a:solidFill>
        </p:spPr>
        <p:txBody>
          <a:bodyPr wrap="none" rtlCol="0">
            <a:spAutoFit/>
          </a:bodyPr>
          <a:lstStyle/>
          <a:p>
            <a:r>
              <a:rPr kumimoji="1" lang="en-US" altLang="ja-JP" dirty="0" smtClean="0">
                <a:solidFill>
                  <a:srgbClr val="0000CC"/>
                </a:solidFill>
              </a:rPr>
              <a:t>1.8</a:t>
            </a:r>
            <a:endParaRPr kumimoji="1" lang="ja-JP" altLang="en-US" dirty="0">
              <a:solidFill>
                <a:srgbClr val="0000CC"/>
              </a:solidFill>
            </a:endParaRPr>
          </a:p>
        </p:txBody>
      </p:sp>
      <p:sp>
        <p:nvSpPr>
          <p:cNvPr id="39" name="テキスト ボックス 38"/>
          <p:cNvSpPr txBox="1"/>
          <p:nvPr/>
        </p:nvSpPr>
        <p:spPr>
          <a:xfrm>
            <a:off x="7159711" y="4299809"/>
            <a:ext cx="476412" cy="369332"/>
          </a:xfrm>
          <a:prstGeom prst="rect">
            <a:avLst/>
          </a:prstGeom>
          <a:solidFill>
            <a:srgbClr val="CCFFCC"/>
          </a:solidFill>
        </p:spPr>
        <p:txBody>
          <a:bodyPr wrap="none" rtlCol="0">
            <a:spAutoFit/>
          </a:bodyPr>
          <a:lstStyle/>
          <a:p>
            <a:r>
              <a:rPr kumimoji="1" lang="en-US" altLang="ja-JP" dirty="0" smtClean="0">
                <a:solidFill>
                  <a:srgbClr val="0000CC"/>
                </a:solidFill>
              </a:rPr>
              <a:t>1.8</a:t>
            </a:r>
            <a:endParaRPr kumimoji="1" lang="ja-JP" altLang="en-US" dirty="0">
              <a:solidFill>
                <a:srgbClr val="0000CC"/>
              </a:solidFill>
            </a:endParaRPr>
          </a:p>
        </p:txBody>
      </p:sp>
      <p:sp>
        <p:nvSpPr>
          <p:cNvPr id="40" name="テキスト ボックス 39"/>
          <p:cNvSpPr txBox="1"/>
          <p:nvPr/>
        </p:nvSpPr>
        <p:spPr>
          <a:xfrm>
            <a:off x="5822681" y="3300780"/>
            <a:ext cx="476412" cy="369332"/>
          </a:xfrm>
          <a:prstGeom prst="rect">
            <a:avLst/>
          </a:prstGeom>
          <a:solidFill>
            <a:srgbClr val="CCFFCC"/>
          </a:solidFill>
        </p:spPr>
        <p:txBody>
          <a:bodyPr wrap="none" rtlCol="0">
            <a:spAutoFit/>
          </a:bodyPr>
          <a:lstStyle/>
          <a:p>
            <a:r>
              <a:rPr kumimoji="1" lang="en-US" altLang="ja-JP" dirty="0" smtClean="0"/>
              <a:t>1.5</a:t>
            </a:r>
            <a:endParaRPr kumimoji="1" lang="ja-JP" altLang="en-US" dirty="0"/>
          </a:p>
        </p:txBody>
      </p:sp>
      <p:sp>
        <p:nvSpPr>
          <p:cNvPr id="41" name="テキスト ボックス 40"/>
          <p:cNvSpPr txBox="1"/>
          <p:nvPr/>
        </p:nvSpPr>
        <p:spPr>
          <a:xfrm>
            <a:off x="6548560" y="3864562"/>
            <a:ext cx="476412" cy="369332"/>
          </a:xfrm>
          <a:prstGeom prst="rect">
            <a:avLst/>
          </a:prstGeom>
          <a:solidFill>
            <a:srgbClr val="CCFFCC"/>
          </a:solidFill>
        </p:spPr>
        <p:txBody>
          <a:bodyPr wrap="none" rtlCol="0">
            <a:spAutoFit/>
          </a:bodyPr>
          <a:lstStyle/>
          <a:p>
            <a:r>
              <a:rPr kumimoji="1" lang="en-US" altLang="ja-JP" dirty="0" smtClean="0"/>
              <a:t>1.4</a:t>
            </a:r>
            <a:endParaRPr kumimoji="1" lang="ja-JP" altLang="en-US" dirty="0"/>
          </a:p>
        </p:txBody>
      </p:sp>
      <p:sp>
        <p:nvSpPr>
          <p:cNvPr id="42" name="テキスト ボックス 41"/>
          <p:cNvSpPr txBox="1"/>
          <p:nvPr/>
        </p:nvSpPr>
        <p:spPr>
          <a:xfrm>
            <a:off x="6423730" y="4448809"/>
            <a:ext cx="476412" cy="369332"/>
          </a:xfrm>
          <a:prstGeom prst="rect">
            <a:avLst/>
          </a:prstGeom>
          <a:solidFill>
            <a:srgbClr val="CCFFCC"/>
          </a:solidFill>
        </p:spPr>
        <p:txBody>
          <a:bodyPr wrap="none" rtlCol="0">
            <a:spAutoFit/>
          </a:bodyPr>
          <a:lstStyle/>
          <a:p>
            <a:r>
              <a:rPr kumimoji="1" lang="en-US" altLang="ja-JP" dirty="0" smtClean="0"/>
              <a:t>1.3</a:t>
            </a:r>
            <a:endParaRPr kumimoji="1" lang="ja-JP" altLang="en-US" dirty="0"/>
          </a:p>
        </p:txBody>
      </p:sp>
      <p:sp>
        <p:nvSpPr>
          <p:cNvPr id="43" name="テキスト ボックス 42"/>
          <p:cNvSpPr txBox="1"/>
          <p:nvPr/>
        </p:nvSpPr>
        <p:spPr>
          <a:xfrm>
            <a:off x="6816422" y="2836509"/>
            <a:ext cx="476412" cy="369332"/>
          </a:xfrm>
          <a:prstGeom prst="rect">
            <a:avLst/>
          </a:prstGeom>
          <a:solidFill>
            <a:srgbClr val="CCFFCC"/>
          </a:solidFill>
        </p:spPr>
        <p:txBody>
          <a:bodyPr wrap="none" rtlCol="0">
            <a:spAutoFit/>
          </a:bodyPr>
          <a:lstStyle/>
          <a:p>
            <a:r>
              <a:rPr kumimoji="1" lang="en-US" altLang="ja-JP" dirty="0" smtClean="0"/>
              <a:t>1.1</a:t>
            </a:r>
            <a:endParaRPr kumimoji="1" lang="ja-JP" altLang="en-US" dirty="0"/>
          </a:p>
        </p:txBody>
      </p:sp>
      <p:sp>
        <p:nvSpPr>
          <p:cNvPr id="44" name="テキスト ボックス 43"/>
          <p:cNvSpPr txBox="1"/>
          <p:nvPr/>
        </p:nvSpPr>
        <p:spPr>
          <a:xfrm>
            <a:off x="7084284" y="3464981"/>
            <a:ext cx="476412" cy="369332"/>
          </a:xfrm>
          <a:prstGeom prst="rect">
            <a:avLst/>
          </a:prstGeom>
          <a:solidFill>
            <a:srgbClr val="CCFFCC"/>
          </a:solidFill>
        </p:spPr>
        <p:txBody>
          <a:bodyPr wrap="none" rtlCol="0">
            <a:spAutoFit/>
          </a:bodyPr>
          <a:lstStyle/>
          <a:p>
            <a:r>
              <a:rPr kumimoji="1" lang="en-US" altLang="ja-JP" dirty="0" smtClean="0"/>
              <a:t>0.9</a:t>
            </a:r>
            <a:endParaRPr kumimoji="1" lang="ja-JP" altLang="en-US" dirty="0"/>
          </a:p>
        </p:txBody>
      </p:sp>
      <p:sp>
        <p:nvSpPr>
          <p:cNvPr id="45" name="テキスト ボックス 44"/>
          <p:cNvSpPr txBox="1"/>
          <p:nvPr/>
        </p:nvSpPr>
        <p:spPr>
          <a:xfrm>
            <a:off x="5061075" y="4210185"/>
            <a:ext cx="476412" cy="369332"/>
          </a:xfrm>
          <a:prstGeom prst="rect">
            <a:avLst/>
          </a:prstGeom>
          <a:solidFill>
            <a:srgbClr val="CCFFCC"/>
          </a:solidFill>
        </p:spPr>
        <p:txBody>
          <a:bodyPr wrap="none" rtlCol="0">
            <a:spAutoFit/>
          </a:bodyPr>
          <a:lstStyle/>
          <a:p>
            <a:r>
              <a:rPr kumimoji="1" lang="en-US" altLang="ja-JP" dirty="0" smtClean="0"/>
              <a:t>0.8</a:t>
            </a:r>
            <a:endParaRPr kumimoji="1" lang="ja-JP" altLang="en-US" dirty="0"/>
          </a:p>
        </p:txBody>
      </p:sp>
      <p:sp>
        <p:nvSpPr>
          <p:cNvPr id="46" name="テキスト ボックス 45"/>
          <p:cNvSpPr txBox="1"/>
          <p:nvPr/>
        </p:nvSpPr>
        <p:spPr>
          <a:xfrm>
            <a:off x="4226621" y="3967469"/>
            <a:ext cx="476412" cy="369332"/>
          </a:xfrm>
          <a:prstGeom prst="rect">
            <a:avLst/>
          </a:prstGeom>
          <a:solidFill>
            <a:srgbClr val="CCFFCC"/>
          </a:solidFill>
        </p:spPr>
        <p:txBody>
          <a:bodyPr wrap="none" rtlCol="0">
            <a:spAutoFit/>
          </a:bodyPr>
          <a:lstStyle/>
          <a:p>
            <a:r>
              <a:rPr kumimoji="1" lang="en-US" altLang="ja-JP" dirty="0" smtClean="0"/>
              <a:t>0.8</a:t>
            </a:r>
            <a:endParaRPr kumimoji="1" lang="ja-JP" altLang="en-US" dirty="0"/>
          </a:p>
        </p:txBody>
      </p:sp>
      <p:sp>
        <p:nvSpPr>
          <p:cNvPr id="47" name="テキスト ボックス 46"/>
          <p:cNvSpPr txBox="1"/>
          <p:nvPr/>
        </p:nvSpPr>
        <p:spPr>
          <a:xfrm>
            <a:off x="7854046" y="544776"/>
            <a:ext cx="476412" cy="369332"/>
          </a:xfrm>
          <a:prstGeom prst="rect">
            <a:avLst/>
          </a:prstGeom>
          <a:solidFill>
            <a:srgbClr val="CCFFCC"/>
          </a:solidFill>
        </p:spPr>
        <p:txBody>
          <a:bodyPr wrap="none" rtlCol="0">
            <a:spAutoFit/>
          </a:bodyPr>
          <a:lstStyle/>
          <a:p>
            <a:r>
              <a:rPr kumimoji="1" lang="en-US" altLang="ja-JP" dirty="0" smtClean="0"/>
              <a:t>0.7</a:t>
            </a:r>
            <a:endParaRPr kumimoji="1" lang="ja-JP" altLang="en-US" dirty="0"/>
          </a:p>
        </p:txBody>
      </p:sp>
      <p:sp>
        <p:nvSpPr>
          <p:cNvPr id="48" name="テキスト ボックス 47"/>
          <p:cNvSpPr txBox="1"/>
          <p:nvPr/>
        </p:nvSpPr>
        <p:spPr>
          <a:xfrm>
            <a:off x="6412842" y="2112219"/>
            <a:ext cx="476412" cy="369332"/>
          </a:xfrm>
          <a:prstGeom prst="rect">
            <a:avLst/>
          </a:prstGeom>
          <a:solidFill>
            <a:srgbClr val="CCFFCC"/>
          </a:solidFill>
        </p:spPr>
        <p:txBody>
          <a:bodyPr wrap="none" rtlCol="0">
            <a:spAutoFit/>
          </a:bodyPr>
          <a:lstStyle/>
          <a:p>
            <a:r>
              <a:rPr kumimoji="1" lang="en-US" altLang="ja-JP" dirty="0" smtClean="0"/>
              <a:t>0.6</a:t>
            </a:r>
            <a:endParaRPr kumimoji="1" lang="ja-JP" altLang="en-US" dirty="0"/>
          </a:p>
        </p:txBody>
      </p:sp>
      <p:sp>
        <p:nvSpPr>
          <p:cNvPr id="49" name="テキスト ボックス 48"/>
          <p:cNvSpPr txBox="1"/>
          <p:nvPr/>
        </p:nvSpPr>
        <p:spPr>
          <a:xfrm>
            <a:off x="7446028" y="3930477"/>
            <a:ext cx="476412" cy="369332"/>
          </a:xfrm>
          <a:prstGeom prst="rect">
            <a:avLst/>
          </a:prstGeom>
          <a:solidFill>
            <a:srgbClr val="CCFFCC"/>
          </a:solidFill>
        </p:spPr>
        <p:txBody>
          <a:bodyPr wrap="none" rtlCol="0">
            <a:spAutoFit/>
          </a:bodyPr>
          <a:lstStyle/>
          <a:p>
            <a:r>
              <a:rPr kumimoji="1" lang="en-US" altLang="ja-JP" dirty="0" smtClean="0"/>
              <a:t>0.5</a:t>
            </a:r>
            <a:endParaRPr kumimoji="1" lang="ja-JP" altLang="en-US" dirty="0"/>
          </a:p>
        </p:txBody>
      </p:sp>
      <p:sp>
        <p:nvSpPr>
          <p:cNvPr id="50" name="テキスト ボックス 49"/>
          <p:cNvSpPr txBox="1"/>
          <p:nvPr/>
        </p:nvSpPr>
        <p:spPr>
          <a:xfrm>
            <a:off x="6493045" y="1711051"/>
            <a:ext cx="476412" cy="369332"/>
          </a:xfrm>
          <a:prstGeom prst="rect">
            <a:avLst/>
          </a:prstGeom>
          <a:solidFill>
            <a:srgbClr val="CCFFCC"/>
          </a:solidFill>
        </p:spPr>
        <p:txBody>
          <a:bodyPr wrap="none" rtlCol="0">
            <a:spAutoFit/>
          </a:bodyPr>
          <a:lstStyle/>
          <a:p>
            <a:r>
              <a:rPr kumimoji="1" lang="en-US" altLang="ja-JP" dirty="0" smtClean="0"/>
              <a:t>0.5</a:t>
            </a:r>
            <a:endParaRPr kumimoji="1" lang="ja-JP" altLang="en-US" dirty="0"/>
          </a:p>
        </p:txBody>
      </p:sp>
      <p:sp>
        <p:nvSpPr>
          <p:cNvPr id="51" name="テキスト ボックス 50"/>
          <p:cNvSpPr txBox="1"/>
          <p:nvPr/>
        </p:nvSpPr>
        <p:spPr>
          <a:xfrm>
            <a:off x="6991950" y="4776495"/>
            <a:ext cx="593432" cy="369332"/>
          </a:xfrm>
          <a:prstGeom prst="rect">
            <a:avLst/>
          </a:prstGeom>
          <a:solidFill>
            <a:srgbClr val="CCFFCC"/>
          </a:solidFill>
        </p:spPr>
        <p:txBody>
          <a:bodyPr wrap="none" rtlCol="0">
            <a:spAutoFit/>
          </a:bodyPr>
          <a:lstStyle/>
          <a:p>
            <a:r>
              <a:rPr kumimoji="1" lang="en-US" altLang="ja-JP" dirty="0" smtClean="0"/>
              <a:t>0.42</a:t>
            </a:r>
            <a:endParaRPr kumimoji="1" lang="ja-JP" altLang="en-US" dirty="0"/>
          </a:p>
        </p:txBody>
      </p:sp>
      <p:sp>
        <p:nvSpPr>
          <p:cNvPr id="52" name="テキスト ボックス 51"/>
          <p:cNvSpPr txBox="1"/>
          <p:nvPr/>
        </p:nvSpPr>
        <p:spPr>
          <a:xfrm>
            <a:off x="5073140" y="5387833"/>
            <a:ext cx="593432" cy="369332"/>
          </a:xfrm>
          <a:prstGeom prst="rect">
            <a:avLst/>
          </a:prstGeom>
          <a:solidFill>
            <a:srgbClr val="CCFFCC"/>
          </a:solidFill>
        </p:spPr>
        <p:txBody>
          <a:bodyPr wrap="none" rtlCol="0">
            <a:spAutoFit/>
          </a:bodyPr>
          <a:lstStyle/>
          <a:p>
            <a:r>
              <a:rPr kumimoji="1" lang="en-US" altLang="ja-JP" dirty="0" smtClean="0"/>
              <a:t>0.37</a:t>
            </a:r>
            <a:endParaRPr kumimoji="1" lang="ja-JP" altLang="en-US" dirty="0"/>
          </a:p>
        </p:txBody>
      </p:sp>
      <p:sp>
        <p:nvSpPr>
          <p:cNvPr id="53" name="テキスト ボックス 52"/>
          <p:cNvSpPr txBox="1"/>
          <p:nvPr/>
        </p:nvSpPr>
        <p:spPr>
          <a:xfrm>
            <a:off x="5175767" y="3477402"/>
            <a:ext cx="476412" cy="369332"/>
          </a:xfrm>
          <a:prstGeom prst="rect">
            <a:avLst/>
          </a:prstGeom>
          <a:solidFill>
            <a:srgbClr val="CCFFCC"/>
          </a:solidFill>
        </p:spPr>
        <p:txBody>
          <a:bodyPr wrap="none" rtlCol="0">
            <a:spAutoFit/>
          </a:bodyPr>
          <a:lstStyle/>
          <a:p>
            <a:r>
              <a:rPr kumimoji="1" lang="en-US" altLang="ja-JP" dirty="0" smtClean="0"/>
              <a:t>0.3</a:t>
            </a:r>
            <a:endParaRPr kumimoji="1" lang="ja-JP" altLang="en-US" dirty="0"/>
          </a:p>
        </p:txBody>
      </p:sp>
      <p:sp>
        <p:nvSpPr>
          <p:cNvPr id="54" name="テキスト ボックス 53"/>
          <p:cNvSpPr txBox="1"/>
          <p:nvPr/>
        </p:nvSpPr>
        <p:spPr>
          <a:xfrm>
            <a:off x="3950878" y="5353106"/>
            <a:ext cx="593432" cy="369332"/>
          </a:xfrm>
          <a:prstGeom prst="rect">
            <a:avLst/>
          </a:prstGeom>
          <a:solidFill>
            <a:srgbClr val="CCFFCC"/>
          </a:solidFill>
        </p:spPr>
        <p:txBody>
          <a:bodyPr wrap="none" rtlCol="0">
            <a:spAutoFit/>
          </a:bodyPr>
          <a:lstStyle/>
          <a:p>
            <a:r>
              <a:rPr kumimoji="1" lang="en-US" altLang="ja-JP" dirty="0" smtClean="0"/>
              <a:t>0.25</a:t>
            </a:r>
            <a:endParaRPr kumimoji="1" lang="ja-JP" altLang="en-US" dirty="0"/>
          </a:p>
        </p:txBody>
      </p:sp>
      <p:sp>
        <p:nvSpPr>
          <p:cNvPr id="56" name="テキスト ボックス 55"/>
          <p:cNvSpPr txBox="1"/>
          <p:nvPr/>
        </p:nvSpPr>
        <p:spPr>
          <a:xfrm>
            <a:off x="5034781" y="4771143"/>
            <a:ext cx="476412" cy="369332"/>
          </a:xfrm>
          <a:prstGeom prst="rect">
            <a:avLst/>
          </a:prstGeom>
          <a:solidFill>
            <a:srgbClr val="CCFFCC"/>
          </a:solidFill>
        </p:spPr>
        <p:txBody>
          <a:bodyPr wrap="none" rtlCol="0">
            <a:spAutoFit/>
          </a:bodyPr>
          <a:lstStyle/>
          <a:p>
            <a:r>
              <a:rPr kumimoji="1" lang="en-US" altLang="ja-JP" dirty="0" smtClean="0"/>
              <a:t>0.2</a:t>
            </a:r>
            <a:endParaRPr kumimoji="1" lang="ja-JP" altLang="en-US" dirty="0"/>
          </a:p>
        </p:txBody>
      </p:sp>
      <p:sp>
        <p:nvSpPr>
          <p:cNvPr id="57" name="テキスト ボックス 56"/>
          <p:cNvSpPr txBox="1"/>
          <p:nvPr/>
        </p:nvSpPr>
        <p:spPr>
          <a:xfrm>
            <a:off x="6665579" y="2508387"/>
            <a:ext cx="476412" cy="369332"/>
          </a:xfrm>
          <a:prstGeom prst="rect">
            <a:avLst/>
          </a:prstGeom>
          <a:solidFill>
            <a:srgbClr val="CCFFCC"/>
          </a:solidFill>
        </p:spPr>
        <p:txBody>
          <a:bodyPr wrap="none" rtlCol="0">
            <a:spAutoFit/>
          </a:bodyPr>
          <a:lstStyle/>
          <a:p>
            <a:r>
              <a:rPr kumimoji="1" lang="en-US" altLang="ja-JP" dirty="0" smtClean="0"/>
              <a:t>0.2</a:t>
            </a:r>
            <a:endParaRPr kumimoji="1" lang="ja-JP" altLang="en-US" dirty="0"/>
          </a:p>
        </p:txBody>
      </p:sp>
      <p:sp>
        <p:nvSpPr>
          <p:cNvPr id="58" name="テキスト ボックス 57"/>
          <p:cNvSpPr txBox="1"/>
          <p:nvPr/>
        </p:nvSpPr>
        <p:spPr>
          <a:xfrm>
            <a:off x="5806392" y="2529233"/>
            <a:ext cx="476412" cy="369332"/>
          </a:xfrm>
          <a:prstGeom prst="rect">
            <a:avLst/>
          </a:prstGeom>
          <a:solidFill>
            <a:srgbClr val="CCFFCC"/>
          </a:solidFill>
        </p:spPr>
        <p:txBody>
          <a:bodyPr wrap="none" rtlCol="0">
            <a:spAutoFit/>
          </a:bodyPr>
          <a:lstStyle/>
          <a:p>
            <a:r>
              <a:rPr kumimoji="1" lang="en-US" altLang="ja-JP" dirty="0" smtClean="0"/>
              <a:t>0.2</a:t>
            </a:r>
            <a:endParaRPr kumimoji="1" lang="ja-JP" altLang="en-US" dirty="0"/>
          </a:p>
        </p:txBody>
      </p:sp>
      <p:sp>
        <p:nvSpPr>
          <p:cNvPr id="59" name="テキスト ボックス 58"/>
          <p:cNvSpPr txBox="1"/>
          <p:nvPr/>
        </p:nvSpPr>
        <p:spPr>
          <a:xfrm>
            <a:off x="3431418" y="1942763"/>
            <a:ext cx="476412" cy="369332"/>
          </a:xfrm>
          <a:prstGeom prst="rect">
            <a:avLst/>
          </a:prstGeom>
          <a:solidFill>
            <a:srgbClr val="CCFFCC"/>
          </a:solidFill>
        </p:spPr>
        <p:txBody>
          <a:bodyPr wrap="none" rtlCol="0">
            <a:spAutoFit/>
          </a:bodyPr>
          <a:lstStyle/>
          <a:p>
            <a:r>
              <a:rPr kumimoji="1" lang="en-US" altLang="ja-JP" dirty="0" smtClean="0"/>
              <a:t>0.2</a:t>
            </a:r>
            <a:endParaRPr kumimoji="1" lang="ja-JP" altLang="en-US" dirty="0"/>
          </a:p>
        </p:txBody>
      </p:sp>
      <p:sp>
        <p:nvSpPr>
          <p:cNvPr id="60" name="テキスト ボックス 59"/>
          <p:cNvSpPr txBox="1"/>
          <p:nvPr/>
        </p:nvSpPr>
        <p:spPr>
          <a:xfrm>
            <a:off x="3198535" y="2898565"/>
            <a:ext cx="593432" cy="369332"/>
          </a:xfrm>
          <a:prstGeom prst="rect">
            <a:avLst/>
          </a:prstGeom>
          <a:solidFill>
            <a:srgbClr val="CCFFCC"/>
          </a:solidFill>
        </p:spPr>
        <p:txBody>
          <a:bodyPr wrap="none" rtlCol="0">
            <a:spAutoFit/>
          </a:bodyPr>
          <a:lstStyle/>
          <a:p>
            <a:r>
              <a:rPr kumimoji="1" lang="en-US" altLang="ja-JP" dirty="0" smtClean="0"/>
              <a:t>0.03</a:t>
            </a:r>
            <a:endParaRPr kumimoji="1" lang="ja-JP" altLang="en-US" dirty="0"/>
          </a:p>
        </p:txBody>
      </p:sp>
      <p:sp>
        <p:nvSpPr>
          <p:cNvPr id="61" name="テキスト ボックス 60"/>
          <p:cNvSpPr txBox="1"/>
          <p:nvPr/>
        </p:nvSpPr>
        <p:spPr>
          <a:xfrm>
            <a:off x="7620008" y="1182640"/>
            <a:ext cx="593432" cy="369332"/>
          </a:xfrm>
          <a:prstGeom prst="rect">
            <a:avLst/>
          </a:prstGeom>
          <a:solidFill>
            <a:srgbClr val="CCFFCC"/>
          </a:solidFill>
        </p:spPr>
        <p:txBody>
          <a:bodyPr wrap="none" rtlCol="0">
            <a:spAutoFit/>
          </a:bodyPr>
          <a:lstStyle/>
          <a:p>
            <a:r>
              <a:rPr kumimoji="1" lang="en-US" altLang="ja-JP" dirty="0" smtClean="0"/>
              <a:t>0.13</a:t>
            </a:r>
            <a:endParaRPr kumimoji="1" lang="ja-JP" altLang="en-US" dirty="0"/>
          </a:p>
        </p:txBody>
      </p:sp>
      <p:sp>
        <p:nvSpPr>
          <p:cNvPr id="62" name="テキスト ボックス 61"/>
          <p:cNvSpPr txBox="1"/>
          <p:nvPr/>
        </p:nvSpPr>
        <p:spPr>
          <a:xfrm>
            <a:off x="7236676" y="1811112"/>
            <a:ext cx="476412" cy="369332"/>
          </a:xfrm>
          <a:prstGeom prst="rect">
            <a:avLst/>
          </a:prstGeom>
          <a:solidFill>
            <a:srgbClr val="CCFFCC"/>
          </a:solidFill>
        </p:spPr>
        <p:txBody>
          <a:bodyPr wrap="none" rtlCol="0">
            <a:spAutoFit/>
          </a:bodyPr>
          <a:lstStyle/>
          <a:p>
            <a:r>
              <a:rPr kumimoji="1" lang="en-US" altLang="ja-JP" dirty="0" smtClean="0"/>
              <a:t>0.2</a:t>
            </a:r>
            <a:endParaRPr kumimoji="1" lang="ja-JP" altLang="en-US" dirty="0"/>
          </a:p>
        </p:txBody>
      </p:sp>
      <p:sp>
        <p:nvSpPr>
          <p:cNvPr id="63" name="テキスト ボックス 62"/>
          <p:cNvSpPr txBox="1"/>
          <p:nvPr/>
        </p:nvSpPr>
        <p:spPr>
          <a:xfrm>
            <a:off x="699120" y="425319"/>
            <a:ext cx="4998128" cy="1200329"/>
          </a:xfrm>
          <a:prstGeom prst="rect">
            <a:avLst/>
          </a:prstGeom>
          <a:solidFill>
            <a:schemeClr val="accent2">
              <a:lumMod val="20000"/>
              <a:lumOff val="80000"/>
            </a:schemeClr>
          </a:solidFill>
        </p:spPr>
        <p:txBody>
          <a:bodyPr wrap="square" rtlCol="0">
            <a:spAutoFit/>
          </a:bodyPr>
          <a:lstStyle/>
          <a:p>
            <a:pPr algn="ctr"/>
            <a:r>
              <a:rPr lang="ja-JP" altLang="en-US" sz="2400" dirty="0" smtClean="0"/>
              <a:t>中国</a:t>
            </a:r>
            <a:endParaRPr lang="en-US" altLang="ja-JP" sz="2400" dirty="0" smtClean="0"/>
          </a:p>
          <a:p>
            <a:pPr algn="ctr"/>
            <a:r>
              <a:rPr lang="ja-JP" altLang="en-US" sz="2400" dirty="0" smtClean="0"/>
              <a:t>湖北省の患者数（</a:t>
            </a:r>
            <a:r>
              <a:rPr lang="en-US" altLang="ja-JP" sz="2400" dirty="0" smtClean="0">
                <a:solidFill>
                  <a:srgbClr val="FF0000"/>
                </a:solidFill>
              </a:rPr>
              <a:t>67773</a:t>
            </a:r>
            <a:r>
              <a:rPr lang="ja-JP" altLang="en-US" sz="2400" dirty="0" smtClean="0"/>
              <a:t>名）を </a:t>
            </a:r>
            <a:r>
              <a:rPr lang="en-US" altLang="ja-JP" sz="2400" dirty="0">
                <a:solidFill>
                  <a:srgbClr val="FF0000"/>
                </a:solidFill>
              </a:rPr>
              <a:t>100</a:t>
            </a:r>
            <a:r>
              <a:rPr lang="ja-JP" altLang="en-US" sz="2400" dirty="0" smtClean="0"/>
              <a:t>とした時の他の地域の患者数</a:t>
            </a:r>
            <a:endParaRPr kumimoji="1" lang="ja-JP" altLang="en-US" sz="2400" dirty="0"/>
          </a:p>
        </p:txBody>
      </p:sp>
      <p:sp>
        <p:nvSpPr>
          <p:cNvPr id="64" name="テキスト ボックス 63"/>
          <p:cNvSpPr txBox="1"/>
          <p:nvPr/>
        </p:nvSpPr>
        <p:spPr>
          <a:xfrm>
            <a:off x="5356055" y="6357226"/>
            <a:ext cx="476412" cy="369332"/>
          </a:xfrm>
          <a:prstGeom prst="rect">
            <a:avLst/>
          </a:prstGeom>
          <a:solidFill>
            <a:srgbClr val="CCFFCC"/>
          </a:solidFill>
        </p:spPr>
        <p:txBody>
          <a:bodyPr wrap="none" rtlCol="0">
            <a:spAutoFit/>
          </a:bodyPr>
          <a:lstStyle/>
          <a:p>
            <a:r>
              <a:rPr kumimoji="1" lang="en-US" altLang="ja-JP" dirty="0" smtClean="0"/>
              <a:t>0.2</a:t>
            </a:r>
            <a:endParaRPr kumimoji="1" lang="ja-JP" altLang="en-US" dirty="0"/>
          </a:p>
        </p:txBody>
      </p:sp>
    </p:spTree>
    <p:extLst>
      <p:ext uri="{BB962C8B-B14F-4D97-AF65-F5344CB8AC3E}">
        <p14:creationId xmlns:p14="http://schemas.microsoft.com/office/powerpoint/2010/main" val="985555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円/楕円 73"/>
          <p:cNvSpPr/>
          <p:nvPr/>
        </p:nvSpPr>
        <p:spPr>
          <a:xfrm>
            <a:off x="5617518" y="3122590"/>
            <a:ext cx="1605745" cy="1605745"/>
          </a:xfrm>
          <a:prstGeom prst="ellipse">
            <a:avLst/>
          </a:prstGeom>
          <a:solidFill>
            <a:srgbClr val="FF0000">
              <a:alpha val="5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3756991" y="258417"/>
            <a:ext cx="3518452" cy="3518453"/>
          </a:xfrm>
          <a:custGeom>
            <a:avLst/>
            <a:gdLst>
              <a:gd name="connsiteX0" fmla="*/ 0 w 3518452"/>
              <a:gd name="connsiteY0" fmla="*/ 993913 h 3518453"/>
              <a:gd name="connsiteX1" fmla="*/ 228600 w 3518452"/>
              <a:gd name="connsiteY1" fmla="*/ 1053548 h 3518453"/>
              <a:gd name="connsiteX2" fmla="*/ 715618 w 3518452"/>
              <a:gd name="connsiteY2" fmla="*/ 387626 h 3518453"/>
              <a:gd name="connsiteX3" fmla="*/ 1431235 w 3518452"/>
              <a:gd name="connsiteY3" fmla="*/ 318053 h 3518453"/>
              <a:gd name="connsiteX4" fmla="*/ 1948070 w 3518452"/>
              <a:gd name="connsiteY4" fmla="*/ 288235 h 3518453"/>
              <a:gd name="connsiteX5" fmla="*/ 2126974 w 3518452"/>
              <a:gd name="connsiteY5" fmla="*/ 79513 h 3518453"/>
              <a:gd name="connsiteX6" fmla="*/ 2196548 w 3518452"/>
              <a:gd name="connsiteY6" fmla="*/ 0 h 3518453"/>
              <a:gd name="connsiteX7" fmla="*/ 2405270 w 3518452"/>
              <a:gd name="connsiteY7" fmla="*/ 367748 h 3518453"/>
              <a:gd name="connsiteX8" fmla="*/ 2673626 w 3518452"/>
              <a:gd name="connsiteY8" fmla="*/ 864705 h 3518453"/>
              <a:gd name="connsiteX9" fmla="*/ 3031435 w 3518452"/>
              <a:gd name="connsiteY9" fmla="*/ 1292087 h 3518453"/>
              <a:gd name="connsiteX10" fmla="*/ 3389244 w 3518452"/>
              <a:gd name="connsiteY10" fmla="*/ 2087218 h 3518453"/>
              <a:gd name="connsiteX11" fmla="*/ 3518452 w 3518452"/>
              <a:gd name="connsiteY11" fmla="*/ 2584174 h 3518453"/>
              <a:gd name="connsiteX12" fmla="*/ 3409122 w 3518452"/>
              <a:gd name="connsiteY12" fmla="*/ 3180522 h 3518453"/>
              <a:gd name="connsiteX13" fmla="*/ 3458818 w 3518452"/>
              <a:gd name="connsiteY13" fmla="*/ 3448879 h 3518453"/>
              <a:gd name="connsiteX14" fmla="*/ 3518452 w 3518452"/>
              <a:gd name="connsiteY14" fmla="*/ 3518453 h 351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8452" h="3518453">
                <a:moveTo>
                  <a:pt x="0" y="993913"/>
                </a:moveTo>
                <a:lnTo>
                  <a:pt x="228600" y="1053548"/>
                </a:lnTo>
                <a:lnTo>
                  <a:pt x="715618" y="387626"/>
                </a:lnTo>
                <a:lnTo>
                  <a:pt x="1431235" y="318053"/>
                </a:lnTo>
                <a:lnTo>
                  <a:pt x="1948070" y="288235"/>
                </a:lnTo>
                <a:lnTo>
                  <a:pt x="2126974" y="79513"/>
                </a:lnTo>
                <a:lnTo>
                  <a:pt x="2196548" y="0"/>
                </a:lnTo>
                <a:lnTo>
                  <a:pt x="2405270" y="367748"/>
                </a:lnTo>
                <a:lnTo>
                  <a:pt x="2673626" y="864705"/>
                </a:lnTo>
                <a:lnTo>
                  <a:pt x="3031435" y="1292087"/>
                </a:lnTo>
                <a:lnTo>
                  <a:pt x="3389244" y="2087218"/>
                </a:lnTo>
                <a:lnTo>
                  <a:pt x="3518452" y="2584174"/>
                </a:lnTo>
                <a:lnTo>
                  <a:pt x="3409122" y="3180522"/>
                </a:lnTo>
                <a:lnTo>
                  <a:pt x="3458818" y="3448879"/>
                </a:lnTo>
                <a:lnTo>
                  <a:pt x="3518452" y="3518453"/>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3488635" y="1252330"/>
            <a:ext cx="3886200" cy="5118653"/>
          </a:xfrm>
          <a:custGeom>
            <a:avLst/>
            <a:gdLst>
              <a:gd name="connsiteX0" fmla="*/ 3776869 w 3886200"/>
              <a:gd name="connsiteY0" fmla="*/ 2504661 h 5118653"/>
              <a:gd name="connsiteX1" fmla="*/ 3886200 w 3886200"/>
              <a:gd name="connsiteY1" fmla="*/ 2584174 h 5118653"/>
              <a:gd name="connsiteX2" fmla="*/ 3826565 w 3886200"/>
              <a:gd name="connsiteY2" fmla="*/ 3200400 h 5118653"/>
              <a:gd name="connsiteX3" fmla="*/ 3727174 w 3886200"/>
              <a:gd name="connsiteY3" fmla="*/ 3528392 h 5118653"/>
              <a:gd name="connsiteX4" fmla="*/ 3478695 w 3886200"/>
              <a:gd name="connsiteY4" fmla="*/ 3975653 h 5118653"/>
              <a:gd name="connsiteX5" fmla="*/ 3329608 w 3886200"/>
              <a:gd name="connsiteY5" fmla="*/ 4055166 h 5118653"/>
              <a:gd name="connsiteX6" fmla="*/ 3160643 w 3886200"/>
              <a:gd name="connsiteY6" fmla="*/ 4104861 h 5118653"/>
              <a:gd name="connsiteX7" fmla="*/ 3091069 w 3886200"/>
              <a:gd name="connsiteY7" fmla="*/ 4154557 h 5118653"/>
              <a:gd name="connsiteX8" fmla="*/ 3001617 w 3886200"/>
              <a:gd name="connsiteY8" fmla="*/ 4234070 h 5118653"/>
              <a:gd name="connsiteX9" fmla="*/ 3021495 w 3886200"/>
              <a:gd name="connsiteY9" fmla="*/ 4452731 h 5118653"/>
              <a:gd name="connsiteX10" fmla="*/ 2743200 w 3886200"/>
              <a:gd name="connsiteY10" fmla="*/ 4661453 h 5118653"/>
              <a:gd name="connsiteX11" fmla="*/ 2703443 w 3886200"/>
              <a:gd name="connsiteY11" fmla="*/ 4492487 h 5118653"/>
              <a:gd name="connsiteX12" fmla="*/ 2703443 w 3886200"/>
              <a:gd name="connsiteY12" fmla="*/ 4492487 h 5118653"/>
              <a:gd name="connsiteX13" fmla="*/ 2604052 w 3886200"/>
              <a:gd name="connsiteY13" fmla="*/ 4452731 h 5118653"/>
              <a:gd name="connsiteX14" fmla="*/ 2574235 w 3886200"/>
              <a:gd name="connsiteY14" fmla="*/ 4412974 h 5118653"/>
              <a:gd name="connsiteX15" fmla="*/ 2514600 w 3886200"/>
              <a:gd name="connsiteY15" fmla="*/ 4393096 h 5118653"/>
              <a:gd name="connsiteX16" fmla="*/ 2514600 w 3886200"/>
              <a:gd name="connsiteY16" fmla="*/ 4452731 h 5118653"/>
              <a:gd name="connsiteX17" fmla="*/ 2564295 w 3886200"/>
              <a:gd name="connsiteY17" fmla="*/ 4552122 h 5118653"/>
              <a:gd name="connsiteX18" fmla="*/ 2514600 w 3886200"/>
              <a:gd name="connsiteY18" fmla="*/ 4552122 h 5118653"/>
              <a:gd name="connsiteX19" fmla="*/ 2445026 w 3886200"/>
              <a:gd name="connsiteY19" fmla="*/ 4412974 h 5118653"/>
              <a:gd name="connsiteX20" fmla="*/ 2355574 w 3886200"/>
              <a:gd name="connsiteY20" fmla="*/ 4363279 h 5118653"/>
              <a:gd name="connsiteX21" fmla="*/ 2216426 w 3886200"/>
              <a:gd name="connsiteY21" fmla="*/ 4343400 h 5118653"/>
              <a:gd name="connsiteX22" fmla="*/ 2146852 w 3886200"/>
              <a:gd name="connsiteY22" fmla="*/ 4224131 h 5118653"/>
              <a:gd name="connsiteX23" fmla="*/ 2087217 w 3886200"/>
              <a:gd name="connsiteY23" fmla="*/ 4174435 h 5118653"/>
              <a:gd name="connsiteX24" fmla="*/ 1848678 w 3886200"/>
              <a:gd name="connsiteY24" fmla="*/ 4244009 h 5118653"/>
              <a:gd name="connsiteX25" fmla="*/ 1719469 w 3886200"/>
              <a:gd name="connsiteY25" fmla="*/ 4323522 h 5118653"/>
              <a:gd name="connsiteX26" fmla="*/ 1610139 w 3886200"/>
              <a:gd name="connsiteY26" fmla="*/ 4323522 h 5118653"/>
              <a:gd name="connsiteX27" fmla="*/ 1590261 w 3886200"/>
              <a:gd name="connsiteY27" fmla="*/ 4273827 h 5118653"/>
              <a:gd name="connsiteX28" fmla="*/ 1192695 w 3886200"/>
              <a:gd name="connsiteY28" fmla="*/ 4502427 h 5118653"/>
              <a:gd name="connsiteX29" fmla="*/ 1133061 w 3886200"/>
              <a:gd name="connsiteY29" fmla="*/ 4552122 h 5118653"/>
              <a:gd name="connsiteX30" fmla="*/ 944217 w 3886200"/>
              <a:gd name="connsiteY30" fmla="*/ 4611757 h 5118653"/>
              <a:gd name="connsiteX31" fmla="*/ 834887 w 3886200"/>
              <a:gd name="connsiteY31" fmla="*/ 4860235 h 5118653"/>
              <a:gd name="connsiteX32" fmla="*/ 785191 w 3886200"/>
              <a:gd name="connsiteY32" fmla="*/ 4939748 h 5118653"/>
              <a:gd name="connsiteX33" fmla="*/ 685800 w 3886200"/>
              <a:gd name="connsiteY33" fmla="*/ 4810540 h 5118653"/>
              <a:gd name="connsiteX34" fmla="*/ 646043 w 3886200"/>
              <a:gd name="connsiteY34" fmla="*/ 4909931 h 5118653"/>
              <a:gd name="connsiteX35" fmla="*/ 546652 w 3886200"/>
              <a:gd name="connsiteY35" fmla="*/ 5088835 h 5118653"/>
              <a:gd name="connsiteX36" fmla="*/ 357808 w 3886200"/>
              <a:gd name="connsiteY36" fmla="*/ 5118653 h 5118653"/>
              <a:gd name="connsiteX37" fmla="*/ 308113 w 3886200"/>
              <a:gd name="connsiteY37" fmla="*/ 4989444 h 5118653"/>
              <a:gd name="connsiteX38" fmla="*/ 347869 w 3886200"/>
              <a:gd name="connsiteY38" fmla="*/ 4860235 h 5118653"/>
              <a:gd name="connsiteX39" fmla="*/ 318052 w 3886200"/>
              <a:gd name="connsiteY39" fmla="*/ 4810540 h 5118653"/>
              <a:gd name="connsiteX40" fmla="*/ 218661 w 3886200"/>
              <a:gd name="connsiteY40" fmla="*/ 4790661 h 5118653"/>
              <a:gd name="connsiteX41" fmla="*/ 119269 w 3886200"/>
              <a:gd name="connsiteY41" fmla="*/ 4780722 h 5118653"/>
              <a:gd name="connsiteX42" fmla="*/ 129208 w 3886200"/>
              <a:gd name="connsiteY42" fmla="*/ 4621696 h 5118653"/>
              <a:gd name="connsiteX43" fmla="*/ 129208 w 3886200"/>
              <a:gd name="connsiteY43" fmla="*/ 4492487 h 5118653"/>
              <a:gd name="connsiteX44" fmla="*/ 218661 w 3886200"/>
              <a:gd name="connsiteY44" fmla="*/ 4393096 h 5118653"/>
              <a:gd name="connsiteX45" fmla="*/ 168965 w 3886200"/>
              <a:gd name="connsiteY45" fmla="*/ 4383157 h 5118653"/>
              <a:gd name="connsiteX46" fmla="*/ 139148 w 3886200"/>
              <a:gd name="connsiteY46" fmla="*/ 4373218 h 5118653"/>
              <a:gd name="connsiteX47" fmla="*/ 109330 w 3886200"/>
              <a:gd name="connsiteY47" fmla="*/ 4244009 h 5118653"/>
              <a:gd name="connsiteX48" fmla="*/ 238539 w 3886200"/>
              <a:gd name="connsiteY48" fmla="*/ 4224131 h 5118653"/>
              <a:gd name="connsiteX49" fmla="*/ 159026 w 3886200"/>
              <a:gd name="connsiteY49" fmla="*/ 4035287 h 5118653"/>
              <a:gd name="connsiteX50" fmla="*/ 178904 w 3886200"/>
              <a:gd name="connsiteY50" fmla="*/ 3985592 h 5118653"/>
              <a:gd name="connsiteX51" fmla="*/ 89452 w 3886200"/>
              <a:gd name="connsiteY51" fmla="*/ 3866322 h 5118653"/>
              <a:gd name="connsiteX52" fmla="*/ 99391 w 3886200"/>
              <a:gd name="connsiteY52" fmla="*/ 3776870 h 5118653"/>
              <a:gd name="connsiteX53" fmla="*/ 218661 w 3886200"/>
              <a:gd name="connsiteY53" fmla="*/ 3637722 h 5118653"/>
              <a:gd name="connsiteX54" fmla="*/ 298174 w 3886200"/>
              <a:gd name="connsiteY54" fmla="*/ 3597966 h 5118653"/>
              <a:gd name="connsiteX55" fmla="*/ 327991 w 3886200"/>
              <a:gd name="connsiteY55" fmla="*/ 3458818 h 5118653"/>
              <a:gd name="connsiteX56" fmla="*/ 487017 w 3886200"/>
              <a:gd name="connsiteY56" fmla="*/ 3359427 h 5118653"/>
              <a:gd name="connsiteX57" fmla="*/ 298174 w 3886200"/>
              <a:gd name="connsiteY57" fmla="*/ 3289853 h 5118653"/>
              <a:gd name="connsiteX58" fmla="*/ 496956 w 3886200"/>
              <a:gd name="connsiteY58" fmla="*/ 3101009 h 5118653"/>
              <a:gd name="connsiteX59" fmla="*/ 596348 w 3886200"/>
              <a:gd name="connsiteY59" fmla="*/ 2961861 h 5118653"/>
              <a:gd name="connsiteX60" fmla="*/ 665922 w 3886200"/>
              <a:gd name="connsiteY60" fmla="*/ 2892287 h 5118653"/>
              <a:gd name="connsiteX61" fmla="*/ 477078 w 3886200"/>
              <a:gd name="connsiteY61" fmla="*/ 2832653 h 5118653"/>
              <a:gd name="connsiteX62" fmla="*/ 556591 w 3886200"/>
              <a:gd name="connsiteY62" fmla="*/ 2802835 h 5118653"/>
              <a:gd name="connsiteX63" fmla="*/ 586408 w 3886200"/>
              <a:gd name="connsiteY63" fmla="*/ 2723322 h 5118653"/>
              <a:gd name="connsiteX64" fmla="*/ 377687 w 3886200"/>
              <a:gd name="connsiteY64" fmla="*/ 2594113 h 5118653"/>
              <a:gd name="connsiteX65" fmla="*/ 357808 w 3886200"/>
              <a:gd name="connsiteY65" fmla="*/ 2514600 h 5118653"/>
              <a:gd name="connsiteX66" fmla="*/ 397565 w 3886200"/>
              <a:gd name="connsiteY66" fmla="*/ 2276061 h 5118653"/>
              <a:gd name="connsiteX67" fmla="*/ 327991 w 3886200"/>
              <a:gd name="connsiteY67" fmla="*/ 2186609 h 5118653"/>
              <a:gd name="connsiteX68" fmla="*/ 367748 w 3886200"/>
              <a:gd name="connsiteY68" fmla="*/ 2087218 h 5118653"/>
              <a:gd name="connsiteX69" fmla="*/ 308113 w 3886200"/>
              <a:gd name="connsiteY69" fmla="*/ 1977887 h 5118653"/>
              <a:gd name="connsiteX70" fmla="*/ 327991 w 3886200"/>
              <a:gd name="connsiteY70" fmla="*/ 1888435 h 5118653"/>
              <a:gd name="connsiteX71" fmla="*/ 357808 w 3886200"/>
              <a:gd name="connsiteY71" fmla="*/ 1789044 h 5118653"/>
              <a:gd name="connsiteX72" fmla="*/ 288235 w 3886200"/>
              <a:gd name="connsiteY72" fmla="*/ 1699592 h 5118653"/>
              <a:gd name="connsiteX73" fmla="*/ 159026 w 3886200"/>
              <a:gd name="connsiteY73" fmla="*/ 1828800 h 5118653"/>
              <a:gd name="connsiteX74" fmla="*/ 0 w 3886200"/>
              <a:gd name="connsiteY74" fmla="*/ 1580322 h 5118653"/>
              <a:gd name="connsiteX75" fmla="*/ 89452 w 3886200"/>
              <a:gd name="connsiteY75" fmla="*/ 1550505 h 5118653"/>
              <a:gd name="connsiteX76" fmla="*/ 89452 w 3886200"/>
              <a:gd name="connsiteY76" fmla="*/ 1451113 h 5118653"/>
              <a:gd name="connsiteX77" fmla="*/ 159026 w 3886200"/>
              <a:gd name="connsiteY77" fmla="*/ 1470992 h 5118653"/>
              <a:gd name="connsiteX78" fmla="*/ 208722 w 3886200"/>
              <a:gd name="connsiteY78" fmla="*/ 1341783 h 5118653"/>
              <a:gd name="connsiteX79" fmla="*/ 327991 w 3886200"/>
              <a:gd name="connsiteY79" fmla="*/ 1421296 h 5118653"/>
              <a:gd name="connsiteX80" fmla="*/ 377687 w 3886200"/>
              <a:gd name="connsiteY80" fmla="*/ 1262270 h 5118653"/>
              <a:gd name="connsiteX81" fmla="*/ 506895 w 3886200"/>
              <a:gd name="connsiteY81" fmla="*/ 1361661 h 5118653"/>
              <a:gd name="connsiteX82" fmla="*/ 596348 w 3886200"/>
              <a:gd name="connsiteY82" fmla="*/ 1341783 h 5118653"/>
              <a:gd name="connsiteX83" fmla="*/ 705678 w 3886200"/>
              <a:gd name="connsiteY83" fmla="*/ 1560444 h 5118653"/>
              <a:gd name="connsiteX84" fmla="*/ 815008 w 3886200"/>
              <a:gd name="connsiteY84" fmla="*/ 1451113 h 5118653"/>
              <a:gd name="connsiteX85" fmla="*/ 904461 w 3886200"/>
              <a:gd name="connsiteY85" fmla="*/ 1361661 h 5118653"/>
              <a:gd name="connsiteX86" fmla="*/ 745435 w 3886200"/>
              <a:gd name="connsiteY86" fmla="*/ 1302027 h 5118653"/>
              <a:gd name="connsiteX87" fmla="*/ 795130 w 3886200"/>
              <a:gd name="connsiteY87" fmla="*/ 1202635 h 5118653"/>
              <a:gd name="connsiteX88" fmla="*/ 675861 w 3886200"/>
              <a:gd name="connsiteY88" fmla="*/ 1073427 h 5118653"/>
              <a:gd name="connsiteX89" fmla="*/ 576469 w 3886200"/>
              <a:gd name="connsiteY89" fmla="*/ 1123122 h 5118653"/>
              <a:gd name="connsiteX90" fmla="*/ 487017 w 3886200"/>
              <a:gd name="connsiteY90" fmla="*/ 884583 h 5118653"/>
              <a:gd name="connsiteX91" fmla="*/ 655982 w 3886200"/>
              <a:gd name="connsiteY91" fmla="*/ 914400 h 5118653"/>
              <a:gd name="connsiteX92" fmla="*/ 765313 w 3886200"/>
              <a:gd name="connsiteY92" fmla="*/ 914400 h 5118653"/>
              <a:gd name="connsiteX93" fmla="*/ 556591 w 3886200"/>
              <a:gd name="connsiteY93" fmla="*/ 556592 h 5118653"/>
              <a:gd name="connsiteX94" fmla="*/ 506895 w 3886200"/>
              <a:gd name="connsiteY94" fmla="*/ 526774 h 5118653"/>
              <a:gd name="connsiteX95" fmla="*/ 417443 w 3886200"/>
              <a:gd name="connsiteY95" fmla="*/ 516835 h 5118653"/>
              <a:gd name="connsiteX96" fmla="*/ 357808 w 3886200"/>
              <a:gd name="connsiteY96" fmla="*/ 576470 h 5118653"/>
              <a:gd name="connsiteX97" fmla="*/ 318052 w 3886200"/>
              <a:gd name="connsiteY97" fmla="*/ 526774 h 5118653"/>
              <a:gd name="connsiteX98" fmla="*/ 308113 w 3886200"/>
              <a:gd name="connsiteY98" fmla="*/ 457200 h 5118653"/>
              <a:gd name="connsiteX99" fmla="*/ 178904 w 3886200"/>
              <a:gd name="connsiteY99" fmla="*/ 447261 h 5118653"/>
              <a:gd name="connsiteX100" fmla="*/ 119269 w 3886200"/>
              <a:gd name="connsiteY100" fmla="*/ 337931 h 5118653"/>
              <a:gd name="connsiteX101" fmla="*/ 208722 w 3886200"/>
              <a:gd name="connsiteY101" fmla="*/ 208722 h 5118653"/>
              <a:gd name="connsiteX102" fmla="*/ 258417 w 3886200"/>
              <a:gd name="connsiteY102" fmla="*/ 208722 h 5118653"/>
              <a:gd name="connsiteX103" fmla="*/ 347869 w 3886200"/>
              <a:gd name="connsiteY103" fmla="*/ 288235 h 5118653"/>
              <a:gd name="connsiteX104" fmla="*/ 437322 w 3886200"/>
              <a:gd name="connsiteY104" fmla="*/ 268357 h 5118653"/>
              <a:gd name="connsiteX105" fmla="*/ 566530 w 3886200"/>
              <a:gd name="connsiteY105" fmla="*/ 288235 h 5118653"/>
              <a:gd name="connsiteX106" fmla="*/ 546652 w 3886200"/>
              <a:gd name="connsiteY106" fmla="*/ 208722 h 5118653"/>
              <a:gd name="connsiteX107" fmla="*/ 417443 w 3886200"/>
              <a:gd name="connsiteY107" fmla="*/ 168966 h 5118653"/>
              <a:gd name="connsiteX108" fmla="*/ 288235 w 3886200"/>
              <a:gd name="connsiteY108" fmla="*/ 0 h 511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886200" h="5118653">
                <a:moveTo>
                  <a:pt x="3776869" y="2504661"/>
                </a:moveTo>
                <a:lnTo>
                  <a:pt x="3886200" y="2584174"/>
                </a:lnTo>
                <a:lnTo>
                  <a:pt x="3826565" y="3200400"/>
                </a:lnTo>
                <a:lnTo>
                  <a:pt x="3727174" y="3528392"/>
                </a:lnTo>
                <a:lnTo>
                  <a:pt x="3478695" y="3975653"/>
                </a:lnTo>
                <a:lnTo>
                  <a:pt x="3329608" y="4055166"/>
                </a:lnTo>
                <a:lnTo>
                  <a:pt x="3160643" y="4104861"/>
                </a:lnTo>
                <a:lnTo>
                  <a:pt x="3091069" y="4154557"/>
                </a:lnTo>
                <a:lnTo>
                  <a:pt x="3001617" y="4234070"/>
                </a:lnTo>
                <a:lnTo>
                  <a:pt x="3021495" y="4452731"/>
                </a:lnTo>
                <a:lnTo>
                  <a:pt x="2743200" y="4661453"/>
                </a:lnTo>
                <a:lnTo>
                  <a:pt x="2703443" y="4492487"/>
                </a:lnTo>
                <a:lnTo>
                  <a:pt x="2703443" y="4492487"/>
                </a:lnTo>
                <a:lnTo>
                  <a:pt x="2604052" y="4452731"/>
                </a:lnTo>
                <a:lnTo>
                  <a:pt x="2574235" y="4412974"/>
                </a:lnTo>
                <a:lnTo>
                  <a:pt x="2514600" y="4393096"/>
                </a:lnTo>
                <a:lnTo>
                  <a:pt x="2514600" y="4452731"/>
                </a:lnTo>
                <a:lnTo>
                  <a:pt x="2564295" y="4552122"/>
                </a:lnTo>
                <a:lnTo>
                  <a:pt x="2514600" y="4552122"/>
                </a:lnTo>
                <a:lnTo>
                  <a:pt x="2445026" y="4412974"/>
                </a:lnTo>
                <a:lnTo>
                  <a:pt x="2355574" y="4363279"/>
                </a:lnTo>
                <a:lnTo>
                  <a:pt x="2216426" y="4343400"/>
                </a:lnTo>
                <a:lnTo>
                  <a:pt x="2146852" y="4224131"/>
                </a:lnTo>
                <a:lnTo>
                  <a:pt x="2087217" y="4174435"/>
                </a:lnTo>
                <a:lnTo>
                  <a:pt x="1848678" y="4244009"/>
                </a:lnTo>
                <a:lnTo>
                  <a:pt x="1719469" y="4323522"/>
                </a:lnTo>
                <a:lnTo>
                  <a:pt x="1610139" y="4323522"/>
                </a:lnTo>
                <a:lnTo>
                  <a:pt x="1590261" y="4273827"/>
                </a:lnTo>
                <a:lnTo>
                  <a:pt x="1192695" y="4502427"/>
                </a:lnTo>
                <a:lnTo>
                  <a:pt x="1133061" y="4552122"/>
                </a:lnTo>
                <a:lnTo>
                  <a:pt x="944217" y="4611757"/>
                </a:lnTo>
                <a:lnTo>
                  <a:pt x="834887" y="4860235"/>
                </a:lnTo>
                <a:lnTo>
                  <a:pt x="785191" y="4939748"/>
                </a:lnTo>
                <a:lnTo>
                  <a:pt x="685800" y="4810540"/>
                </a:lnTo>
                <a:lnTo>
                  <a:pt x="646043" y="4909931"/>
                </a:lnTo>
                <a:lnTo>
                  <a:pt x="546652" y="5088835"/>
                </a:lnTo>
                <a:lnTo>
                  <a:pt x="357808" y="5118653"/>
                </a:lnTo>
                <a:lnTo>
                  <a:pt x="308113" y="4989444"/>
                </a:lnTo>
                <a:lnTo>
                  <a:pt x="347869" y="4860235"/>
                </a:lnTo>
                <a:lnTo>
                  <a:pt x="318052" y="4810540"/>
                </a:lnTo>
                <a:lnTo>
                  <a:pt x="218661" y="4790661"/>
                </a:lnTo>
                <a:lnTo>
                  <a:pt x="119269" y="4780722"/>
                </a:lnTo>
                <a:lnTo>
                  <a:pt x="129208" y="4621696"/>
                </a:lnTo>
                <a:lnTo>
                  <a:pt x="129208" y="4492487"/>
                </a:lnTo>
                <a:lnTo>
                  <a:pt x="218661" y="4393096"/>
                </a:lnTo>
                <a:lnTo>
                  <a:pt x="168965" y="4383157"/>
                </a:lnTo>
                <a:lnTo>
                  <a:pt x="139148" y="4373218"/>
                </a:lnTo>
                <a:lnTo>
                  <a:pt x="109330" y="4244009"/>
                </a:lnTo>
                <a:lnTo>
                  <a:pt x="238539" y="4224131"/>
                </a:lnTo>
                <a:lnTo>
                  <a:pt x="159026" y="4035287"/>
                </a:lnTo>
                <a:lnTo>
                  <a:pt x="178904" y="3985592"/>
                </a:lnTo>
                <a:lnTo>
                  <a:pt x="89452" y="3866322"/>
                </a:lnTo>
                <a:lnTo>
                  <a:pt x="99391" y="3776870"/>
                </a:lnTo>
                <a:lnTo>
                  <a:pt x="218661" y="3637722"/>
                </a:lnTo>
                <a:lnTo>
                  <a:pt x="298174" y="3597966"/>
                </a:lnTo>
                <a:lnTo>
                  <a:pt x="327991" y="3458818"/>
                </a:lnTo>
                <a:lnTo>
                  <a:pt x="487017" y="3359427"/>
                </a:lnTo>
                <a:lnTo>
                  <a:pt x="298174" y="3289853"/>
                </a:lnTo>
                <a:lnTo>
                  <a:pt x="496956" y="3101009"/>
                </a:lnTo>
                <a:lnTo>
                  <a:pt x="596348" y="2961861"/>
                </a:lnTo>
                <a:lnTo>
                  <a:pt x="665922" y="2892287"/>
                </a:lnTo>
                <a:lnTo>
                  <a:pt x="477078" y="2832653"/>
                </a:lnTo>
                <a:lnTo>
                  <a:pt x="556591" y="2802835"/>
                </a:lnTo>
                <a:lnTo>
                  <a:pt x="586408" y="2723322"/>
                </a:lnTo>
                <a:lnTo>
                  <a:pt x="377687" y="2594113"/>
                </a:lnTo>
                <a:lnTo>
                  <a:pt x="357808" y="2514600"/>
                </a:lnTo>
                <a:lnTo>
                  <a:pt x="397565" y="2276061"/>
                </a:lnTo>
                <a:lnTo>
                  <a:pt x="327991" y="2186609"/>
                </a:lnTo>
                <a:lnTo>
                  <a:pt x="367748" y="2087218"/>
                </a:lnTo>
                <a:lnTo>
                  <a:pt x="308113" y="1977887"/>
                </a:lnTo>
                <a:lnTo>
                  <a:pt x="327991" y="1888435"/>
                </a:lnTo>
                <a:lnTo>
                  <a:pt x="357808" y="1789044"/>
                </a:lnTo>
                <a:lnTo>
                  <a:pt x="288235" y="1699592"/>
                </a:lnTo>
                <a:lnTo>
                  <a:pt x="159026" y="1828800"/>
                </a:lnTo>
                <a:lnTo>
                  <a:pt x="0" y="1580322"/>
                </a:lnTo>
                <a:lnTo>
                  <a:pt x="89452" y="1550505"/>
                </a:lnTo>
                <a:lnTo>
                  <a:pt x="89452" y="1451113"/>
                </a:lnTo>
                <a:lnTo>
                  <a:pt x="159026" y="1470992"/>
                </a:lnTo>
                <a:lnTo>
                  <a:pt x="208722" y="1341783"/>
                </a:lnTo>
                <a:lnTo>
                  <a:pt x="327991" y="1421296"/>
                </a:lnTo>
                <a:lnTo>
                  <a:pt x="377687" y="1262270"/>
                </a:lnTo>
                <a:lnTo>
                  <a:pt x="506895" y="1361661"/>
                </a:lnTo>
                <a:lnTo>
                  <a:pt x="596348" y="1341783"/>
                </a:lnTo>
                <a:lnTo>
                  <a:pt x="705678" y="1560444"/>
                </a:lnTo>
                <a:lnTo>
                  <a:pt x="815008" y="1451113"/>
                </a:lnTo>
                <a:lnTo>
                  <a:pt x="904461" y="1361661"/>
                </a:lnTo>
                <a:lnTo>
                  <a:pt x="745435" y="1302027"/>
                </a:lnTo>
                <a:lnTo>
                  <a:pt x="795130" y="1202635"/>
                </a:lnTo>
                <a:lnTo>
                  <a:pt x="675861" y="1073427"/>
                </a:lnTo>
                <a:lnTo>
                  <a:pt x="576469" y="1123122"/>
                </a:lnTo>
                <a:lnTo>
                  <a:pt x="487017" y="884583"/>
                </a:lnTo>
                <a:lnTo>
                  <a:pt x="655982" y="914400"/>
                </a:lnTo>
                <a:lnTo>
                  <a:pt x="765313" y="914400"/>
                </a:lnTo>
                <a:lnTo>
                  <a:pt x="556591" y="556592"/>
                </a:lnTo>
                <a:lnTo>
                  <a:pt x="506895" y="526774"/>
                </a:lnTo>
                <a:lnTo>
                  <a:pt x="417443" y="516835"/>
                </a:lnTo>
                <a:lnTo>
                  <a:pt x="357808" y="576470"/>
                </a:lnTo>
                <a:lnTo>
                  <a:pt x="318052" y="526774"/>
                </a:lnTo>
                <a:lnTo>
                  <a:pt x="308113" y="457200"/>
                </a:lnTo>
                <a:lnTo>
                  <a:pt x="178904" y="447261"/>
                </a:lnTo>
                <a:lnTo>
                  <a:pt x="119269" y="337931"/>
                </a:lnTo>
                <a:lnTo>
                  <a:pt x="208722" y="208722"/>
                </a:lnTo>
                <a:lnTo>
                  <a:pt x="258417" y="208722"/>
                </a:lnTo>
                <a:lnTo>
                  <a:pt x="347869" y="288235"/>
                </a:lnTo>
                <a:lnTo>
                  <a:pt x="437322" y="268357"/>
                </a:lnTo>
                <a:lnTo>
                  <a:pt x="566530" y="288235"/>
                </a:lnTo>
                <a:lnTo>
                  <a:pt x="546652" y="208722"/>
                </a:lnTo>
                <a:lnTo>
                  <a:pt x="417443" y="168966"/>
                </a:lnTo>
                <a:lnTo>
                  <a:pt x="288235"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4353339" y="2186609"/>
            <a:ext cx="2773018" cy="496956"/>
          </a:xfrm>
          <a:custGeom>
            <a:avLst/>
            <a:gdLst>
              <a:gd name="connsiteX0" fmla="*/ 0 w 2773018"/>
              <a:gd name="connsiteY0" fmla="*/ 477078 h 496956"/>
              <a:gd name="connsiteX1" fmla="*/ 208722 w 2773018"/>
              <a:gd name="connsiteY1" fmla="*/ 437321 h 496956"/>
              <a:gd name="connsiteX2" fmla="*/ 407504 w 2773018"/>
              <a:gd name="connsiteY2" fmla="*/ 496956 h 496956"/>
              <a:gd name="connsiteX3" fmla="*/ 546652 w 2773018"/>
              <a:gd name="connsiteY3" fmla="*/ 308113 h 496956"/>
              <a:gd name="connsiteX4" fmla="*/ 655983 w 2773018"/>
              <a:gd name="connsiteY4" fmla="*/ 308113 h 496956"/>
              <a:gd name="connsiteX5" fmla="*/ 874644 w 2773018"/>
              <a:gd name="connsiteY5" fmla="*/ 69574 h 496956"/>
              <a:gd name="connsiteX6" fmla="*/ 993913 w 2773018"/>
              <a:gd name="connsiteY6" fmla="*/ 99391 h 496956"/>
              <a:gd name="connsiteX7" fmla="*/ 1083365 w 2773018"/>
              <a:gd name="connsiteY7" fmla="*/ 49695 h 496956"/>
              <a:gd name="connsiteX8" fmla="*/ 1133061 w 2773018"/>
              <a:gd name="connsiteY8" fmla="*/ 9939 h 496956"/>
              <a:gd name="connsiteX9" fmla="*/ 1252331 w 2773018"/>
              <a:gd name="connsiteY9" fmla="*/ 39756 h 496956"/>
              <a:gd name="connsiteX10" fmla="*/ 1520687 w 2773018"/>
              <a:gd name="connsiteY10" fmla="*/ 0 h 496956"/>
              <a:gd name="connsiteX11" fmla="*/ 1709531 w 2773018"/>
              <a:gd name="connsiteY11" fmla="*/ 188843 h 496956"/>
              <a:gd name="connsiteX12" fmla="*/ 1798983 w 2773018"/>
              <a:gd name="connsiteY12" fmla="*/ 168965 h 496956"/>
              <a:gd name="connsiteX13" fmla="*/ 1928191 w 2773018"/>
              <a:gd name="connsiteY13" fmla="*/ 258417 h 496956"/>
              <a:gd name="connsiteX14" fmla="*/ 2047461 w 2773018"/>
              <a:gd name="connsiteY14" fmla="*/ 298174 h 496956"/>
              <a:gd name="connsiteX15" fmla="*/ 2166731 w 2773018"/>
              <a:gd name="connsiteY15" fmla="*/ 258417 h 496956"/>
              <a:gd name="connsiteX16" fmla="*/ 2544418 w 2773018"/>
              <a:gd name="connsiteY16" fmla="*/ 248478 h 496956"/>
              <a:gd name="connsiteX17" fmla="*/ 2773018 w 2773018"/>
              <a:gd name="connsiteY17" fmla="*/ 139148 h 4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3018" h="496956">
                <a:moveTo>
                  <a:pt x="0" y="477078"/>
                </a:moveTo>
                <a:lnTo>
                  <a:pt x="208722" y="437321"/>
                </a:lnTo>
                <a:lnTo>
                  <a:pt x="407504" y="496956"/>
                </a:lnTo>
                <a:lnTo>
                  <a:pt x="546652" y="308113"/>
                </a:lnTo>
                <a:lnTo>
                  <a:pt x="655983" y="308113"/>
                </a:lnTo>
                <a:lnTo>
                  <a:pt x="874644" y="69574"/>
                </a:lnTo>
                <a:lnTo>
                  <a:pt x="993913" y="99391"/>
                </a:lnTo>
                <a:lnTo>
                  <a:pt x="1083365" y="49695"/>
                </a:lnTo>
                <a:lnTo>
                  <a:pt x="1133061" y="9939"/>
                </a:lnTo>
                <a:lnTo>
                  <a:pt x="1252331" y="39756"/>
                </a:lnTo>
                <a:lnTo>
                  <a:pt x="1520687" y="0"/>
                </a:lnTo>
                <a:lnTo>
                  <a:pt x="1709531" y="188843"/>
                </a:lnTo>
                <a:lnTo>
                  <a:pt x="1798983" y="168965"/>
                </a:lnTo>
                <a:lnTo>
                  <a:pt x="1928191" y="258417"/>
                </a:lnTo>
                <a:lnTo>
                  <a:pt x="2047461" y="298174"/>
                </a:lnTo>
                <a:lnTo>
                  <a:pt x="2166731" y="258417"/>
                </a:lnTo>
                <a:lnTo>
                  <a:pt x="2544418" y="248478"/>
                </a:lnTo>
                <a:lnTo>
                  <a:pt x="2773018" y="139148"/>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4701209" y="2454965"/>
            <a:ext cx="1570382" cy="1520687"/>
          </a:xfrm>
          <a:custGeom>
            <a:avLst/>
            <a:gdLst>
              <a:gd name="connsiteX0" fmla="*/ 1570382 w 1570382"/>
              <a:gd name="connsiteY0" fmla="*/ 0 h 1520687"/>
              <a:gd name="connsiteX1" fmla="*/ 1371600 w 1570382"/>
              <a:gd name="connsiteY1" fmla="*/ 278296 h 1520687"/>
              <a:gd name="connsiteX2" fmla="*/ 1331843 w 1570382"/>
              <a:gd name="connsiteY2" fmla="*/ 377687 h 1520687"/>
              <a:gd name="connsiteX3" fmla="*/ 1152939 w 1570382"/>
              <a:gd name="connsiteY3" fmla="*/ 298174 h 1520687"/>
              <a:gd name="connsiteX4" fmla="*/ 974034 w 1570382"/>
              <a:gd name="connsiteY4" fmla="*/ 367748 h 1520687"/>
              <a:gd name="connsiteX5" fmla="*/ 884582 w 1570382"/>
              <a:gd name="connsiteY5" fmla="*/ 467139 h 1520687"/>
              <a:gd name="connsiteX6" fmla="*/ 824948 w 1570382"/>
              <a:gd name="connsiteY6" fmla="*/ 496957 h 1520687"/>
              <a:gd name="connsiteX7" fmla="*/ 725556 w 1570382"/>
              <a:gd name="connsiteY7" fmla="*/ 457200 h 1520687"/>
              <a:gd name="connsiteX8" fmla="*/ 765313 w 1570382"/>
              <a:gd name="connsiteY8" fmla="*/ 576470 h 1520687"/>
              <a:gd name="connsiteX9" fmla="*/ 695739 w 1570382"/>
              <a:gd name="connsiteY9" fmla="*/ 655983 h 1520687"/>
              <a:gd name="connsiteX10" fmla="*/ 705678 w 1570382"/>
              <a:gd name="connsiteY10" fmla="*/ 755374 h 1520687"/>
              <a:gd name="connsiteX11" fmla="*/ 675861 w 1570382"/>
              <a:gd name="connsiteY11" fmla="*/ 964096 h 1520687"/>
              <a:gd name="connsiteX12" fmla="*/ 665921 w 1570382"/>
              <a:gd name="connsiteY12" fmla="*/ 1043609 h 1520687"/>
              <a:gd name="connsiteX13" fmla="*/ 894521 w 1570382"/>
              <a:gd name="connsiteY13" fmla="*/ 1182757 h 1520687"/>
              <a:gd name="connsiteX14" fmla="*/ 864704 w 1570382"/>
              <a:gd name="connsiteY14" fmla="*/ 1311965 h 1520687"/>
              <a:gd name="connsiteX15" fmla="*/ 685800 w 1570382"/>
              <a:gd name="connsiteY15" fmla="*/ 1520687 h 1520687"/>
              <a:gd name="connsiteX16" fmla="*/ 506895 w 1570382"/>
              <a:gd name="connsiteY16" fmla="*/ 1520687 h 1520687"/>
              <a:gd name="connsiteX17" fmla="*/ 387626 w 1570382"/>
              <a:gd name="connsiteY17" fmla="*/ 1431235 h 1520687"/>
              <a:gd name="connsiteX18" fmla="*/ 387626 w 1570382"/>
              <a:gd name="connsiteY18" fmla="*/ 1272209 h 1520687"/>
              <a:gd name="connsiteX19" fmla="*/ 268356 w 1570382"/>
              <a:gd name="connsiteY19" fmla="*/ 1143000 h 1520687"/>
              <a:gd name="connsiteX20" fmla="*/ 208721 w 1570382"/>
              <a:gd name="connsiteY20" fmla="*/ 993913 h 1520687"/>
              <a:gd name="connsiteX21" fmla="*/ 327991 w 1570382"/>
              <a:gd name="connsiteY21" fmla="*/ 914400 h 1520687"/>
              <a:gd name="connsiteX22" fmla="*/ 208721 w 1570382"/>
              <a:gd name="connsiteY22" fmla="*/ 854765 h 1520687"/>
              <a:gd name="connsiteX23" fmla="*/ 19878 w 1570382"/>
              <a:gd name="connsiteY23" fmla="*/ 616226 h 1520687"/>
              <a:gd name="connsiteX24" fmla="*/ 0 w 1570382"/>
              <a:gd name="connsiteY24" fmla="*/ 546652 h 1520687"/>
              <a:gd name="connsiteX25" fmla="*/ 188843 w 1570382"/>
              <a:gd name="connsiteY25" fmla="*/ 417444 h 1520687"/>
              <a:gd name="connsiteX26" fmla="*/ 49695 w 1570382"/>
              <a:gd name="connsiteY26" fmla="*/ 268357 h 1520687"/>
              <a:gd name="connsiteX27" fmla="*/ 19878 w 1570382"/>
              <a:gd name="connsiteY27" fmla="*/ 228600 h 15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0382" h="1520687">
                <a:moveTo>
                  <a:pt x="1570382" y="0"/>
                </a:moveTo>
                <a:lnTo>
                  <a:pt x="1371600" y="278296"/>
                </a:lnTo>
                <a:lnTo>
                  <a:pt x="1331843" y="377687"/>
                </a:lnTo>
                <a:lnTo>
                  <a:pt x="1152939" y="298174"/>
                </a:lnTo>
                <a:lnTo>
                  <a:pt x="974034" y="367748"/>
                </a:lnTo>
                <a:lnTo>
                  <a:pt x="884582" y="467139"/>
                </a:lnTo>
                <a:lnTo>
                  <a:pt x="824948" y="496957"/>
                </a:lnTo>
                <a:lnTo>
                  <a:pt x="725556" y="457200"/>
                </a:lnTo>
                <a:lnTo>
                  <a:pt x="765313" y="576470"/>
                </a:lnTo>
                <a:lnTo>
                  <a:pt x="695739" y="655983"/>
                </a:lnTo>
                <a:lnTo>
                  <a:pt x="705678" y="755374"/>
                </a:lnTo>
                <a:lnTo>
                  <a:pt x="675861" y="964096"/>
                </a:lnTo>
                <a:lnTo>
                  <a:pt x="665921" y="1043609"/>
                </a:lnTo>
                <a:lnTo>
                  <a:pt x="894521" y="1182757"/>
                </a:lnTo>
                <a:lnTo>
                  <a:pt x="864704" y="1311965"/>
                </a:lnTo>
                <a:lnTo>
                  <a:pt x="685800" y="1520687"/>
                </a:lnTo>
                <a:lnTo>
                  <a:pt x="506895" y="1520687"/>
                </a:lnTo>
                <a:lnTo>
                  <a:pt x="387626" y="1431235"/>
                </a:lnTo>
                <a:lnTo>
                  <a:pt x="387626" y="1272209"/>
                </a:lnTo>
                <a:lnTo>
                  <a:pt x="268356" y="1143000"/>
                </a:lnTo>
                <a:lnTo>
                  <a:pt x="208721" y="993913"/>
                </a:lnTo>
                <a:lnTo>
                  <a:pt x="327991" y="914400"/>
                </a:lnTo>
                <a:lnTo>
                  <a:pt x="208721" y="854765"/>
                </a:lnTo>
                <a:lnTo>
                  <a:pt x="19878" y="616226"/>
                </a:lnTo>
                <a:lnTo>
                  <a:pt x="0" y="546652"/>
                </a:lnTo>
                <a:lnTo>
                  <a:pt x="188843" y="417444"/>
                </a:lnTo>
                <a:lnTo>
                  <a:pt x="49695" y="268357"/>
                </a:lnTo>
                <a:lnTo>
                  <a:pt x="19878" y="2286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4035287" y="3776870"/>
            <a:ext cx="1123122" cy="208721"/>
          </a:xfrm>
          <a:custGeom>
            <a:avLst/>
            <a:gdLst>
              <a:gd name="connsiteX0" fmla="*/ 0 w 1123122"/>
              <a:gd name="connsiteY0" fmla="*/ 208721 h 208721"/>
              <a:gd name="connsiteX1" fmla="*/ 218661 w 1123122"/>
              <a:gd name="connsiteY1" fmla="*/ 29817 h 208721"/>
              <a:gd name="connsiteX2" fmla="*/ 337930 w 1123122"/>
              <a:gd name="connsiteY2" fmla="*/ 0 h 208721"/>
              <a:gd name="connsiteX3" fmla="*/ 467139 w 1123122"/>
              <a:gd name="connsiteY3" fmla="*/ 89452 h 208721"/>
              <a:gd name="connsiteX4" fmla="*/ 655983 w 1123122"/>
              <a:gd name="connsiteY4" fmla="*/ 119269 h 208721"/>
              <a:gd name="connsiteX5" fmla="*/ 755374 w 1123122"/>
              <a:gd name="connsiteY5" fmla="*/ 59634 h 208721"/>
              <a:gd name="connsiteX6" fmla="*/ 834887 w 1123122"/>
              <a:gd name="connsiteY6" fmla="*/ 188843 h 208721"/>
              <a:gd name="connsiteX7" fmla="*/ 934278 w 1123122"/>
              <a:gd name="connsiteY7" fmla="*/ 198782 h 208721"/>
              <a:gd name="connsiteX8" fmla="*/ 1123122 w 1123122"/>
              <a:gd name="connsiteY8" fmla="*/ 129208 h 208721"/>
              <a:gd name="connsiteX9" fmla="*/ 1123122 w 1123122"/>
              <a:gd name="connsiteY9" fmla="*/ 129208 h 208721"/>
              <a:gd name="connsiteX10" fmla="*/ 1073426 w 1123122"/>
              <a:gd name="connsiteY10" fmla="*/ 149087 h 20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122" h="208721">
                <a:moveTo>
                  <a:pt x="0" y="208721"/>
                </a:moveTo>
                <a:lnTo>
                  <a:pt x="218661" y="29817"/>
                </a:lnTo>
                <a:lnTo>
                  <a:pt x="337930" y="0"/>
                </a:lnTo>
                <a:lnTo>
                  <a:pt x="467139" y="89452"/>
                </a:lnTo>
                <a:lnTo>
                  <a:pt x="655983" y="119269"/>
                </a:lnTo>
                <a:lnTo>
                  <a:pt x="755374" y="59634"/>
                </a:lnTo>
                <a:lnTo>
                  <a:pt x="834887" y="188843"/>
                </a:lnTo>
                <a:lnTo>
                  <a:pt x="934278" y="198782"/>
                </a:lnTo>
                <a:lnTo>
                  <a:pt x="1123122" y="129208"/>
                </a:lnTo>
                <a:lnTo>
                  <a:pt x="1123122" y="129208"/>
                </a:lnTo>
                <a:lnTo>
                  <a:pt x="1073426" y="14908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5387010" y="3975652"/>
            <a:ext cx="1938130" cy="636105"/>
          </a:xfrm>
          <a:custGeom>
            <a:avLst/>
            <a:gdLst>
              <a:gd name="connsiteX0" fmla="*/ 29817 w 1977887"/>
              <a:gd name="connsiteY0" fmla="*/ 0 h 636105"/>
              <a:gd name="connsiteX1" fmla="*/ 0 w 1977887"/>
              <a:gd name="connsiteY1" fmla="*/ 149087 h 636105"/>
              <a:gd name="connsiteX2" fmla="*/ 168965 w 1977887"/>
              <a:gd name="connsiteY2" fmla="*/ 258418 h 636105"/>
              <a:gd name="connsiteX3" fmla="*/ 278295 w 1977887"/>
              <a:gd name="connsiteY3" fmla="*/ 248478 h 636105"/>
              <a:gd name="connsiteX4" fmla="*/ 367748 w 1977887"/>
              <a:gd name="connsiteY4" fmla="*/ 407505 h 636105"/>
              <a:gd name="connsiteX5" fmla="*/ 367748 w 1977887"/>
              <a:gd name="connsiteY5" fmla="*/ 496957 h 636105"/>
              <a:gd name="connsiteX6" fmla="*/ 467139 w 1977887"/>
              <a:gd name="connsiteY6" fmla="*/ 546652 h 636105"/>
              <a:gd name="connsiteX7" fmla="*/ 546652 w 1977887"/>
              <a:gd name="connsiteY7" fmla="*/ 536713 h 636105"/>
              <a:gd name="connsiteX8" fmla="*/ 636104 w 1977887"/>
              <a:gd name="connsiteY8" fmla="*/ 576470 h 636105"/>
              <a:gd name="connsiteX9" fmla="*/ 725556 w 1977887"/>
              <a:gd name="connsiteY9" fmla="*/ 536713 h 636105"/>
              <a:gd name="connsiteX10" fmla="*/ 824948 w 1977887"/>
              <a:gd name="connsiteY10" fmla="*/ 556591 h 636105"/>
              <a:gd name="connsiteX11" fmla="*/ 864704 w 1977887"/>
              <a:gd name="connsiteY11" fmla="*/ 636105 h 636105"/>
              <a:gd name="connsiteX12" fmla="*/ 1043608 w 1977887"/>
              <a:gd name="connsiteY12" fmla="*/ 636105 h 636105"/>
              <a:gd name="connsiteX13" fmla="*/ 1182756 w 1977887"/>
              <a:gd name="connsiteY13" fmla="*/ 636105 h 636105"/>
              <a:gd name="connsiteX14" fmla="*/ 1331843 w 1977887"/>
              <a:gd name="connsiteY14" fmla="*/ 496957 h 636105"/>
              <a:gd name="connsiteX15" fmla="*/ 1500808 w 1977887"/>
              <a:gd name="connsiteY15" fmla="*/ 407505 h 636105"/>
              <a:gd name="connsiteX16" fmla="*/ 1550504 w 1977887"/>
              <a:gd name="connsiteY16" fmla="*/ 417444 h 636105"/>
              <a:gd name="connsiteX17" fmla="*/ 1739348 w 1977887"/>
              <a:gd name="connsiteY17" fmla="*/ 487018 h 636105"/>
              <a:gd name="connsiteX18" fmla="*/ 1828800 w 1977887"/>
              <a:gd name="connsiteY18" fmla="*/ 457200 h 636105"/>
              <a:gd name="connsiteX19" fmla="*/ 1977887 w 1977887"/>
              <a:gd name="connsiteY19" fmla="*/ 447261 h 63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77887" h="636105">
                <a:moveTo>
                  <a:pt x="29817" y="0"/>
                </a:moveTo>
                <a:lnTo>
                  <a:pt x="0" y="149087"/>
                </a:lnTo>
                <a:lnTo>
                  <a:pt x="168965" y="258418"/>
                </a:lnTo>
                <a:lnTo>
                  <a:pt x="278295" y="248478"/>
                </a:lnTo>
                <a:lnTo>
                  <a:pt x="367748" y="407505"/>
                </a:lnTo>
                <a:lnTo>
                  <a:pt x="367748" y="496957"/>
                </a:lnTo>
                <a:lnTo>
                  <a:pt x="467139" y="546652"/>
                </a:lnTo>
                <a:lnTo>
                  <a:pt x="546652" y="536713"/>
                </a:lnTo>
                <a:lnTo>
                  <a:pt x="636104" y="576470"/>
                </a:lnTo>
                <a:lnTo>
                  <a:pt x="725556" y="536713"/>
                </a:lnTo>
                <a:lnTo>
                  <a:pt x="824948" y="556591"/>
                </a:lnTo>
                <a:lnTo>
                  <a:pt x="864704" y="636105"/>
                </a:lnTo>
                <a:lnTo>
                  <a:pt x="1043608" y="636105"/>
                </a:lnTo>
                <a:lnTo>
                  <a:pt x="1182756" y="636105"/>
                </a:lnTo>
                <a:lnTo>
                  <a:pt x="1331843" y="496957"/>
                </a:lnTo>
                <a:lnTo>
                  <a:pt x="1500808" y="407505"/>
                </a:lnTo>
                <a:lnTo>
                  <a:pt x="1550504" y="417444"/>
                </a:lnTo>
                <a:lnTo>
                  <a:pt x="1739348" y="487018"/>
                </a:lnTo>
                <a:lnTo>
                  <a:pt x="1828800" y="457200"/>
                </a:lnTo>
                <a:lnTo>
                  <a:pt x="1977887" y="447261"/>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5059017" y="4154557"/>
            <a:ext cx="327992" cy="1361660"/>
          </a:xfrm>
          <a:custGeom>
            <a:avLst/>
            <a:gdLst>
              <a:gd name="connsiteX0" fmla="*/ 327992 w 327992"/>
              <a:gd name="connsiteY0" fmla="*/ 0 h 1361660"/>
              <a:gd name="connsiteX1" fmla="*/ 149087 w 327992"/>
              <a:gd name="connsiteY1" fmla="*/ 149086 h 1361660"/>
              <a:gd name="connsiteX2" fmla="*/ 0 w 327992"/>
              <a:gd name="connsiteY2" fmla="*/ 477078 h 1361660"/>
              <a:gd name="connsiteX3" fmla="*/ 39757 w 327992"/>
              <a:gd name="connsiteY3" fmla="*/ 606286 h 1361660"/>
              <a:gd name="connsiteX4" fmla="*/ 49696 w 327992"/>
              <a:gd name="connsiteY4" fmla="*/ 815008 h 1361660"/>
              <a:gd name="connsiteX5" fmla="*/ 19879 w 327992"/>
              <a:gd name="connsiteY5" fmla="*/ 894521 h 1361660"/>
              <a:gd name="connsiteX6" fmla="*/ 188844 w 327992"/>
              <a:gd name="connsiteY6" fmla="*/ 1172817 h 1361660"/>
              <a:gd name="connsiteX7" fmla="*/ 198783 w 327992"/>
              <a:gd name="connsiteY7" fmla="*/ 1292086 h 1361660"/>
              <a:gd name="connsiteX8" fmla="*/ 198783 w 327992"/>
              <a:gd name="connsiteY8" fmla="*/ 1361660 h 136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992" h="1361660">
                <a:moveTo>
                  <a:pt x="327992" y="0"/>
                </a:moveTo>
                <a:lnTo>
                  <a:pt x="149087" y="149086"/>
                </a:lnTo>
                <a:lnTo>
                  <a:pt x="0" y="477078"/>
                </a:lnTo>
                <a:lnTo>
                  <a:pt x="39757" y="606286"/>
                </a:lnTo>
                <a:lnTo>
                  <a:pt x="49696" y="815008"/>
                </a:lnTo>
                <a:lnTo>
                  <a:pt x="19879" y="894521"/>
                </a:lnTo>
                <a:lnTo>
                  <a:pt x="188844" y="1172817"/>
                </a:lnTo>
                <a:lnTo>
                  <a:pt x="198783" y="1292086"/>
                </a:lnTo>
                <a:lnTo>
                  <a:pt x="198783" y="13616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3727174" y="4780722"/>
            <a:ext cx="1401417" cy="258417"/>
          </a:xfrm>
          <a:custGeom>
            <a:avLst/>
            <a:gdLst>
              <a:gd name="connsiteX0" fmla="*/ 0 w 1401417"/>
              <a:gd name="connsiteY0" fmla="*/ 119269 h 258417"/>
              <a:gd name="connsiteX1" fmla="*/ 268356 w 1401417"/>
              <a:gd name="connsiteY1" fmla="*/ 159026 h 258417"/>
              <a:gd name="connsiteX2" fmla="*/ 457200 w 1401417"/>
              <a:gd name="connsiteY2" fmla="*/ 0 h 258417"/>
              <a:gd name="connsiteX3" fmla="*/ 626165 w 1401417"/>
              <a:gd name="connsiteY3" fmla="*/ 0 h 258417"/>
              <a:gd name="connsiteX4" fmla="*/ 705678 w 1401417"/>
              <a:gd name="connsiteY4" fmla="*/ 228600 h 258417"/>
              <a:gd name="connsiteX5" fmla="*/ 884583 w 1401417"/>
              <a:gd name="connsiteY5" fmla="*/ 168965 h 258417"/>
              <a:gd name="connsiteX6" fmla="*/ 1073426 w 1401417"/>
              <a:gd name="connsiteY6" fmla="*/ 228600 h 258417"/>
              <a:gd name="connsiteX7" fmla="*/ 1162878 w 1401417"/>
              <a:gd name="connsiteY7" fmla="*/ 159026 h 258417"/>
              <a:gd name="connsiteX8" fmla="*/ 1282148 w 1401417"/>
              <a:gd name="connsiteY8" fmla="*/ 198782 h 258417"/>
              <a:gd name="connsiteX9" fmla="*/ 1401417 w 1401417"/>
              <a:gd name="connsiteY9" fmla="*/ 258417 h 25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417" h="258417">
                <a:moveTo>
                  <a:pt x="0" y="119269"/>
                </a:moveTo>
                <a:lnTo>
                  <a:pt x="268356" y="159026"/>
                </a:lnTo>
                <a:lnTo>
                  <a:pt x="457200" y="0"/>
                </a:lnTo>
                <a:lnTo>
                  <a:pt x="626165" y="0"/>
                </a:lnTo>
                <a:lnTo>
                  <a:pt x="705678" y="228600"/>
                </a:lnTo>
                <a:lnTo>
                  <a:pt x="884583" y="168965"/>
                </a:lnTo>
                <a:lnTo>
                  <a:pt x="1073426" y="228600"/>
                </a:lnTo>
                <a:lnTo>
                  <a:pt x="1162878" y="159026"/>
                </a:lnTo>
                <a:lnTo>
                  <a:pt x="1282148" y="198782"/>
                </a:lnTo>
                <a:lnTo>
                  <a:pt x="1401417" y="25841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3277542" y="5620213"/>
            <a:ext cx="45719" cy="45719"/>
          </a:xfrm>
          <a:prstGeom prst="down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3081130" y="5625548"/>
            <a:ext cx="248479" cy="258417"/>
          </a:xfrm>
          <a:custGeom>
            <a:avLst/>
            <a:gdLst>
              <a:gd name="connsiteX0" fmla="*/ 0 w 248479"/>
              <a:gd name="connsiteY0" fmla="*/ 198782 h 258417"/>
              <a:gd name="connsiteX1" fmla="*/ 19879 w 248479"/>
              <a:gd name="connsiteY1" fmla="*/ 99391 h 258417"/>
              <a:gd name="connsiteX2" fmla="*/ 99392 w 248479"/>
              <a:gd name="connsiteY2" fmla="*/ 69574 h 258417"/>
              <a:gd name="connsiteX3" fmla="*/ 228600 w 248479"/>
              <a:gd name="connsiteY3" fmla="*/ 0 h 258417"/>
              <a:gd name="connsiteX4" fmla="*/ 248479 w 248479"/>
              <a:gd name="connsiteY4" fmla="*/ 139148 h 258417"/>
              <a:gd name="connsiteX5" fmla="*/ 119270 w 248479"/>
              <a:gd name="connsiteY5" fmla="*/ 208722 h 258417"/>
              <a:gd name="connsiteX6" fmla="*/ 89453 w 248479"/>
              <a:gd name="connsiteY6" fmla="*/ 258417 h 258417"/>
              <a:gd name="connsiteX7" fmla="*/ 0 w 248479"/>
              <a:gd name="connsiteY7" fmla="*/ 198782 h 25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479" h="258417">
                <a:moveTo>
                  <a:pt x="0" y="198782"/>
                </a:moveTo>
                <a:lnTo>
                  <a:pt x="19879" y="99391"/>
                </a:lnTo>
                <a:lnTo>
                  <a:pt x="99392" y="69574"/>
                </a:lnTo>
                <a:lnTo>
                  <a:pt x="228600" y="0"/>
                </a:lnTo>
                <a:lnTo>
                  <a:pt x="248479" y="139148"/>
                </a:lnTo>
                <a:lnTo>
                  <a:pt x="119270" y="208722"/>
                </a:lnTo>
                <a:lnTo>
                  <a:pt x="89453" y="258417"/>
                </a:lnTo>
                <a:lnTo>
                  <a:pt x="0" y="198782"/>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3369365" y="6062870"/>
            <a:ext cx="248478" cy="327991"/>
          </a:xfrm>
          <a:custGeom>
            <a:avLst/>
            <a:gdLst>
              <a:gd name="connsiteX0" fmla="*/ 0 w 248478"/>
              <a:gd name="connsiteY0" fmla="*/ 178904 h 327991"/>
              <a:gd name="connsiteX1" fmla="*/ 159026 w 248478"/>
              <a:gd name="connsiteY1" fmla="*/ 0 h 327991"/>
              <a:gd name="connsiteX2" fmla="*/ 248478 w 248478"/>
              <a:gd name="connsiteY2" fmla="*/ 109330 h 327991"/>
              <a:gd name="connsiteX3" fmla="*/ 89452 w 248478"/>
              <a:gd name="connsiteY3" fmla="*/ 327991 h 327991"/>
              <a:gd name="connsiteX4" fmla="*/ 0 w 248478"/>
              <a:gd name="connsiteY4" fmla="*/ 178904 h 327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78" h="327991">
                <a:moveTo>
                  <a:pt x="0" y="178904"/>
                </a:moveTo>
                <a:lnTo>
                  <a:pt x="159026" y="0"/>
                </a:lnTo>
                <a:lnTo>
                  <a:pt x="248478" y="109330"/>
                </a:lnTo>
                <a:lnTo>
                  <a:pt x="89452" y="327991"/>
                </a:lnTo>
                <a:lnTo>
                  <a:pt x="0" y="178904"/>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4134678" y="6231835"/>
            <a:ext cx="129209" cy="168965"/>
          </a:xfrm>
          <a:custGeom>
            <a:avLst/>
            <a:gdLst>
              <a:gd name="connsiteX0" fmla="*/ 0 w 129209"/>
              <a:gd name="connsiteY0" fmla="*/ 99391 h 168965"/>
              <a:gd name="connsiteX1" fmla="*/ 59635 w 129209"/>
              <a:gd name="connsiteY1" fmla="*/ 0 h 168965"/>
              <a:gd name="connsiteX2" fmla="*/ 129209 w 129209"/>
              <a:gd name="connsiteY2" fmla="*/ 39756 h 168965"/>
              <a:gd name="connsiteX3" fmla="*/ 129209 w 129209"/>
              <a:gd name="connsiteY3" fmla="*/ 149087 h 168965"/>
              <a:gd name="connsiteX4" fmla="*/ 39757 w 129209"/>
              <a:gd name="connsiteY4" fmla="*/ 168965 h 168965"/>
              <a:gd name="connsiteX5" fmla="*/ 0 w 129209"/>
              <a:gd name="connsiteY5" fmla="*/ 99391 h 16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09" h="168965">
                <a:moveTo>
                  <a:pt x="0" y="99391"/>
                </a:moveTo>
                <a:lnTo>
                  <a:pt x="59635" y="0"/>
                </a:lnTo>
                <a:lnTo>
                  <a:pt x="129209" y="39756"/>
                </a:lnTo>
                <a:lnTo>
                  <a:pt x="129209" y="149087"/>
                </a:lnTo>
                <a:lnTo>
                  <a:pt x="39757" y="168965"/>
                </a:lnTo>
                <a:lnTo>
                  <a:pt x="0" y="99391"/>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4562061" y="5784574"/>
            <a:ext cx="407504" cy="417443"/>
          </a:xfrm>
          <a:custGeom>
            <a:avLst/>
            <a:gdLst>
              <a:gd name="connsiteX0" fmla="*/ 0 w 407504"/>
              <a:gd name="connsiteY0" fmla="*/ 258417 h 417443"/>
              <a:gd name="connsiteX1" fmla="*/ 89452 w 407504"/>
              <a:gd name="connsiteY1" fmla="*/ 119269 h 417443"/>
              <a:gd name="connsiteX2" fmla="*/ 248478 w 407504"/>
              <a:gd name="connsiteY2" fmla="*/ 0 h 417443"/>
              <a:gd name="connsiteX3" fmla="*/ 308113 w 407504"/>
              <a:gd name="connsiteY3" fmla="*/ 49696 h 417443"/>
              <a:gd name="connsiteX4" fmla="*/ 407504 w 407504"/>
              <a:gd name="connsiteY4" fmla="*/ 178904 h 417443"/>
              <a:gd name="connsiteX5" fmla="*/ 288235 w 407504"/>
              <a:gd name="connsiteY5" fmla="*/ 228600 h 417443"/>
              <a:gd name="connsiteX6" fmla="*/ 258417 w 407504"/>
              <a:gd name="connsiteY6" fmla="*/ 347869 h 417443"/>
              <a:gd name="connsiteX7" fmla="*/ 188843 w 407504"/>
              <a:gd name="connsiteY7" fmla="*/ 417443 h 417443"/>
              <a:gd name="connsiteX8" fmla="*/ 89452 w 407504"/>
              <a:gd name="connsiteY8" fmla="*/ 308113 h 417443"/>
              <a:gd name="connsiteX9" fmla="*/ 0 w 407504"/>
              <a:gd name="connsiteY9" fmla="*/ 258417 h 41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504" h="417443">
                <a:moveTo>
                  <a:pt x="0" y="258417"/>
                </a:moveTo>
                <a:lnTo>
                  <a:pt x="89452" y="119269"/>
                </a:lnTo>
                <a:lnTo>
                  <a:pt x="248478" y="0"/>
                </a:lnTo>
                <a:lnTo>
                  <a:pt x="308113" y="49696"/>
                </a:lnTo>
                <a:lnTo>
                  <a:pt x="407504" y="178904"/>
                </a:lnTo>
                <a:lnTo>
                  <a:pt x="288235" y="228600"/>
                </a:lnTo>
                <a:lnTo>
                  <a:pt x="258417" y="347869"/>
                </a:lnTo>
                <a:lnTo>
                  <a:pt x="188843" y="417443"/>
                </a:lnTo>
                <a:lnTo>
                  <a:pt x="89452" y="308113"/>
                </a:lnTo>
                <a:lnTo>
                  <a:pt x="0" y="258417"/>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5009322" y="5595730"/>
            <a:ext cx="288235" cy="327992"/>
          </a:xfrm>
          <a:custGeom>
            <a:avLst/>
            <a:gdLst>
              <a:gd name="connsiteX0" fmla="*/ 0 w 288235"/>
              <a:gd name="connsiteY0" fmla="*/ 99392 h 327992"/>
              <a:gd name="connsiteX1" fmla="*/ 0 w 288235"/>
              <a:gd name="connsiteY1" fmla="*/ 39757 h 327992"/>
              <a:gd name="connsiteX2" fmla="*/ 49695 w 288235"/>
              <a:gd name="connsiteY2" fmla="*/ 0 h 327992"/>
              <a:gd name="connsiteX3" fmla="*/ 149087 w 288235"/>
              <a:gd name="connsiteY3" fmla="*/ 99392 h 327992"/>
              <a:gd name="connsiteX4" fmla="*/ 218661 w 288235"/>
              <a:gd name="connsiteY4" fmla="*/ 89453 h 327992"/>
              <a:gd name="connsiteX5" fmla="*/ 288235 w 288235"/>
              <a:gd name="connsiteY5" fmla="*/ 168966 h 327992"/>
              <a:gd name="connsiteX6" fmla="*/ 238539 w 288235"/>
              <a:gd name="connsiteY6" fmla="*/ 238540 h 327992"/>
              <a:gd name="connsiteX7" fmla="*/ 168965 w 288235"/>
              <a:gd name="connsiteY7" fmla="*/ 238540 h 327992"/>
              <a:gd name="connsiteX8" fmla="*/ 119269 w 288235"/>
              <a:gd name="connsiteY8" fmla="*/ 327992 h 327992"/>
              <a:gd name="connsiteX9" fmla="*/ 29817 w 288235"/>
              <a:gd name="connsiteY9" fmla="*/ 188844 h 327992"/>
              <a:gd name="connsiteX10" fmla="*/ 0 w 288235"/>
              <a:gd name="connsiteY10" fmla="*/ 99392 h 32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235" h="327992">
                <a:moveTo>
                  <a:pt x="0" y="99392"/>
                </a:moveTo>
                <a:lnTo>
                  <a:pt x="0" y="39757"/>
                </a:lnTo>
                <a:lnTo>
                  <a:pt x="49695" y="0"/>
                </a:lnTo>
                <a:lnTo>
                  <a:pt x="149087" y="99392"/>
                </a:lnTo>
                <a:lnTo>
                  <a:pt x="218661" y="89453"/>
                </a:lnTo>
                <a:lnTo>
                  <a:pt x="288235" y="168966"/>
                </a:lnTo>
                <a:lnTo>
                  <a:pt x="238539" y="238540"/>
                </a:lnTo>
                <a:lnTo>
                  <a:pt x="168965" y="238540"/>
                </a:lnTo>
                <a:lnTo>
                  <a:pt x="119269" y="327992"/>
                </a:lnTo>
                <a:lnTo>
                  <a:pt x="29817" y="188844"/>
                </a:lnTo>
                <a:lnTo>
                  <a:pt x="0" y="99392"/>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7394713" y="5784574"/>
            <a:ext cx="924339" cy="556591"/>
          </a:xfrm>
          <a:custGeom>
            <a:avLst/>
            <a:gdLst>
              <a:gd name="connsiteX0" fmla="*/ 924339 w 924339"/>
              <a:gd name="connsiteY0" fmla="*/ 228600 h 556591"/>
              <a:gd name="connsiteX1" fmla="*/ 904461 w 924339"/>
              <a:gd name="connsiteY1" fmla="*/ 59635 h 556591"/>
              <a:gd name="connsiteX2" fmla="*/ 705678 w 924339"/>
              <a:gd name="connsiteY2" fmla="*/ 0 h 556591"/>
              <a:gd name="connsiteX3" fmla="*/ 228600 w 924339"/>
              <a:gd name="connsiteY3" fmla="*/ 178904 h 556591"/>
              <a:gd name="connsiteX4" fmla="*/ 0 w 924339"/>
              <a:gd name="connsiteY4" fmla="*/ 278296 h 556591"/>
              <a:gd name="connsiteX5" fmla="*/ 19878 w 924339"/>
              <a:gd name="connsiteY5" fmla="*/ 546652 h 556591"/>
              <a:gd name="connsiteX6" fmla="*/ 228600 w 924339"/>
              <a:gd name="connsiteY6" fmla="*/ 556591 h 556591"/>
              <a:gd name="connsiteX7" fmla="*/ 566530 w 924339"/>
              <a:gd name="connsiteY7" fmla="*/ 477078 h 556591"/>
              <a:gd name="connsiteX8" fmla="*/ 675861 w 924339"/>
              <a:gd name="connsiteY8" fmla="*/ 427383 h 556591"/>
              <a:gd name="connsiteX9" fmla="*/ 854765 w 924339"/>
              <a:gd name="connsiteY9" fmla="*/ 278296 h 556591"/>
              <a:gd name="connsiteX10" fmla="*/ 924339 w 924339"/>
              <a:gd name="connsiteY10" fmla="*/ 228600 h 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339" h="556591">
                <a:moveTo>
                  <a:pt x="924339" y="228600"/>
                </a:moveTo>
                <a:lnTo>
                  <a:pt x="904461" y="59635"/>
                </a:lnTo>
                <a:lnTo>
                  <a:pt x="705678" y="0"/>
                </a:lnTo>
                <a:lnTo>
                  <a:pt x="228600" y="178904"/>
                </a:lnTo>
                <a:lnTo>
                  <a:pt x="0" y="278296"/>
                </a:lnTo>
                <a:lnTo>
                  <a:pt x="19878" y="546652"/>
                </a:lnTo>
                <a:lnTo>
                  <a:pt x="228600" y="556591"/>
                </a:lnTo>
                <a:lnTo>
                  <a:pt x="566530" y="477078"/>
                </a:lnTo>
                <a:lnTo>
                  <a:pt x="675861" y="427383"/>
                </a:lnTo>
                <a:lnTo>
                  <a:pt x="854765" y="278296"/>
                </a:lnTo>
                <a:lnTo>
                  <a:pt x="924339" y="22860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4502426" y="636104"/>
            <a:ext cx="844826" cy="1620079"/>
          </a:xfrm>
          <a:custGeom>
            <a:avLst/>
            <a:gdLst>
              <a:gd name="connsiteX0" fmla="*/ 0 w 844826"/>
              <a:gd name="connsiteY0" fmla="*/ 0 h 1620079"/>
              <a:gd name="connsiteX1" fmla="*/ 119270 w 844826"/>
              <a:gd name="connsiteY1" fmla="*/ 248479 h 1620079"/>
              <a:gd name="connsiteX2" fmla="*/ 188844 w 844826"/>
              <a:gd name="connsiteY2" fmla="*/ 208722 h 1620079"/>
              <a:gd name="connsiteX3" fmla="*/ 308113 w 844826"/>
              <a:gd name="connsiteY3" fmla="*/ 337931 h 1620079"/>
              <a:gd name="connsiteX4" fmla="*/ 397565 w 844826"/>
              <a:gd name="connsiteY4" fmla="*/ 308113 h 1620079"/>
              <a:gd name="connsiteX5" fmla="*/ 626165 w 844826"/>
              <a:gd name="connsiteY5" fmla="*/ 576470 h 1620079"/>
              <a:gd name="connsiteX6" fmla="*/ 536713 w 844826"/>
              <a:gd name="connsiteY6" fmla="*/ 725557 h 1620079"/>
              <a:gd name="connsiteX7" fmla="*/ 566531 w 844826"/>
              <a:gd name="connsiteY7" fmla="*/ 884583 h 1620079"/>
              <a:gd name="connsiteX8" fmla="*/ 685800 w 844826"/>
              <a:gd name="connsiteY8" fmla="*/ 1003853 h 1620079"/>
              <a:gd name="connsiteX9" fmla="*/ 844826 w 844826"/>
              <a:gd name="connsiteY9" fmla="*/ 1053548 h 1620079"/>
              <a:gd name="connsiteX10" fmla="*/ 815009 w 844826"/>
              <a:gd name="connsiteY10" fmla="*/ 1143000 h 1620079"/>
              <a:gd name="connsiteX11" fmla="*/ 755374 w 844826"/>
              <a:gd name="connsiteY11" fmla="*/ 1620079 h 162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4826" h="1620079">
                <a:moveTo>
                  <a:pt x="0" y="0"/>
                </a:moveTo>
                <a:lnTo>
                  <a:pt x="119270" y="248479"/>
                </a:lnTo>
                <a:lnTo>
                  <a:pt x="188844" y="208722"/>
                </a:lnTo>
                <a:lnTo>
                  <a:pt x="308113" y="337931"/>
                </a:lnTo>
                <a:lnTo>
                  <a:pt x="397565" y="308113"/>
                </a:lnTo>
                <a:lnTo>
                  <a:pt x="626165" y="576470"/>
                </a:lnTo>
                <a:lnTo>
                  <a:pt x="536713" y="725557"/>
                </a:lnTo>
                <a:lnTo>
                  <a:pt x="566531" y="884583"/>
                </a:lnTo>
                <a:lnTo>
                  <a:pt x="685800" y="1003853"/>
                </a:lnTo>
                <a:lnTo>
                  <a:pt x="844826" y="1053548"/>
                </a:lnTo>
                <a:lnTo>
                  <a:pt x="815009" y="1143000"/>
                </a:lnTo>
                <a:lnTo>
                  <a:pt x="755374" y="1620079"/>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018593" y="5071996"/>
            <a:ext cx="508473" cy="400110"/>
          </a:xfrm>
          <a:prstGeom prst="rect">
            <a:avLst/>
          </a:prstGeom>
          <a:solidFill>
            <a:srgbClr val="FFFFCC"/>
          </a:solidFill>
        </p:spPr>
        <p:txBody>
          <a:bodyPr wrap="none" rtlCol="0">
            <a:spAutoFit/>
          </a:bodyPr>
          <a:lstStyle/>
          <a:p>
            <a:r>
              <a:rPr kumimoji="1" lang="en-US" altLang="ja-JP" sz="2000" dirty="0" smtClean="0"/>
              <a:t>3.0</a:t>
            </a:r>
            <a:endParaRPr kumimoji="1" lang="ja-JP" altLang="en-US" sz="2000" dirty="0"/>
          </a:p>
        </p:txBody>
      </p:sp>
      <p:sp>
        <p:nvSpPr>
          <p:cNvPr id="38" name="テキスト ボックス 37"/>
          <p:cNvSpPr txBox="1"/>
          <p:nvPr/>
        </p:nvSpPr>
        <p:spPr>
          <a:xfrm>
            <a:off x="3908994" y="5293618"/>
            <a:ext cx="638316" cy="400110"/>
          </a:xfrm>
          <a:prstGeom prst="rect">
            <a:avLst/>
          </a:prstGeom>
          <a:solidFill>
            <a:srgbClr val="FFFFCC"/>
          </a:solidFill>
        </p:spPr>
        <p:txBody>
          <a:bodyPr wrap="none" rtlCol="0">
            <a:spAutoFit/>
          </a:bodyPr>
          <a:lstStyle/>
          <a:p>
            <a:r>
              <a:rPr kumimoji="1" lang="en-US" altLang="ja-JP" sz="2000" dirty="0" smtClean="0"/>
              <a:t>0.16</a:t>
            </a:r>
            <a:endParaRPr kumimoji="1" lang="ja-JP" altLang="en-US" sz="2000" dirty="0"/>
          </a:p>
        </p:txBody>
      </p:sp>
      <p:sp>
        <p:nvSpPr>
          <p:cNvPr id="39" name="テキスト ボックス 38"/>
          <p:cNvSpPr txBox="1"/>
          <p:nvPr/>
        </p:nvSpPr>
        <p:spPr>
          <a:xfrm>
            <a:off x="4322730" y="4200700"/>
            <a:ext cx="508473" cy="400110"/>
          </a:xfrm>
          <a:prstGeom prst="rect">
            <a:avLst/>
          </a:prstGeom>
          <a:solidFill>
            <a:srgbClr val="FFFFCC"/>
          </a:solidFill>
        </p:spPr>
        <p:txBody>
          <a:bodyPr wrap="none" rtlCol="0">
            <a:spAutoFit/>
          </a:bodyPr>
          <a:lstStyle/>
          <a:p>
            <a:r>
              <a:rPr kumimoji="1" lang="en-US" altLang="ja-JP" sz="2000" dirty="0" smtClean="0"/>
              <a:t>0.1</a:t>
            </a:r>
            <a:endParaRPr kumimoji="1" lang="ja-JP" altLang="en-US" sz="2000" dirty="0"/>
          </a:p>
        </p:txBody>
      </p:sp>
      <p:sp>
        <p:nvSpPr>
          <p:cNvPr id="40" name="テキスト ボックス 39"/>
          <p:cNvSpPr txBox="1"/>
          <p:nvPr/>
        </p:nvSpPr>
        <p:spPr>
          <a:xfrm>
            <a:off x="4100943" y="3210376"/>
            <a:ext cx="638316" cy="400110"/>
          </a:xfrm>
          <a:prstGeom prst="rect">
            <a:avLst/>
          </a:prstGeom>
          <a:solidFill>
            <a:srgbClr val="FFFFCC"/>
          </a:solidFill>
        </p:spPr>
        <p:txBody>
          <a:bodyPr wrap="none" rtlCol="0">
            <a:spAutoFit/>
          </a:bodyPr>
          <a:lstStyle/>
          <a:p>
            <a:r>
              <a:rPr kumimoji="1" lang="en-US" altLang="ja-JP" sz="2000" dirty="0" smtClean="0"/>
              <a:t>1.76</a:t>
            </a:r>
            <a:endParaRPr kumimoji="1" lang="ja-JP" altLang="en-US" sz="2000" dirty="0"/>
          </a:p>
        </p:txBody>
      </p:sp>
      <p:sp>
        <p:nvSpPr>
          <p:cNvPr id="41" name="テキスト ボックス 40"/>
          <p:cNvSpPr txBox="1"/>
          <p:nvPr/>
        </p:nvSpPr>
        <p:spPr>
          <a:xfrm>
            <a:off x="5119213" y="2613809"/>
            <a:ext cx="638316" cy="400110"/>
          </a:xfrm>
          <a:prstGeom prst="rect">
            <a:avLst/>
          </a:prstGeom>
          <a:solidFill>
            <a:srgbClr val="FFFFCC"/>
          </a:solidFill>
        </p:spPr>
        <p:txBody>
          <a:bodyPr wrap="none" rtlCol="0">
            <a:spAutoFit/>
          </a:bodyPr>
          <a:lstStyle/>
          <a:p>
            <a:r>
              <a:rPr kumimoji="1" lang="en-US" altLang="ja-JP" sz="2000" dirty="0" smtClean="0"/>
              <a:t>0.65</a:t>
            </a:r>
            <a:endParaRPr kumimoji="1" lang="ja-JP" altLang="en-US" sz="2000" dirty="0"/>
          </a:p>
        </p:txBody>
      </p:sp>
      <p:sp>
        <p:nvSpPr>
          <p:cNvPr id="42" name="テキスト ボックス 41"/>
          <p:cNvSpPr txBox="1"/>
          <p:nvPr/>
        </p:nvSpPr>
        <p:spPr>
          <a:xfrm>
            <a:off x="5643372" y="1342549"/>
            <a:ext cx="638316" cy="400110"/>
          </a:xfrm>
          <a:prstGeom prst="rect">
            <a:avLst/>
          </a:prstGeom>
          <a:solidFill>
            <a:srgbClr val="FFFFCC"/>
          </a:solidFill>
        </p:spPr>
        <p:txBody>
          <a:bodyPr wrap="none" rtlCol="0">
            <a:spAutoFit/>
          </a:bodyPr>
          <a:lstStyle/>
          <a:p>
            <a:r>
              <a:rPr kumimoji="1" lang="en-US" altLang="ja-JP" sz="2000" dirty="0" smtClean="0"/>
              <a:t>0.42</a:t>
            </a:r>
            <a:endParaRPr kumimoji="1" lang="ja-JP" altLang="en-US" sz="2000" dirty="0"/>
          </a:p>
        </p:txBody>
      </p:sp>
      <p:sp>
        <p:nvSpPr>
          <p:cNvPr id="43" name="テキスト ボックス 42"/>
          <p:cNvSpPr txBox="1"/>
          <p:nvPr/>
        </p:nvSpPr>
        <p:spPr>
          <a:xfrm>
            <a:off x="4336376" y="1710724"/>
            <a:ext cx="636713" cy="400110"/>
          </a:xfrm>
          <a:prstGeom prst="rect">
            <a:avLst/>
          </a:prstGeom>
          <a:solidFill>
            <a:srgbClr val="FFFFCC"/>
          </a:solidFill>
        </p:spPr>
        <p:txBody>
          <a:bodyPr wrap="none" rtlCol="0">
            <a:spAutoFit/>
          </a:bodyPr>
          <a:lstStyle/>
          <a:p>
            <a:r>
              <a:rPr kumimoji="1" lang="en-US" altLang="ja-JP" sz="2000" dirty="0" smtClean="0"/>
              <a:t>5.7</a:t>
            </a:r>
            <a:r>
              <a:rPr kumimoji="1" lang="ja-JP" altLang="en-US" sz="2000" dirty="0" smtClean="0"/>
              <a:t>*</a:t>
            </a:r>
            <a:endParaRPr kumimoji="1" lang="ja-JP" altLang="en-US" sz="2000" dirty="0"/>
          </a:p>
        </p:txBody>
      </p:sp>
      <p:sp>
        <p:nvSpPr>
          <p:cNvPr id="44" name="円/楕円 43"/>
          <p:cNvSpPr/>
          <p:nvPr/>
        </p:nvSpPr>
        <p:spPr>
          <a:xfrm>
            <a:off x="6005972" y="3319669"/>
            <a:ext cx="852940" cy="582691"/>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6034543" y="3320830"/>
            <a:ext cx="809837" cy="584775"/>
          </a:xfrm>
          <a:prstGeom prst="rect">
            <a:avLst/>
          </a:prstGeom>
          <a:noFill/>
        </p:spPr>
        <p:txBody>
          <a:bodyPr wrap="none" rtlCol="0">
            <a:spAutoFit/>
          </a:bodyPr>
          <a:lstStyle/>
          <a:p>
            <a:r>
              <a:rPr kumimoji="1" lang="en-US" altLang="ja-JP" sz="3200" dirty="0" smtClean="0">
                <a:solidFill>
                  <a:srgbClr val="FF0000"/>
                </a:solidFill>
              </a:rPr>
              <a:t>100</a:t>
            </a:r>
          </a:p>
        </p:txBody>
      </p:sp>
      <p:sp>
        <p:nvSpPr>
          <p:cNvPr id="46" name="テキスト ボックス 45"/>
          <p:cNvSpPr txBox="1"/>
          <p:nvPr/>
        </p:nvSpPr>
        <p:spPr>
          <a:xfrm>
            <a:off x="7560166" y="5933661"/>
            <a:ext cx="638316" cy="400110"/>
          </a:xfrm>
          <a:prstGeom prst="rect">
            <a:avLst/>
          </a:prstGeom>
          <a:solidFill>
            <a:srgbClr val="FFFFCC"/>
          </a:solidFill>
        </p:spPr>
        <p:txBody>
          <a:bodyPr wrap="none" rtlCol="0">
            <a:spAutoFit/>
          </a:bodyPr>
          <a:lstStyle/>
          <a:p>
            <a:r>
              <a:rPr kumimoji="1" lang="en-US" altLang="ja-JP" sz="2000" dirty="0" smtClean="0"/>
              <a:t>0.06</a:t>
            </a:r>
            <a:endParaRPr kumimoji="1" lang="ja-JP" altLang="en-US" sz="2000" dirty="0"/>
          </a:p>
        </p:txBody>
      </p:sp>
      <p:sp>
        <p:nvSpPr>
          <p:cNvPr id="58" name="テキスト ボックス 57"/>
          <p:cNvSpPr txBox="1"/>
          <p:nvPr/>
        </p:nvSpPr>
        <p:spPr>
          <a:xfrm>
            <a:off x="5387009" y="983098"/>
            <a:ext cx="1107996" cy="461665"/>
          </a:xfrm>
          <a:prstGeom prst="rect">
            <a:avLst/>
          </a:prstGeom>
          <a:noFill/>
        </p:spPr>
        <p:txBody>
          <a:bodyPr wrap="none" rtlCol="0">
            <a:spAutoFit/>
          </a:bodyPr>
          <a:lstStyle/>
          <a:p>
            <a:r>
              <a:rPr lang="ja-JP" altLang="en-US" sz="2400" dirty="0">
                <a:solidFill>
                  <a:srgbClr val="0000CC"/>
                </a:solidFill>
              </a:rPr>
              <a:t>江原</a:t>
            </a:r>
            <a:r>
              <a:rPr lang="ja-JP" altLang="en-US" sz="2400" dirty="0" smtClean="0">
                <a:solidFill>
                  <a:srgbClr val="0000CC"/>
                </a:solidFill>
              </a:rPr>
              <a:t>道</a:t>
            </a:r>
            <a:endParaRPr kumimoji="1" lang="ja-JP" altLang="en-US" sz="2400" dirty="0">
              <a:solidFill>
                <a:srgbClr val="0000CC"/>
              </a:solidFill>
            </a:endParaRPr>
          </a:p>
        </p:txBody>
      </p:sp>
      <p:sp>
        <p:nvSpPr>
          <p:cNvPr id="59" name="テキスト ボックス 58"/>
          <p:cNvSpPr txBox="1"/>
          <p:nvPr/>
        </p:nvSpPr>
        <p:spPr>
          <a:xfrm>
            <a:off x="5753346" y="2826339"/>
            <a:ext cx="1415772" cy="461665"/>
          </a:xfrm>
          <a:prstGeom prst="rect">
            <a:avLst/>
          </a:prstGeom>
          <a:noFill/>
        </p:spPr>
        <p:txBody>
          <a:bodyPr wrap="none" rtlCol="0">
            <a:spAutoFit/>
          </a:bodyPr>
          <a:lstStyle/>
          <a:p>
            <a:r>
              <a:rPr lang="ja-JP" altLang="en-US" sz="2400" dirty="0" smtClean="0">
                <a:solidFill>
                  <a:srgbClr val="0000CC"/>
                </a:solidFill>
              </a:rPr>
              <a:t>慶尚北道</a:t>
            </a:r>
            <a:endParaRPr kumimoji="1" lang="ja-JP" altLang="en-US" sz="2400" dirty="0">
              <a:solidFill>
                <a:srgbClr val="0000CC"/>
              </a:solidFill>
            </a:endParaRPr>
          </a:p>
        </p:txBody>
      </p:sp>
      <p:sp>
        <p:nvSpPr>
          <p:cNvPr id="60" name="円/楕円 59"/>
          <p:cNvSpPr/>
          <p:nvPr/>
        </p:nvSpPr>
        <p:spPr>
          <a:xfrm>
            <a:off x="6342794" y="4081953"/>
            <a:ext cx="193334" cy="199964"/>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6526045" y="4016034"/>
            <a:ext cx="646331" cy="369332"/>
          </a:xfrm>
          <a:prstGeom prst="rect">
            <a:avLst/>
          </a:prstGeom>
          <a:noFill/>
        </p:spPr>
        <p:txBody>
          <a:bodyPr wrap="none" rtlCol="0">
            <a:spAutoFit/>
          </a:bodyPr>
          <a:lstStyle/>
          <a:p>
            <a:r>
              <a:rPr kumimoji="1" lang="ja-JP" altLang="en-US" smtClean="0"/>
              <a:t>大邱</a:t>
            </a:r>
            <a:endParaRPr kumimoji="1" lang="ja-JP" altLang="en-US"/>
          </a:p>
        </p:txBody>
      </p:sp>
      <p:sp>
        <p:nvSpPr>
          <p:cNvPr id="62" name="テキスト ボックス 61"/>
          <p:cNvSpPr txBox="1"/>
          <p:nvPr/>
        </p:nvSpPr>
        <p:spPr>
          <a:xfrm>
            <a:off x="5648189" y="4644743"/>
            <a:ext cx="1415772" cy="461665"/>
          </a:xfrm>
          <a:prstGeom prst="rect">
            <a:avLst/>
          </a:prstGeom>
          <a:noFill/>
        </p:spPr>
        <p:txBody>
          <a:bodyPr wrap="none" rtlCol="0">
            <a:spAutoFit/>
          </a:bodyPr>
          <a:lstStyle/>
          <a:p>
            <a:r>
              <a:rPr lang="ja-JP" altLang="en-US" sz="2400" dirty="0" smtClean="0">
                <a:solidFill>
                  <a:srgbClr val="0000CC"/>
                </a:solidFill>
              </a:rPr>
              <a:t>慶尚南道</a:t>
            </a:r>
            <a:endParaRPr kumimoji="1" lang="ja-JP" altLang="en-US" sz="2400" dirty="0">
              <a:solidFill>
                <a:srgbClr val="0000CC"/>
              </a:solidFill>
            </a:endParaRPr>
          </a:p>
        </p:txBody>
      </p:sp>
      <p:sp>
        <p:nvSpPr>
          <p:cNvPr id="63" name="テキスト ボックス 62"/>
          <p:cNvSpPr txBox="1"/>
          <p:nvPr/>
        </p:nvSpPr>
        <p:spPr>
          <a:xfrm>
            <a:off x="3653522" y="4965364"/>
            <a:ext cx="1415772" cy="461665"/>
          </a:xfrm>
          <a:prstGeom prst="rect">
            <a:avLst/>
          </a:prstGeom>
          <a:noFill/>
        </p:spPr>
        <p:txBody>
          <a:bodyPr wrap="none" rtlCol="0">
            <a:spAutoFit/>
          </a:bodyPr>
          <a:lstStyle/>
          <a:p>
            <a:r>
              <a:rPr lang="ja-JP" altLang="en-US" sz="2400" dirty="0" smtClean="0">
                <a:solidFill>
                  <a:srgbClr val="0000CC"/>
                </a:solidFill>
              </a:rPr>
              <a:t>全羅南道</a:t>
            </a:r>
            <a:endParaRPr kumimoji="1" lang="ja-JP" altLang="en-US" sz="2400" dirty="0">
              <a:solidFill>
                <a:srgbClr val="0000CC"/>
              </a:solidFill>
            </a:endParaRPr>
          </a:p>
        </p:txBody>
      </p:sp>
      <p:sp>
        <p:nvSpPr>
          <p:cNvPr id="64" name="テキスト ボックス 63"/>
          <p:cNvSpPr txBox="1"/>
          <p:nvPr/>
        </p:nvSpPr>
        <p:spPr>
          <a:xfrm>
            <a:off x="3993323" y="3893907"/>
            <a:ext cx="1415772" cy="461665"/>
          </a:xfrm>
          <a:prstGeom prst="rect">
            <a:avLst/>
          </a:prstGeom>
          <a:noFill/>
        </p:spPr>
        <p:txBody>
          <a:bodyPr wrap="none" rtlCol="0">
            <a:spAutoFit/>
          </a:bodyPr>
          <a:lstStyle/>
          <a:p>
            <a:r>
              <a:rPr lang="ja-JP" altLang="en-US" sz="2400" dirty="0" smtClean="0">
                <a:solidFill>
                  <a:srgbClr val="0000CC"/>
                </a:solidFill>
              </a:rPr>
              <a:t>全羅北道</a:t>
            </a:r>
            <a:endParaRPr kumimoji="1" lang="ja-JP" altLang="en-US" sz="2400" dirty="0">
              <a:solidFill>
                <a:srgbClr val="0000CC"/>
              </a:solidFill>
            </a:endParaRPr>
          </a:p>
        </p:txBody>
      </p:sp>
      <p:sp>
        <p:nvSpPr>
          <p:cNvPr id="65" name="テキスト ボックス 64"/>
          <p:cNvSpPr txBox="1"/>
          <p:nvPr/>
        </p:nvSpPr>
        <p:spPr>
          <a:xfrm>
            <a:off x="3696607" y="2864533"/>
            <a:ext cx="1415772" cy="461665"/>
          </a:xfrm>
          <a:prstGeom prst="rect">
            <a:avLst/>
          </a:prstGeom>
          <a:noFill/>
        </p:spPr>
        <p:txBody>
          <a:bodyPr wrap="none" rtlCol="0">
            <a:spAutoFit/>
          </a:bodyPr>
          <a:lstStyle/>
          <a:p>
            <a:r>
              <a:rPr lang="ja-JP" altLang="en-US" sz="2400" dirty="0" smtClean="0">
                <a:solidFill>
                  <a:srgbClr val="0000CC"/>
                </a:solidFill>
              </a:rPr>
              <a:t>忠清南道</a:t>
            </a:r>
            <a:endParaRPr kumimoji="1" lang="ja-JP" altLang="en-US" sz="2400" dirty="0">
              <a:solidFill>
                <a:srgbClr val="0000CC"/>
              </a:solidFill>
            </a:endParaRPr>
          </a:p>
        </p:txBody>
      </p:sp>
      <p:sp>
        <p:nvSpPr>
          <p:cNvPr id="66" name="テキスト ボックス 65"/>
          <p:cNvSpPr txBox="1"/>
          <p:nvPr/>
        </p:nvSpPr>
        <p:spPr>
          <a:xfrm>
            <a:off x="4924839" y="2299233"/>
            <a:ext cx="1415772" cy="461665"/>
          </a:xfrm>
          <a:prstGeom prst="rect">
            <a:avLst/>
          </a:prstGeom>
          <a:noFill/>
        </p:spPr>
        <p:txBody>
          <a:bodyPr wrap="none" rtlCol="0">
            <a:spAutoFit/>
          </a:bodyPr>
          <a:lstStyle/>
          <a:p>
            <a:r>
              <a:rPr lang="ja-JP" altLang="en-US" sz="2400" dirty="0" smtClean="0">
                <a:solidFill>
                  <a:srgbClr val="0000CC"/>
                </a:solidFill>
              </a:rPr>
              <a:t>忠清北道</a:t>
            </a:r>
            <a:endParaRPr kumimoji="1" lang="ja-JP" altLang="en-US" sz="2400" dirty="0">
              <a:solidFill>
                <a:srgbClr val="0000CC"/>
              </a:solidFill>
            </a:endParaRPr>
          </a:p>
        </p:txBody>
      </p:sp>
      <p:sp>
        <p:nvSpPr>
          <p:cNvPr id="67" name="テキスト ボックス 66"/>
          <p:cNvSpPr txBox="1"/>
          <p:nvPr/>
        </p:nvSpPr>
        <p:spPr>
          <a:xfrm>
            <a:off x="3969399" y="1319124"/>
            <a:ext cx="1107996" cy="461665"/>
          </a:xfrm>
          <a:prstGeom prst="rect">
            <a:avLst/>
          </a:prstGeom>
          <a:noFill/>
        </p:spPr>
        <p:txBody>
          <a:bodyPr wrap="none" rtlCol="0">
            <a:spAutoFit/>
          </a:bodyPr>
          <a:lstStyle/>
          <a:p>
            <a:r>
              <a:rPr lang="ja-JP" altLang="en-US" sz="2400" dirty="0" smtClean="0">
                <a:solidFill>
                  <a:srgbClr val="0000CC"/>
                </a:solidFill>
              </a:rPr>
              <a:t>京畿道</a:t>
            </a:r>
            <a:endParaRPr kumimoji="1" lang="ja-JP" altLang="en-US" sz="2400" dirty="0">
              <a:solidFill>
                <a:srgbClr val="0000CC"/>
              </a:solidFill>
            </a:endParaRPr>
          </a:p>
        </p:txBody>
      </p:sp>
      <p:sp>
        <p:nvSpPr>
          <p:cNvPr id="68" name="円/楕円 67"/>
          <p:cNvSpPr/>
          <p:nvPr/>
        </p:nvSpPr>
        <p:spPr>
          <a:xfrm>
            <a:off x="4355647" y="1160624"/>
            <a:ext cx="193334" cy="199964"/>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4172678" y="878821"/>
            <a:ext cx="819455" cy="369332"/>
          </a:xfrm>
          <a:prstGeom prst="rect">
            <a:avLst/>
          </a:prstGeom>
          <a:noFill/>
        </p:spPr>
        <p:txBody>
          <a:bodyPr wrap="none" rtlCol="0">
            <a:spAutoFit/>
          </a:bodyPr>
          <a:lstStyle/>
          <a:p>
            <a:r>
              <a:rPr kumimoji="1" lang="ja-JP" altLang="en-US" dirty="0" smtClean="0"/>
              <a:t>ソウル</a:t>
            </a:r>
            <a:endParaRPr kumimoji="1" lang="ja-JP" altLang="en-US" dirty="0"/>
          </a:p>
        </p:txBody>
      </p:sp>
      <p:sp>
        <p:nvSpPr>
          <p:cNvPr id="70" name="テキスト ボックス 69"/>
          <p:cNvSpPr txBox="1"/>
          <p:nvPr/>
        </p:nvSpPr>
        <p:spPr>
          <a:xfrm>
            <a:off x="7275443" y="5699299"/>
            <a:ext cx="877163" cy="369332"/>
          </a:xfrm>
          <a:prstGeom prst="rect">
            <a:avLst/>
          </a:prstGeom>
          <a:noFill/>
        </p:spPr>
        <p:txBody>
          <a:bodyPr wrap="none" rtlCol="0">
            <a:spAutoFit/>
          </a:bodyPr>
          <a:lstStyle/>
          <a:p>
            <a:r>
              <a:rPr lang="ja-JP" altLang="en-US" dirty="0" smtClean="0">
                <a:solidFill>
                  <a:srgbClr val="0000CC"/>
                </a:solidFill>
              </a:rPr>
              <a:t>済州</a:t>
            </a:r>
            <a:r>
              <a:rPr lang="ja-JP" altLang="en-US" dirty="0">
                <a:solidFill>
                  <a:srgbClr val="0000CC"/>
                </a:solidFill>
              </a:rPr>
              <a:t>島</a:t>
            </a:r>
            <a:endParaRPr kumimoji="1" lang="ja-JP" altLang="en-US" dirty="0">
              <a:solidFill>
                <a:srgbClr val="0000CC"/>
              </a:solidFill>
            </a:endParaRPr>
          </a:p>
        </p:txBody>
      </p:sp>
      <p:sp>
        <p:nvSpPr>
          <p:cNvPr id="71" name="テキスト ボックス 70"/>
          <p:cNvSpPr txBox="1"/>
          <p:nvPr/>
        </p:nvSpPr>
        <p:spPr>
          <a:xfrm>
            <a:off x="813348" y="525803"/>
            <a:ext cx="2452573" cy="2308324"/>
          </a:xfrm>
          <a:prstGeom prst="rect">
            <a:avLst/>
          </a:prstGeom>
          <a:solidFill>
            <a:srgbClr val="FFFFCC"/>
          </a:solidFill>
        </p:spPr>
        <p:txBody>
          <a:bodyPr wrap="square" rtlCol="0">
            <a:spAutoFit/>
          </a:bodyPr>
          <a:lstStyle/>
          <a:p>
            <a:pPr algn="ctr"/>
            <a:r>
              <a:rPr kumimoji="1" lang="ja-JP" altLang="en-US" sz="2400" dirty="0" smtClean="0"/>
              <a:t>韓国</a:t>
            </a:r>
            <a:endParaRPr kumimoji="1" lang="en-US" altLang="ja-JP" sz="2400" dirty="0" smtClean="0"/>
          </a:p>
          <a:p>
            <a:r>
              <a:rPr kumimoji="1" lang="ja-JP" altLang="en-US" sz="2400" dirty="0" smtClean="0"/>
              <a:t>大邱</a:t>
            </a:r>
            <a:r>
              <a:rPr lang="ja-JP" altLang="en-US" sz="2400" dirty="0" smtClean="0"/>
              <a:t>を含む慶尚北道の患者数（</a:t>
            </a:r>
            <a:r>
              <a:rPr lang="en-US" altLang="ja-JP" sz="2400" dirty="0" smtClean="0"/>
              <a:t>6929</a:t>
            </a:r>
            <a:r>
              <a:rPr lang="ja-JP" altLang="en-US" sz="2400" dirty="0" smtClean="0"/>
              <a:t>）を</a:t>
            </a:r>
            <a:r>
              <a:rPr lang="en-US" altLang="ja-JP" sz="2400" dirty="0" smtClean="0"/>
              <a:t>100</a:t>
            </a:r>
            <a:r>
              <a:rPr lang="ja-JP" altLang="en-US" sz="2400" dirty="0" smtClean="0"/>
              <a:t>としたときの各地域の患者数</a:t>
            </a:r>
            <a:endParaRPr kumimoji="1" lang="ja-JP" altLang="en-US" sz="2400" dirty="0"/>
          </a:p>
        </p:txBody>
      </p:sp>
      <p:sp>
        <p:nvSpPr>
          <p:cNvPr id="72" name="テキスト ボックス 71"/>
          <p:cNvSpPr txBox="1"/>
          <p:nvPr/>
        </p:nvSpPr>
        <p:spPr>
          <a:xfrm>
            <a:off x="580768" y="3210376"/>
            <a:ext cx="2838847" cy="923330"/>
          </a:xfrm>
          <a:prstGeom prst="rect">
            <a:avLst/>
          </a:prstGeom>
          <a:noFill/>
        </p:spPr>
        <p:txBody>
          <a:bodyPr wrap="square" rtlCol="0">
            <a:spAutoFit/>
          </a:bodyPr>
          <a:lstStyle/>
          <a:p>
            <a:r>
              <a:rPr kumimoji="1" lang="ja-JP" altLang="en-US" dirty="0" smtClean="0"/>
              <a:t>ソウルのコールセンターにおいて新たなクラスターが発生している</a:t>
            </a:r>
            <a:endParaRPr kumimoji="1" lang="ja-JP" altLang="en-US" dirty="0"/>
          </a:p>
        </p:txBody>
      </p:sp>
      <p:sp>
        <p:nvSpPr>
          <p:cNvPr id="73" name="テキスト ボックス 72"/>
          <p:cNvSpPr txBox="1"/>
          <p:nvPr/>
        </p:nvSpPr>
        <p:spPr>
          <a:xfrm>
            <a:off x="313384" y="3225765"/>
            <a:ext cx="415498" cy="369332"/>
          </a:xfrm>
          <a:prstGeom prst="rect">
            <a:avLst/>
          </a:prstGeom>
          <a:noFill/>
        </p:spPr>
        <p:txBody>
          <a:bodyPr wrap="none" rtlCol="0">
            <a:spAutoFit/>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1930382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円/楕円 50"/>
          <p:cNvSpPr/>
          <p:nvPr/>
        </p:nvSpPr>
        <p:spPr>
          <a:xfrm>
            <a:off x="1244735" y="565831"/>
            <a:ext cx="1605745" cy="1605745"/>
          </a:xfrm>
          <a:prstGeom prst="ellipse">
            <a:avLst/>
          </a:prstGeom>
          <a:solidFill>
            <a:srgbClr val="FF0000">
              <a:alpha val="5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531838" y="417443"/>
            <a:ext cx="4960203" cy="5905965"/>
          </a:xfrm>
          <a:custGeom>
            <a:avLst/>
            <a:gdLst>
              <a:gd name="connsiteX0" fmla="*/ 50272 w 4960203"/>
              <a:gd name="connsiteY0" fmla="*/ 1948070 h 5905965"/>
              <a:gd name="connsiteX1" fmla="*/ 99968 w 4960203"/>
              <a:gd name="connsiteY1" fmla="*/ 1928192 h 5905965"/>
              <a:gd name="connsiteX2" fmla="*/ 129785 w 4960203"/>
              <a:gd name="connsiteY2" fmla="*/ 1908314 h 5905965"/>
              <a:gd name="connsiteX3" fmla="*/ 219237 w 4960203"/>
              <a:gd name="connsiteY3" fmla="*/ 1858618 h 5905965"/>
              <a:gd name="connsiteX4" fmla="*/ 258994 w 4960203"/>
              <a:gd name="connsiteY4" fmla="*/ 1818861 h 5905965"/>
              <a:gd name="connsiteX5" fmla="*/ 318629 w 4960203"/>
              <a:gd name="connsiteY5" fmla="*/ 1798983 h 5905965"/>
              <a:gd name="connsiteX6" fmla="*/ 378264 w 4960203"/>
              <a:gd name="connsiteY6" fmla="*/ 1759227 h 5905965"/>
              <a:gd name="connsiteX7" fmla="*/ 398142 w 4960203"/>
              <a:gd name="connsiteY7" fmla="*/ 1739348 h 5905965"/>
              <a:gd name="connsiteX8" fmla="*/ 477655 w 4960203"/>
              <a:gd name="connsiteY8" fmla="*/ 1719470 h 5905965"/>
              <a:gd name="connsiteX9" fmla="*/ 537290 w 4960203"/>
              <a:gd name="connsiteY9" fmla="*/ 1699592 h 5905965"/>
              <a:gd name="connsiteX10" fmla="*/ 567107 w 4960203"/>
              <a:gd name="connsiteY10" fmla="*/ 1689653 h 5905965"/>
              <a:gd name="connsiteX11" fmla="*/ 646620 w 4960203"/>
              <a:gd name="connsiteY11" fmla="*/ 1649896 h 5905965"/>
              <a:gd name="connsiteX12" fmla="*/ 676437 w 4960203"/>
              <a:gd name="connsiteY12" fmla="*/ 1639957 h 5905965"/>
              <a:gd name="connsiteX13" fmla="*/ 716194 w 4960203"/>
              <a:gd name="connsiteY13" fmla="*/ 1590261 h 5905965"/>
              <a:gd name="connsiteX14" fmla="*/ 746011 w 4960203"/>
              <a:gd name="connsiteY14" fmla="*/ 1560444 h 5905965"/>
              <a:gd name="connsiteX15" fmla="*/ 765890 w 4960203"/>
              <a:gd name="connsiteY15" fmla="*/ 1500809 h 5905965"/>
              <a:gd name="connsiteX16" fmla="*/ 795707 w 4960203"/>
              <a:gd name="connsiteY16" fmla="*/ 1480931 h 5905965"/>
              <a:gd name="connsiteX17" fmla="*/ 825524 w 4960203"/>
              <a:gd name="connsiteY17" fmla="*/ 1451114 h 5905965"/>
              <a:gd name="connsiteX18" fmla="*/ 855342 w 4960203"/>
              <a:gd name="connsiteY18" fmla="*/ 1441174 h 5905965"/>
              <a:gd name="connsiteX19" fmla="*/ 934855 w 4960203"/>
              <a:gd name="connsiteY19" fmla="*/ 1451114 h 5905965"/>
              <a:gd name="connsiteX20" fmla="*/ 964672 w 4960203"/>
              <a:gd name="connsiteY20" fmla="*/ 1470992 h 5905965"/>
              <a:gd name="connsiteX21" fmla="*/ 994490 w 4960203"/>
              <a:gd name="connsiteY21" fmla="*/ 1480931 h 5905965"/>
              <a:gd name="connsiteX22" fmla="*/ 1024307 w 4960203"/>
              <a:gd name="connsiteY22" fmla="*/ 1500809 h 5905965"/>
              <a:gd name="connsiteX23" fmla="*/ 1143577 w 4960203"/>
              <a:gd name="connsiteY23" fmla="*/ 1530627 h 5905965"/>
              <a:gd name="connsiteX24" fmla="*/ 1203211 w 4960203"/>
              <a:gd name="connsiteY24" fmla="*/ 1550505 h 5905965"/>
              <a:gd name="connsiteX25" fmla="*/ 1233029 w 4960203"/>
              <a:gd name="connsiteY25" fmla="*/ 1560444 h 5905965"/>
              <a:gd name="connsiteX26" fmla="*/ 1252907 w 4960203"/>
              <a:gd name="connsiteY26" fmla="*/ 1590261 h 5905965"/>
              <a:gd name="connsiteX27" fmla="*/ 1312542 w 4960203"/>
              <a:gd name="connsiteY27" fmla="*/ 1610140 h 5905965"/>
              <a:gd name="connsiteX28" fmla="*/ 1372177 w 4960203"/>
              <a:gd name="connsiteY28" fmla="*/ 1639957 h 5905965"/>
              <a:gd name="connsiteX29" fmla="*/ 1392055 w 4960203"/>
              <a:gd name="connsiteY29" fmla="*/ 1669774 h 5905965"/>
              <a:gd name="connsiteX30" fmla="*/ 1431811 w 4960203"/>
              <a:gd name="connsiteY30" fmla="*/ 1719470 h 5905965"/>
              <a:gd name="connsiteX31" fmla="*/ 1451690 w 4960203"/>
              <a:gd name="connsiteY31" fmla="*/ 1779105 h 5905965"/>
              <a:gd name="connsiteX32" fmla="*/ 1461629 w 4960203"/>
              <a:gd name="connsiteY32" fmla="*/ 1967948 h 5905965"/>
              <a:gd name="connsiteX33" fmla="*/ 1481507 w 4960203"/>
              <a:gd name="connsiteY33" fmla="*/ 1997766 h 5905965"/>
              <a:gd name="connsiteX34" fmla="*/ 1521264 w 4960203"/>
              <a:gd name="connsiteY34" fmla="*/ 2077279 h 5905965"/>
              <a:gd name="connsiteX35" fmla="*/ 1531203 w 4960203"/>
              <a:gd name="connsiteY35" fmla="*/ 2117035 h 5905965"/>
              <a:gd name="connsiteX36" fmla="*/ 1541142 w 4960203"/>
              <a:gd name="connsiteY36" fmla="*/ 2216427 h 5905965"/>
              <a:gd name="connsiteX37" fmla="*/ 1561020 w 4960203"/>
              <a:gd name="connsiteY37" fmla="*/ 2276061 h 5905965"/>
              <a:gd name="connsiteX38" fmla="*/ 1630594 w 4960203"/>
              <a:gd name="connsiteY38" fmla="*/ 2335696 h 5905965"/>
              <a:gd name="connsiteX39" fmla="*/ 1680290 w 4960203"/>
              <a:gd name="connsiteY39" fmla="*/ 2375453 h 5905965"/>
              <a:gd name="connsiteX40" fmla="*/ 1739924 w 4960203"/>
              <a:gd name="connsiteY40" fmla="*/ 2415209 h 5905965"/>
              <a:gd name="connsiteX41" fmla="*/ 1749864 w 4960203"/>
              <a:gd name="connsiteY41" fmla="*/ 2445027 h 5905965"/>
              <a:gd name="connsiteX42" fmla="*/ 1789620 w 4960203"/>
              <a:gd name="connsiteY42" fmla="*/ 2504661 h 5905965"/>
              <a:gd name="connsiteX43" fmla="*/ 1799559 w 4960203"/>
              <a:gd name="connsiteY43" fmla="*/ 2604053 h 5905965"/>
              <a:gd name="connsiteX44" fmla="*/ 1809498 w 4960203"/>
              <a:gd name="connsiteY44" fmla="*/ 2633870 h 5905965"/>
              <a:gd name="connsiteX45" fmla="*/ 1869133 w 4960203"/>
              <a:gd name="connsiteY45" fmla="*/ 2643809 h 5905965"/>
              <a:gd name="connsiteX46" fmla="*/ 1898951 w 4960203"/>
              <a:gd name="connsiteY46" fmla="*/ 2653748 h 5905965"/>
              <a:gd name="connsiteX47" fmla="*/ 1948646 w 4960203"/>
              <a:gd name="connsiteY47" fmla="*/ 2663687 h 5905965"/>
              <a:gd name="connsiteX48" fmla="*/ 2008281 w 4960203"/>
              <a:gd name="connsiteY48" fmla="*/ 2703444 h 5905965"/>
              <a:gd name="connsiteX49" fmla="*/ 2038098 w 4960203"/>
              <a:gd name="connsiteY49" fmla="*/ 2723322 h 5905965"/>
              <a:gd name="connsiteX50" fmla="*/ 2067916 w 4960203"/>
              <a:gd name="connsiteY50" fmla="*/ 2733261 h 5905965"/>
              <a:gd name="connsiteX51" fmla="*/ 2077855 w 4960203"/>
              <a:gd name="connsiteY51" fmla="*/ 2763079 h 5905965"/>
              <a:gd name="connsiteX52" fmla="*/ 2137490 w 4960203"/>
              <a:gd name="connsiteY52" fmla="*/ 2842592 h 5905965"/>
              <a:gd name="connsiteX53" fmla="*/ 2177246 w 4960203"/>
              <a:gd name="connsiteY53" fmla="*/ 2902227 h 5905965"/>
              <a:gd name="connsiteX54" fmla="*/ 2217003 w 4960203"/>
              <a:gd name="connsiteY54" fmla="*/ 2941983 h 5905965"/>
              <a:gd name="connsiteX55" fmla="*/ 2236881 w 4960203"/>
              <a:gd name="connsiteY55" fmla="*/ 2971800 h 5905965"/>
              <a:gd name="connsiteX56" fmla="*/ 2286577 w 4960203"/>
              <a:gd name="connsiteY56" fmla="*/ 3001618 h 5905965"/>
              <a:gd name="connsiteX57" fmla="*/ 2306455 w 4960203"/>
              <a:gd name="connsiteY57" fmla="*/ 3031435 h 5905965"/>
              <a:gd name="connsiteX58" fmla="*/ 2326333 w 4960203"/>
              <a:gd name="connsiteY58" fmla="*/ 3051314 h 5905965"/>
              <a:gd name="connsiteX59" fmla="*/ 2385968 w 4960203"/>
              <a:gd name="connsiteY59" fmla="*/ 3130827 h 5905965"/>
              <a:gd name="connsiteX60" fmla="*/ 2395907 w 4960203"/>
              <a:gd name="connsiteY60" fmla="*/ 3160644 h 5905965"/>
              <a:gd name="connsiteX61" fmla="*/ 2475420 w 4960203"/>
              <a:gd name="connsiteY61" fmla="*/ 3230218 h 5905965"/>
              <a:gd name="connsiteX62" fmla="*/ 2505237 w 4960203"/>
              <a:gd name="connsiteY62" fmla="*/ 3240157 h 5905965"/>
              <a:gd name="connsiteX63" fmla="*/ 2525116 w 4960203"/>
              <a:gd name="connsiteY63" fmla="*/ 3260035 h 5905965"/>
              <a:gd name="connsiteX64" fmla="*/ 2902803 w 4960203"/>
              <a:gd name="connsiteY64" fmla="*/ 3289853 h 5905965"/>
              <a:gd name="connsiteX65" fmla="*/ 2962437 w 4960203"/>
              <a:gd name="connsiteY65" fmla="*/ 3309731 h 5905965"/>
              <a:gd name="connsiteX66" fmla="*/ 3012133 w 4960203"/>
              <a:gd name="connsiteY66" fmla="*/ 3349487 h 5905965"/>
              <a:gd name="connsiteX67" fmla="*/ 3032011 w 4960203"/>
              <a:gd name="connsiteY67" fmla="*/ 3409122 h 5905965"/>
              <a:gd name="connsiteX68" fmla="*/ 3041951 w 4960203"/>
              <a:gd name="connsiteY68" fmla="*/ 3448879 h 5905965"/>
              <a:gd name="connsiteX69" fmla="*/ 3071768 w 4960203"/>
              <a:gd name="connsiteY69" fmla="*/ 3508514 h 5905965"/>
              <a:gd name="connsiteX70" fmla="*/ 3101585 w 4960203"/>
              <a:gd name="connsiteY70" fmla="*/ 3528392 h 5905965"/>
              <a:gd name="connsiteX71" fmla="*/ 3121464 w 4960203"/>
              <a:gd name="connsiteY71" fmla="*/ 3548270 h 5905965"/>
              <a:gd name="connsiteX72" fmla="*/ 3181098 w 4960203"/>
              <a:gd name="connsiteY72" fmla="*/ 3558209 h 5905965"/>
              <a:gd name="connsiteX73" fmla="*/ 3181098 w 4960203"/>
              <a:gd name="connsiteY73" fmla="*/ 3597966 h 5905965"/>
              <a:gd name="connsiteX74" fmla="*/ 3191037 w 4960203"/>
              <a:gd name="connsiteY74" fmla="*/ 3637722 h 5905965"/>
              <a:gd name="connsiteX75" fmla="*/ 3399759 w 4960203"/>
              <a:gd name="connsiteY75" fmla="*/ 3647661 h 5905965"/>
              <a:gd name="connsiteX76" fmla="*/ 3449455 w 4960203"/>
              <a:gd name="connsiteY76" fmla="*/ 3727174 h 5905965"/>
              <a:gd name="connsiteX77" fmla="*/ 3439516 w 4960203"/>
              <a:gd name="connsiteY77" fmla="*/ 3776870 h 5905965"/>
              <a:gd name="connsiteX78" fmla="*/ 3419637 w 4960203"/>
              <a:gd name="connsiteY78" fmla="*/ 3836505 h 5905965"/>
              <a:gd name="connsiteX79" fmla="*/ 3439516 w 4960203"/>
              <a:gd name="connsiteY79" fmla="*/ 3856383 h 5905965"/>
              <a:gd name="connsiteX80" fmla="*/ 3459394 w 4960203"/>
              <a:gd name="connsiteY80" fmla="*/ 3886200 h 5905965"/>
              <a:gd name="connsiteX81" fmla="*/ 3519029 w 4960203"/>
              <a:gd name="connsiteY81" fmla="*/ 3906079 h 5905965"/>
              <a:gd name="connsiteX82" fmla="*/ 3578664 w 4960203"/>
              <a:gd name="connsiteY82" fmla="*/ 3945835 h 5905965"/>
              <a:gd name="connsiteX83" fmla="*/ 3598542 w 4960203"/>
              <a:gd name="connsiteY83" fmla="*/ 3965714 h 5905965"/>
              <a:gd name="connsiteX84" fmla="*/ 3638298 w 4960203"/>
              <a:gd name="connsiteY84" fmla="*/ 3975653 h 5905965"/>
              <a:gd name="connsiteX85" fmla="*/ 3787385 w 4960203"/>
              <a:gd name="connsiteY85" fmla="*/ 3975653 h 5905965"/>
              <a:gd name="connsiteX86" fmla="*/ 3807264 w 4960203"/>
              <a:gd name="connsiteY86" fmla="*/ 3995531 h 5905965"/>
              <a:gd name="connsiteX87" fmla="*/ 3827142 w 4960203"/>
              <a:gd name="connsiteY87" fmla="*/ 4124740 h 5905965"/>
              <a:gd name="connsiteX88" fmla="*/ 3856959 w 4960203"/>
              <a:gd name="connsiteY88" fmla="*/ 4194314 h 5905965"/>
              <a:gd name="connsiteX89" fmla="*/ 3886777 w 4960203"/>
              <a:gd name="connsiteY89" fmla="*/ 4204253 h 5905965"/>
              <a:gd name="connsiteX90" fmla="*/ 3916594 w 4960203"/>
              <a:gd name="connsiteY90" fmla="*/ 4293705 h 5905965"/>
              <a:gd name="connsiteX91" fmla="*/ 3926533 w 4960203"/>
              <a:gd name="connsiteY91" fmla="*/ 4323522 h 5905965"/>
              <a:gd name="connsiteX92" fmla="*/ 3956351 w 4960203"/>
              <a:gd name="connsiteY92" fmla="*/ 4442792 h 5905965"/>
              <a:gd name="connsiteX93" fmla="*/ 3996107 w 4960203"/>
              <a:gd name="connsiteY93" fmla="*/ 4502427 h 5905965"/>
              <a:gd name="connsiteX94" fmla="*/ 3986168 w 4960203"/>
              <a:gd name="connsiteY94" fmla="*/ 4641574 h 5905965"/>
              <a:gd name="connsiteX95" fmla="*/ 3956351 w 4960203"/>
              <a:gd name="connsiteY95" fmla="*/ 4651514 h 5905965"/>
              <a:gd name="connsiteX96" fmla="*/ 3936472 w 4960203"/>
              <a:gd name="connsiteY96" fmla="*/ 4671392 h 5905965"/>
              <a:gd name="connsiteX97" fmla="*/ 3906655 w 4960203"/>
              <a:gd name="connsiteY97" fmla="*/ 4691270 h 5905965"/>
              <a:gd name="connsiteX98" fmla="*/ 3886777 w 4960203"/>
              <a:gd name="connsiteY98" fmla="*/ 4721087 h 5905965"/>
              <a:gd name="connsiteX99" fmla="*/ 3866898 w 4960203"/>
              <a:gd name="connsiteY99" fmla="*/ 4800600 h 5905965"/>
              <a:gd name="connsiteX100" fmla="*/ 3837081 w 4960203"/>
              <a:gd name="connsiteY100" fmla="*/ 4890053 h 5905965"/>
              <a:gd name="connsiteX101" fmla="*/ 3827142 w 4960203"/>
              <a:gd name="connsiteY101" fmla="*/ 4929809 h 5905965"/>
              <a:gd name="connsiteX102" fmla="*/ 3797324 w 4960203"/>
              <a:gd name="connsiteY102" fmla="*/ 4959627 h 5905965"/>
              <a:gd name="connsiteX103" fmla="*/ 3767507 w 4960203"/>
              <a:gd name="connsiteY103" fmla="*/ 4979505 h 5905965"/>
              <a:gd name="connsiteX104" fmla="*/ 3628359 w 4960203"/>
              <a:gd name="connsiteY104" fmla="*/ 4999383 h 5905965"/>
              <a:gd name="connsiteX105" fmla="*/ 3538907 w 4960203"/>
              <a:gd name="connsiteY105" fmla="*/ 5029200 h 5905965"/>
              <a:gd name="connsiteX106" fmla="*/ 3509090 w 4960203"/>
              <a:gd name="connsiteY106" fmla="*/ 5039140 h 5905965"/>
              <a:gd name="connsiteX107" fmla="*/ 3429577 w 4960203"/>
              <a:gd name="connsiteY107" fmla="*/ 5029200 h 5905965"/>
              <a:gd name="connsiteX108" fmla="*/ 3369942 w 4960203"/>
              <a:gd name="connsiteY108" fmla="*/ 5019261 h 5905965"/>
              <a:gd name="connsiteX109" fmla="*/ 3300368 w 4960203"/>
              <a:gd name="connsiteY109" fmla="*/ 5029200 h 5905965"/>
              <a:gd name="connsiteX110" fmla="*/ 3230794 w 4960203"/>
              <a:gd name="connsiteY110" fmla="*/ 5049079 h 5905965"/>
              <a:gd name="connsiteX111" fmla="*/ 3171159 w 4960203"/>
              <a:gd name="connsiteY111" fmla="*/ 5068957 h 5905965"/>
              <a:gd name="connsiteX112" fmla="*/ 3101585 w 4960203"/>
              <a:gd name="connsiteY112" fmla="*/ 5088835 h 5905965"/>
              <a:gd name="connsiteX113" fmla="*/ 3071768 w 4960203"/>
              <a:gd name="connsiteY113" fmla="*/ 5098774 h 5905965"/>
              <a:gd name="connsiteX114" fmla="*/ 2863046 w 4960203"/>
              <a:gd name="connsiteY114" fmla="*/ 5118653 h 5905965"/>
              <a:gd name="connsiteX115" fmla="*/ 2803411 w 4960203"/>
              <a:gd name="connsiteY115" fmla="*/ 5098774 h 5905965"/>
              <a:gd name="connsiteX116" fmla="*/ 2773594 w 4960203"/>
              <a:gd name="connsiteY116" fmla="*/ 5088835 h 5905965"/>
              <a:gd name="connsiteX117" fmla="*/ 2743777 w 4960203"/>
              <a:gd name="connsiteY117" fmla="*/ 5068957 h 5905965"/>
              <a:gd name="connsiteX118" fmla="*/ 2704020 w 4960203"/>
              <a:gd name="connsiteY118" fmla="*/ 5029200 h 5905965"/>
              <a:gd name="connsiteX119" fmla="*/ 2634446 w 4960203"/>
              <a:gd name="connsiteY119" fmla="*/ 5009322 h 5905965"/>
              <a:gd name="connsiteX120" fmla="*/ 2505237 w 4960203"/>
              <a:gd name="connsiteY120" fmla="*/ 5039140 h 5905965"/>
              <a:gd name="connsiteX121" fmla="*/ 2475420 w 4960203"/>
              <a:gd name="connsiteY121" fmla="*/ 5049079 h 5905965"/>
              <a:gd name="connsiteX122" fmla="*/ 2425724 w 4960203"/>
              <a:gd name="connsiteY122" fmla="*/ 5088835 h 5905965"/>
              <a:gd name="connsiteX123" fmla="*/ 2385968 w 4960203"/>
              <a:gd name="connsiteY123" fmla="*/ 5138531 h 5905965"/>
              <a:gd name="connsiteX124" fmla="*/ 2356151 w 4960203"/>
              <a:gd name="connsiteY124" fmla="*/ 5158409 h 5905965"/>
              <a:gd name="connsiteX125" fmla="*/ 2336272 w 4960203"/>
              <a:gd name="connsiteY125" fmla="*/ 5218044 h 5905965"/>
              <a:gd name="connsiteX126" fmla="*/ 2326333 w 4960203"/>
              <a:gd name="connsiteY126" fmla="*/ 5247861 h 5905965"/>
              <a:gd name="connsiteX127" fmla="*/ 2336272 w 4960203"/>
              <a:gd name="connsiteY127" fmla="*/ 5327374 h 5905965"/>
              <a:gd name="connsiteX128" fmla="*/ 2366090 w 4960203"/>
              <a:gd name="connsiteY128" fmla="*/ 5377070 h 5905965"/>
              <a:gd name="connsiteX129" fmla="*/ 2395907 w 4960203"/>
              <a:gd name="connsiteY129" fmla="*/ 5396948 h 5905965"/>
              <a:gd name="connsiteX130" fmla="*/ 2584751 w 4960203"/>
              <a:gd name="connsiteY130" fmla="*/ 5416827 h 5905965"/>
              <a:gd name="connsiteX131" fmla="*/ 2644385 w 4960203"/>
              <a:gd name="connsiteY131" fmla="*/ 5436705 h 5905965"/>
              <a:gd name="connsiteX132" fmla="*/ 2664264 w 4960203"/>
              <a:gd name="connsiteY132" fmla="*/ 5456583 h 5905965"/>
              <a:gd name="connsiteX133" fmla="*/ 2723898 w 4960203"/>
              <a:gd name="connsiteY133" fmla="*/ 5476461 h 5905965"/>
              <a:gd name="connsiteX134" fmla="*/ 2753716 w 4960203"/>
              <a:gd name="connsiteY134" fmla="*/ 5486400 h 5905965"/>
              <a:gd name="connsiteX135" fmla="*/ 2773594 w 4960203"/>
              <a:gd name="connsiteY135" fmla="*/ 5506279 h 5905965"/>
              <a:gd name="connsiteX136" fmla="*/ 2803411 w 4960203"/>
              <a:gd name="connsiteY136" fmla="*/ 5526157 h 5905965"/>
              <a:gd name="connsiteX137" fmla="*/ 2843168 w 4960203"/>
              <a:gd name="connsiteY137" fmla="*/ 5575853 h 5905965"/>
              <a:gd name="connsiteX138" fmla="*/ 2902803 w 4960203"/>
              <a:gd name="connsiteY138" fmla="*/ 5595731 h 5905965"/>
              <a:gd name="connsiteX139" fmla="*/ 2992255 w 4960203"/>
              <a:gd name="connsiteY139" fmla="*/ 5625548 h 5905965"/>
              <a:gd name="connsiteX140" fmla="*/ 3022072 w 4960203"/>
              <a:gd name="connsiteY140" fmla="*/ 5635487 h 5905965"/>
              <a:gd name="connsiteX141" fmla="*/ 3041951 w 4960203"/>
              <a:gd name="connsiteY141" fmla="*/ 5655366 h 5905965"/>
              <a:gd name="connsiteX142" fmla="*/ 3141342 w 4960203"/>
              <a:gd name="connsiteY142" fmla="*/ 5685183 h 5905965"/>
              <a:gd name="connsiteX143" fmla="*/ 3171159 w 4960203"/>
              <a:gd name="connsiteY143" fmla="*/ 5695122 h 5905965"/>
              <a:gd name="connsiteX144" fmla="*/ 3230794 w 4960203"/>
              <a:gd name="connsiteY144" fmla="*/ 5724940 h 5905965"/>
              <a:gd name="connsiteX145" fmla="*/ 3250672 w 4960203"/>
              <a:gd name="connsiteY145" fmla="*/ 5754757 h 5905965"/>
              <a:gd name="connsiteX146" fmla="*/ 3260611 w 4960203"/>
              <a:gd name="connsiteY146" fmla="*/ 5784574 h 5905965"/>
              <a:gd name="connsiteX147" fmla="*/ 3310307 w 4960203"/>
              <a:gd name="connsiteY147" fmla="*/ 5834270 h 5905965"/>
              <a:gd name="connsiteX148" fmla="*/ 3330185 w 4960203"/>
              <a:gd name="connsiteY148" fmla="*/ 5864087 h 5905965"/>
              <a:gd name="connsiteX149" fmla="*/ 3369942 w 4960203"/>
              <a:gd name="connsiteY149" fmla="*/ 5874027 h 5905965"/>
              <a:gd name="connsiteX150" fmla="*/ 3429577 w 4960203"/>
              <a:gd name="connsiteY150" fmla="*/ 5893905 h 5905965"/>
              <a:gd name="connsiteX151" fmla="*/ 3459394 w 4960203"/>
              <a:gd name="connsiteY151" fmla="*/ 5903844 h 5905965"/>
              <a:gd name="connsiteX152" fmla="*/ 3598542 w 4960203"/>
              <a:gd name="connsiteY152" fmla="*/ 5893905 h 5905965"/>
              <a:gd name="connsiteX153" fmla="*/ 3608481 w 4960203"/>
              <a:gd name="connsiteY153" fmla="*/ 5824331 h 5905965"/>
              <a:gd name="connsiteX154" fmla="*/ 3628359 w 4960203"/>
              <a:gd name="connsiteY154" fmla="*/ 5744818 h 5905965"/>
              <a:gd name="connsiteX155" fmla="*/ 3648237 w 4960203"/>
              <a:gd name="connsiteY155" fmla="*/ 5715000 h 5905965"/>
              <a:gd name="connsiteX156" fmla="*/ 3658177 w 4960203"/>
              <a:gd name="connsiteY156" fmla="*/ 5635487 h 5905965"/>
              <a:gd name="connsiteX157" fmla="*/ 3668116 w 4960203"/>
              <a:gd name="connsiteY157" fmla="*/ 5605670 h 5905965"/>
              <a:gd name="connsiteX158" fmla="*/ 3628359 w 4960203"/>
              <a:gd name="connsiteY158" fmla="*/ 5555974 h 5905965"/>
              <a:gd name="connsiteX159" fmla="*/ 3598542 w 4960203"/>
              <a:gd name="connsiteY159" fmla="*/ 5456583 h 5905965"/>
              <a:gd name="connsiteX160" fmla="*/ 3578664 w 4960203"/>
              <a:gd name="connsiteY160" fmla="*/ 5426766 h 5905965"/>
              <a:gd name="connsiteX161" fmla="*/ 3558785 w 4960203"/>
              <a:gd name="connsiteY161" fmla="*/ 5367131 h 5905965"/>
              <a:gd name="connsiteX162" fmla="*/ 3588603 w 4960203"/>
              <a:gd name="connsiteY162" fmla="*/ 5237922 h 5905965"/>
              <a:gd name="connsiteX163" fmla="*/ 3618420 w 4960203"/>
              <a:gd name="connsiteY163" fmla="*/ 5227983 h 5905965"/>
              <a:gd name="connsiteX164" fmla="*/ 3687994 w 4960203"/>
              <a:gd name="connsiteY164" fmla="*/ 5138531 h 5905965"/>
              <a:gd name="connsiteX165" fmla="*/ 3717811 w 4960203"/>
              <a:gd name="connsiteY165" fmla="*/ 5088835 h 5905965"/>
              <a:gd name="connsiteX166" fmla="*/ 3757568 w 4960203"/>
              <a:gd name="connsiteY166" fmla="*/ 5049079 h 5905965"/>
              <a:gd name="connsiteX167" fmla="*/ 3767507 w 4960203"/>
              <a:gd name="connsiteY167" fmla="*/ 5088835 h 5905965"/>
              <a:gd name="connsiteX168" fmla="*/ 3817203 w 4960203"/>
              <a:gd name="connsiteY168" fmla="*/ 5128592 h 5905965"/>
              <a:gd name="connsiteX169" fmla="*/ 3886777 w 4960203"/>
              <a:gd name="connsiteY169" fmla="*/ 5198166 h 5905965"/>
              <a:gd name="connsiteX170" fmla="*/ 3946411 w 4960203"/>
              <a:gd name="connsiteY170" fmla="*/ 5168348 h 5905965"/>
              <a:gd name="connsiteX171" fmla="*/ 3986168 w 4960203"/>
              <a:gd name="connsiteY171" fmla="*/ 5118653 h 5905965"/>
              <a:gd name="connsiteX172" fmla="*/ 4006046 w 4960203"/>
              <a:gd name="connsiteY172" fmla="*/ 5098774 h 5905965"/>
              <a:gd name="connsiteX173" fmla="*/ 4035864 w 4960203"/>
              <a:gd name="connsiteY173" fmla="*/ 5009322 h 5905965"/>
              <a:gd name="connsiteX174" fmla="*/ 4045803 w 4960203"/>
              <a:gd name="connsiteY174" fmla="*/ 4979505 h 5905965"/>
              <a:gd name="connsiteX175" fmla="*/ 4075620 w 4960203"/>
              <a:gd name="connsiteY175" fmla="*/ 4969566 h 5905965"/>
              <a:gd name="connsiteX176" fmla="*/ 4145194 w 4960203"/>
              <a:gd name="connsiteY176" fmla="*/ 4909931 h 5905965"/>
              <a:gd name="connsiteX177" fmla="*/ 4155133 w 4960203"/>
              <a:gd name="connsiteY177" fmla="*/ 4880114 h 5905965"/>
              <a:gd name="connsiteX178" fmla="*/ 4175011 w 4960203"/>
              <a:gd name="connsiteY178" fmla="*/ 4860235 h 5905965"/>
              <a:gd name="connsiteX179" fmla="*/ 4184951 w 4960203"/>
              <a:gd name="connsiteY179" fmla="*/ 4810540 h 5905965"/>
              <a:gd name="connsiteX180" fmla="*/ 4194890 w 4960203"/>
              <a:gd name="connsiteY180" fmla="*/ 4740966 h 5905965"/>
              <a:gd name="connsiteX181" fmla="*/ 4204829 w 4960203"/>
              <a:gd name="connsiteY181" fmla="*/ 4621696 h 5905965"/>
              <a:gd name="connsiteX182" fmla="*/ 4234646 w 4960203"/>
              <a:gd name="connsiteY182" fmla="*/ 4611757 h 5905965"/>
              <a:gd name="connsiteX183" fmla="*/ 4294281 w 4960203"/>
              <a:gd name="connsiteY183" fmla="*/ 4601818 h 5905965"/>
              <a:gd name="connsiteX184" fmla="*/ 4383733 w 4960203"/>
              <a:gd name="connsiteY184" fmla="*/ 4572000 h 5905965"/>
              <a:gd name="connsiteX185" fmla="*/ 4413551 w 4960203"/>
              <a:gd name="connsiteY185" fmla="*/ 4562061 h 5905965"/>
              <a:gd name="connsiteX186" fmla="*/ 4423490 w 4960203"/>
              <a:gd name="connsiteY186" fmla="*/ 4234070 h 5905965"/>
              <a:gd name="connsiteX187" fmla="*/ 4403611 w 4960203"/>
              <a:gd name="connsiteY187" fmla="*/ 4214192 h 5905965"/>
              <a:gd name="connsiteX188" fmla="*/ 4353916 w 4960203"/>
              <a:gd name="connsiteY188" fmla="*/ 4204253 h 5905965"/>
              <a:gd name="connsiteX189" fmla="*/ 4324098 w 4960203"/>
              <a:gd name="connsiteY189" fmla="*/ 4194314 h 5905965"/>
              <a:gd name="connsiteX190" fmla="*/ 4264464 w 4960203"/>
              <a:gd name="connsiteY190" fmla="*/ 4154557 h 5905965"/>
              <a:gd name="connsiteX191" fmla="*/ 4224707 w 4960203"/>
              <a:gd name="connsiteY191" fmla="*/ 4114800 h 5905965"/>
              <a:gd name="connsiteX192" fmla="*/ 4145194 w 4960203"/>
              <a:gd name="connsiteY192" fmla="*/ 4094922 h 5905965"/>
              <a:gd name="connsiteX193" fmla="*/ 4135255 w 4960203"/>
              <a:gd name="connsiteY193" fmla="*/ 3886200 h 5905965"/>
              <a:gd name="connsiteX194" fmla="*/ 4155133 w 4960203"/>
              <a:gd name="connsiteY194" fmla="*/ 3856383 h 5905965"/>
              <a:gd name="connsiteX195" fmla="*/ 4184951 w 4960203"/>
              <a:gd name="connsiteY195" fmla="*/ 3846444 h 5905965"/>
              <a:gd name="connsiteX196" fmla="*/ 4214768 w 4960203"/>
              <a:gd name="connsiteY196" fmla="*/ 3786809 h 5905965"/>
              <a:gd name="connsiteX197" fmla="*/ 4234646 w 4960203"/>
              <a:gd name="connsiteY197" fmla="*/ 3756992 h 5905965"/>
              <a:gd name="connsiteX198" fmla="*/ 4284342 w 4960203"/>
              <a:gd name="connsiteY198" fmla="*/ 3677479 h 5905965"/>
              <a:gd name="connsiteX199" fmla="*/ 4294281 w 4960203"/>
              <a:gd name="connsiteY199" fmla="*/ 3647661 h 5905965"/>
              <a:gd name="connsiteX200" fmla="*/ 4324098 w 4960203"/>
              <a:gd name="connsiteY200" fmla="*/ 3637722 h 5905965"/>
              <a:gd name="connsiteX201" fmla="*/ 4423490 w 4960203"/>
              <a:gd name="connsiteY201" fmla="*/ 3647661 h 5905965"/>
              <a:gd name="connsiteX202" fmla="*/ 4463246 w 4960203"/>
              <a:gd name="connsiteY202" fmla="*/ 3707296 h 5905965"/>
              <a:gd name="connsiteX203" fmla="*/ 4493064 w 4960203"/>
              <a:gd name="connsiteY203" fmla="*/ 3717235 h 5905965"/>
              <a:gd name="connsiteX204" fmla="*/ 4632211 w 4960203"/>
              <a:gd name="connsiteY204" fmla="*/ 3737114 h 5905965"/>
              <a:gd name="connsiteX205" fmla="*/ 4671968 w 4960203"/>
              <a:gd name="connsiteY205" fmla="*/ 3756992 h 5905965"/>
              <a:gd name="connsiteX206" fmla="*/ 4731603 w 4960203"/>
              <a:gd name="connsiteY206" fmla="*/ 3796748 h 5905965"/>
              <a:gd name="connsiteX207" fmla="*/ 4771359 w 4960203"/>
              <a:gd name="connsiteY207" fmla="*/ 3886200 h 5905965"/>
              <a:gd name="connsiteX208" fmla="*/ 4811116 w 4960203"/>
              <a:gd name="connsiteY208" fmla="*/ 3965714 h 5905965"/>
              <a:gd name="connsiteX209" fmla="*/ 4830994 w 4960203"/>
              <a:gd name="connsiteY209" fmla="*/ 3995531 h 5905965"/>
              <a:gd name="connsiteX210" fmla="*/ 4890629 w 4960203"/>
              <a:gd name="connsiteY210" fmla="*/ 4005470 h 5905965"/>
              <a:gd name="connsiteX211" fmla="*/ 4950264 w 4960203"/>
              <a:gd name="connsiteY211" fmla="*/ 3995531 h 5905965"/>
              <a:gd name="connsiteX212" fmla="*/ 4960203 w 4960203"/>
              <a:gd name="connsiteY212" fmla="*/ 3965714 h 5905965"/>
              <a:gd name="connsiteX213" fmla="*/ 4950264 w 4960203"/>
              <a:gd name="connsiteY213" fmla="*/ 3747053 h 5905965"/>
              <a:gd name="connsiteX214" fmla="*/ 4930385 w 4960203"/>
              <a:gd name="connsiteY214" fmla="*/ 3727174 h 5905965"/>
              <a:gd name="connsiteX215" fmla="*/ 4850872 w 4960203"/>
              <a:gd name="connsiteY215" fmla="*/ 3627783 h 5905965"/>
              <a:gd name="connsiteX216" fmla="*/ 4821055 w 4960203"/>
              <a:gd name="connsiteY216" fmla="*/ 3597966 h 5905965"/>
              <a:gd name="connsiteX217" fmla="*/ 4801177 w 4960203"/>
              <a:gd name="connsiteY217" fmla="*/ 3578087 h 5905965"/>
              <a:gd name="connsiteX218" fmla="*/ 4791237 w 4960203"/>
              <a:gd name="connsiteY218" fmla="*/ 3548270 h 5905965"/>
              <a:gd name="connsiteX219" fmla="*/ 4761420 w 4960203"/>
              <a:gd name="connsiteY219" fmla="*/ 3538331 h 5905965"/>
              <a:gd name="connsiteX220" fmla="*/ 4731603 w 4960203"/>
              <a:gd name="connsiteY220" fmla="*/ 3518453 h 5905965"/>
              <a:gd name="connsiteX221" fmla="*/ 4711724 w 4960203"/>
              <a:gd name="connsiteY221" fmla="*/ 3498574 h 5905965"/>
              <a:gd name="connsiteX222" fmla="*/ 4681907 w 4960203"/>
              <a:gd name="connsiteY222" fmla="*/ 3478696 h 5905965"/>
              <a:gd name="connsiteX223" fmla="*/ 4652090 w 4960203"/>
              <a:gd name="connsiteY223" fmla="*/ 3448879 h 5905965"/>
              <a:gd name="connsiteX224" fmla="*/ 4572577 w 4960203"/>
              <a:gd name="connsiteY224" fmla="*/ 3429000 h 5905965"/>
              <a:gd name="connsiteX225" fmla="*/ 4512942 w 4960203"/>
              <a:gd name="connsiteY225" fmla="*/ 3409122 h 5905965"/>
              <a:gd name="connsiteX226" fmla="*/ 4483124 w 4960203"/>
              <a:gd name="connsiteY226" fmla="*/ 3399183 h 5905965"/>
              <a:gd name="connsiteX227" fmla="*/ 4423490 w 4960203"/>
              <a:gd name="connsiteY227" fmla="*/ 3359427 h 5905965"/>
              <a:gd name="connsiteX228" fmla="*/ 4403611 w 4960203"/>
              <a:gd name="connsiteY228" fmla="*/ 3339548 h 5905965"/>
              <a:gd name="connsiteX229" fmla="*/ 4343977 w 4960203"/>
              <a:gd name="connsiteY229" fmla="*/ 3299792 h 5905965"/>
              <a:gd name="connsiteX230" fmla="*/ 4324098 w 4960203"/>
              <a:gd name="connsiteY230" fmla="*/ 3279914 h 5905965"/>
              <a:gd name="connsiteX231" fmla="*/ 4294281 w 4960203"/>
              <a:gd name="connsiteY231" fmla="*/ 3260035 h 5905965"/>
              <a:gd name="connsiteX232" fmla="*/ 4234646 w 4960203"/>
              <a:gd name="connsiteY232" fmla="*/ 3240157 h 5905965"/>
              <a:gd name="connsiteX233" fmla="*/ 4145194 w 4960203"/>
              <a:gd name="connsiteY233" fmla="*/ 3200400 h 5905965"/>
              <a:gd name="connsiteX234" fmla="*/ 4085559 w 4960203"/>
              <a:gd name="connsiteY234" fmla="*/ 3180522 h 5905965"/>
              <a:gd name="connsiteX235" fmla="*/ 4006046 w 4960203"/>
              <a:gd name="connsiteY235" fmla="*/ 3160644 h 5905965"/>
              <a:gd name="connsiteX236" fmla="*/ 3966290 w 4960203"/>
              <a:gd name="connsiteY236" fmla="*/ 3150705 h 5905965"/>
              <a:gd name="connsiteX237" fmla="*/ 3906655 w 4960203"/>
              <a:gd name="connsiteY237" fmla="*/ 3130827 h 5905965"/>
              <a:gd name="connsiteX238" fmla="*/ 3876837 w 4960203"/>
              <a:gd name="connsiteY238" fmla="*/ 3120887 h 5905965"/>
              <a:gd name="connsiteX239" fmla="*/ 3817203 w 4960203"/>
              <a:gd name="connsiteY239" fmla="*/ 3081131 h 5905965"/>
              <a:gd name="connsiteX240" fmla="*/ 3827142 w 4960203"/>
              <a:gd name="connsiteY240" fmla="*/ 3001618 h 5905965"/>
              <a:gd name="connsiteX241" fmla="*/ 3856959 w 4960203"/>
              <a:gd name="connsiteY241" fmla="*/ 2991679 h 5905965"/>
              <a:gd name="connsiteX242" fmla="*/ 3876837 w 4960203"/>
              <a:gd name="connsiteY242" fmla="*/ 2971800 h 5905965"/>
              <a:gd name="connsiteX243" fmla="*/ 3876837 w 4960203"/>
              <a:gd name="connsiteY243" fmla="*/ 2882348 h 5905965"/>
              <a:gd name="connsiteX244" fmla="*/ 3847020 w 4960203"/>
              <a:gd name="connsiteY244" fmla="*/ 2872409 h 5905965"/>
              <a:gd name="connsiteX245" fmla="*/ 3787385 w 4960203"/>
              <a:gd name="connsiteY245" fmla="*/ 2842592 h 5905965"/>
              <a:gd name="connsiteX246" fmla="*/ 3499151 w 4960203"/>
              <a:gd name="connsiteY246" fmla="*/ 2832653 h 5905965"/>
              <a:gd name="connsiteX247" fmla="*/ 3399759 w 4960203"/>
              <a:gd name="connsiteY247" fmla="*/ 2812774 h 5905965"/>
              <a:gd name="connsiteX248" fmla="*/ 3340124 w 4960203"/>
              <a:gd name="connsiteY248" fmla="*/ 2773018 h 5905965"/>
              <a:gd name="connsiteX249" fmla="*/ 3310307 w 4960203"/>
              <a:gd name="connsiteY249" fmla="*/ 2753140 h 5905965"/>
              <a:gd name="connsiteX250" fmla="*/ 3280490 w 4960203"/>
              <a:gd name="connsiteY250" fmla="*/ 2743200 h 5905965"/>
              <a:gd name="connsiteX251" fmla="*/ 3260611 w 4960203"/>
              <a:gd name="connsiteY251" fmla="*/ 2723322 h 5905965"/>
              <a:gd name="connsiteX252" fmla="*/ 3181098 w 4960203"/>
              <a:gd name="connsiteY252" fmla="*/ 2663687 h 5905965"/>
              <a:gd name="connsiteX253" fmla="*/ 3121464 w 4960203"/>
              <a:gd name="connsiteY253" fmla="*/ 2584174 h 5905965"/>
              <a:gd name="connsiteX254" fmla="*/ 3091646 w 4960203"/>
              <a:gd name="connsiteY254" fmla="*/ 2524540 h 5905965"/>
              <a:gd name="connsiteX255" fmla="*/ 3071768 w 4960203"/>
              <a:gd name="connsiteY255" fmla="*/ 2504661 h 5905965"/>
              <a:gd name="connsiteX256" fmla="*/ 3051890 w 4960203"/>
              <a:gd name="connsiteY256" fmla="*/ 2474844 h 5905965"/>
              <a:gd name="connsiteX257" fmla="*/ 3032011 w 4960203"/>
              <a:gd name="connsiteY257" fmla="*/ 2454966 h 5905965"/>
              <a:gd name="connsiteX258" fmla="*/ 2992255 w 4960203"/>
              <a:gd name="connsiteY258" fmla="*/ 2395331 h 5905965"/>
              <a:gd name="connsiteX259" fmla="*/ 2962437 w 4960203"/>
              <a:gd name="connsiteY259" fmla="*/ 2335696 h 5905965"/>
              <a:gd name="connsiteX260" fmla="*/ 2912742 w 4960203"/>
              <a:gd name="connsiteY260" fmla="*/ 2246244 h 5905965"/>
              <a:gd name="connsiteX261" fmla="*/ 2892864 w 4960203"/>
              <a:gd name="connsiteY261" fmla="*/ 2186609 h 5905965"/>
              <a:gd name="connsiteX262" fmla="*/ 2882924 w 4960203"/>
              <a:gd name="connsiteY262" fmla="*/ 2156792 h 5905965"/>
              <a:gd name="connsiteX263" fmla="*/ 2863046 w 4960203"/>
              <a:gd name="connsiteY263" fmla="*/ 2126974 h 5905965"/>
              <a:gd name="connsiteX264" fmla="*/ 2833229 w 4960203"/>
              <a:gd name="connsiteY264" fmla="*/ 2067340 h 5905965"/>
              <a:gd name="connsiteX265" fmla="*/ 2813351 w 4960203"/>
              <a:gd name="connsiteY265" fmla="*/ 2007705 h 5905965"/>
              <a:gd name="connsiteX266" fmla="*/ 2773594 w 4960203"/>
              <a:gd name="connsiteY266" fmla="*/ 1958009 h 5905965"/>
              <a:gd name="connsiteX267" fmla="*/ 2763655 w 4960203"/>
              <a:gd name="connsiteY267" fmla="*/ 1928192 h 5905965"/>
              <a:gd name="connsiteX268" fmla="*/ 2723898 w 4960203"/>
              <a:gd name="connsiteY268" fmla="*/ 1878496 h 5905965"/>
              <a:gd name="connsiteX269" fmla="*/ 2674203 w 4960203"/>
              <a:gd name="connsiteY269" fmla="*/ 1789044 h 5905965"/>
              <a:gd name="connsiteX270" fmla="*/ 2654324 w 4960203"/>
              <a:gd name="connsiteY270" fmla="*/ 1769166 h 5905965"/>
              <a:gd name="connsiteX271" fmla="*/ 2624507 w 4960203"/>
              <a:gd name="connsiteY271" fmla="*/ 1759227 h 5905965"/>
              <a:gd name="connsiteX272" fmla="*/ 2604629 w 4960203"/>
              <a:gd name="connsiteY272" fmla="*/ 1739348 h 5905965"/>
              <a:gd name="connsiteX273" fmla="*/ 2564872 w 4960203"/>
              <a:gd name="connsiteY273" fmla="*/ 1729409 h 5905965"/>
              <a:gd name="connsiteX274" fmla="*/ 2505237 w 4960203"/>
              <a:gd name="connsiteY274" fmla="*/ 1709531 h 5905965"/>
              <a:gd name="connsiteX275" fmla="*/ 2475420 w 4960203"/>
              <a:gd name="connsiteY275" fmla="*/ 1699592 h 5905965"/>
              <a:gd name="connsiteX276" fmla="*/ 2455542 w 4960203"/>
              <a:gd name="connsiteY276" fmla="*/ 1669774 h 5905965"/>
              <a:gd name="connsiteX277" fmla="*/ 2395907 w 4960203"/>
              <a:gd name="connsiteY277" fmla="*/ 1610140 h 5905965"/>
              <a:gd name="connsiteX278" fmla="*/ 2356151 w 4960203"/>
              <a:gd name="connsiteY278" fmla="*/ 1570383 h 5905965"/>
              <a:gd name="connsiteX279" fmla="*/ 2346211 w 4960203"/>
              <a:gd name="connsiteY279" fmla="*/ 1540566 h 5905965"/>
              <a:gd name="connsiteX280" fmla="*/ 2326333 w 4960203"/>
              <a:gd name="connsiteY280" fmla="*/ 1520687 h 5905965"/>
              <a:gd name="connsiteX281" fmla="*/ 2266698 w 4960203"/>
              <a:gd name="connsiteY281" fmla="*/ 1441174 h 5905965"/>
              <a:gd name="connsiteX282" fmla="*/ 2236881 w 4960203"/>
              <a:gd name="connsiteY282" fmla="*/ 1351722 h 5905965"/>
              <a:gd name="connsiteX283" fmla="*/ 2226942 w 4960203"/>
              <a:gd name="connsiteY283" fmla="*/ 1321905 h 5905965"/>
              <a:gd name="connsiteX284" fmla="*/ 2286577 w 4960203"/>
              <a:gd name="connsiteY284" fmla="*/ 1252331 h 5905965"/>
              <a:gd name="connsiteX285" fmla="*/ 2306455 w 4960203"/>
              <a:gd name="connsiteY285" fmla="*/ 1222514 h 5905965"/>
              <a:gd name="connsiteX286" fmla="*/ 2336272 w 4960203"/>
              <a:gd name="connsiteY286" fmla="*/ 1212574 h 5905965"/>
              <a:gd name="connsiteX287" fmla="*/ 2376029 w 4960203"/>
              <a:gd name="connsiteY287" fmla="*/ 1162879 h 5905965"/>
              <a:gd name="connsiteX288" fmla="*/ 2346211 w 4960203"/>
              <a:gd name="connsiteY288" fmla="*/ 1063487 h 5905965"/>
              <a:gd name="connsiteX289" fmla="*/ 2316394 w 4960203"/>
              <a:gd name="connsiteY289" fmla="*/ 1043609 h 5905965"/>
              <a:gd name="connsiteX290" fmla="*/ 2266698 w 4960203"/>
              <a:gd name="connsiteY290" fmla="*/ 954157 h 5905965"/>
              <a:gd name="connsiteX291" fmla="*/ 2276637 w 4960203"/>
              <a:gd name="connsiteY291" fmla="*/ 904461 h 5905965"/>
              <a:gd name="connsiteX292" fmla="*/ 2336272 w 4960203"/>
              <a:gd name="connsiteY292" fmla="*/ 884583 h 5905965"/>
              <a:gd name="connsiteX293" fmla="*/ 2385968 w 4960203"/>
              <a:gd name="connsiteY293" fmla="*/ 844827 h 5905965"/>
              <a:gd name="connsiteX294" fmla="*/ 2455542 w 4960203"/>
              <a:gd name="connsiteY294" fmla="*/ 824948 h 5905965"/>
              <a:gd name="connsiteX295" fmla="*/ 2485359 w 4960203"/>
              <a:gd name="connsiteY295" fmla="*/ 805070 h 5905965"/>
              <a:gd name="connsiteX296" fmla="*/ 2515177 w 4960203"/>
              <a:gd name="connsiteY296" fmla="*/ 775253 h 5905965"/>
              <a:gd name="connsiteX297" fmla="*/ 2544994 w 4960203"/>
              <a:gd name="connsiteY297" fmla="*/ 765314 h 5905965"/>
              <a:gd name="connsiteX298" fmla="*/ 2624507 w 4960203"/>
              <a:gd name="connsiteY298" fmla="*/ 745435 h 5905965"/>
              <a:gd name="connsiteX299" fmla="*/ 2713959 w 4960203"/>
              <a:gd name="connsiteY299" fmla="*/ 715618 h 5905965"/>
              <a:gd name="connsiteX300" fmla="*/ 2743777 w 4960203"/>
              <a:gd name="connsiteY300" fmla="*/ 705679 h 5905965"/>
              <a:gd name="connsiteX301" fmla="*/ 2773594 w 4960203"/>
              <a:gd name="connsiteY301" fmla="*/ 685800 h 5905965"/>
              <a:gd name="connsiteX302" fmla="*/ 2813351 w 4960203"/>
              <a:gd name="connsiteY302" fmla="*/ 675861 h 5905965"/>
              <a:gd name="connsiteX303" fmla="*/ 2833229 w 4960203"/>
              <a:gd name="connsiteY303" fmla="*/ 616227 h 5905965"/>
              <a:gd name="connsiteX304" fmla="*/ 2803411 w 4960203"/>
              <a:gd name="connsiteY304" fmla="*/ 606287 h 5905965"/>
              <a:gd name="connsiteX305" fmla="*/ 2793472 w 4960203"/>
              <a:gd name="connsiteY305" fmla="*/ 576470 h 5905965"/>
              <a:gd name="connsiteX306" fmla="*/ 2773594 w 4960203"/>
              <a:gd name="connsiteY306" fmla="*/ 477079 h 5905965"/>
              <a:gd name="connsiteX307" fmla="*/ 2753716 w 4960203"/>
              <a:gd name="connsiteY307" fmla="*/ 417444 h 5905965"/>
              <a:gd name="connsiteX308" fmla="*/ 2743777 w 4960203"/>
              <a:gd name="connsiteY308" fmla="*/ 387627 h 5905965"/>
              <a:gd name="connsiteX309" fmla="*/ 2753716 w 4960203"/>
              <a:gd name="connsiteY309" fmla="*/ 327992 h 5905965"/>
              <a:gd name="connsiteX310" fmla="*/ 2783533 w 4960203"/>
              <a:gd name="connsiteY310" fmla="*/ 318053 h 5905965"/>
              <a:gd name="connsiteX311" fmla="*/ 2813351 w 4960203"/>
              <a:gd name="connsiteY311" fmla="*/ 298174 h 5905965"/>
              <a:gd name="connsiteX312" fmla="*/ 2872985 w 4960203"/>
              <a:gd name="connsiteY312" fmla="*/ 278296 h 5905965"/>
              <a:gd name="connsiteX313" fmla="*/ 2813351 w 4960203"/>
              <a:gd name="connsiteY313" fmla="*/ 258418 h 5905965"/>
              <a:gd name="connsiteX314" fmla="*/ 2753716 w 4960203"/>
              <a:gd name="connsiteY314" fmla="*/ 228600 h 5905965"/>
              <a:gd name="connsiteX315" fmla="*/ 2723898 w 4960203"/>
              <a:gd name="connsiteY315" fmla="*/ 218661 h 5905965"/>
              <a:gd name="connsiteX316" fmla="*/ 2405846 w 4960203"/>
              <a:gd name="connsiteY316" fmla="*/ 208722 h 5905965"/>
              <a:gd name="connsiteX317" fmla="*/ 2376029 w 4960203"/>
              <a:gd name="connsiteY317" fmla="*/ 198783 h 5905965"/>
              <a:gd name="connsiteX318" fmla="*/ 2316394 w 4960203"/>
              <a:gd name="connsiteY318" fmla="*/ 159027 h 5905965"/>
              <a:gd name="connsiteX319" fmla="*/ 2306455 w 4960203"/>
              <a:gd name="connsiteY319" fmla="*/ 129209 h 5905965"/>
              <a:gd name="connsiteX320" fmla="*/ 2246820 w 4960203"/>
              <a:gd name="connsiteY320" fmla="*/ 59635 h 5905965"/>
              <a:gd name="connsiteX321" fmla="*/ 2217003 w 4960203"/>
              <a:gd name="connsiteY321" fmla="*/ 39757 h 5905965"/>
              <a:gd name="connsiteX322" fmla="*/ 2197124 w 4960203"/>
              <a:gd name="connsiteY322" fmla="*/ 19879 h 5905965"/>
              <a:gd name="connsiteX323" fmla="*/ 2137490 w 4960203"/>
              <a:gd name="connsiteY323" fmla="*/ 0 h 5905965"/>
              <a:gd name="connsiteX324" fmla="*/ 1879072 w 4960203"/>
              <a:gd name="connsiteY324" fmla="*/ 9940 h 5905965"/>
              <a:gd name="connsiteX325" fmla="*/ 1819437 w 4960203"/>
              <a:gd name="connsiteY325" fmla="*/ 39757 h 5905965"/>
              <a:gd name="connsiteX326" fmla="*/ 1789620 w 4960203"/>
              <a:gd name="connsiteY326" fmla="*/ 49696 h 5905965"/>
              <a:gd name="connsiteX327" fmla="*/ 1729985 w 4960203"/>
              <a:gd name="connsiteY327" fmla="*/ 79514 h 5905965"/>
              <a:gd name="connsiteX328" fmla="*/ 1660411 w 4960203"/>
              <a:gd name="connsiteY328" fmla="*/ 49696 h 5905965"/>
              <a:gd name="connsiteX329" fmla="*/ 1620655 w 4960203"/>
              <a:gd name="connsiteY329" fmla="*/ 59635 h 5905965"/>
              <a:gd name="connsiteX330" fmla="*/ 1600777 w 4960203"/>
              <a:gd name="connsiteY330" fmla="*/ 79514 h 5905965"/>
              <a:gd name="connsiteX331" fmla="*/ 1570959 w 4960203"/>
              <a:gd name="connsiteY331" fmla="*/ 89453 h 5905965"/>
              <a:gd name="connsiteX332" fmla="*/ 1561020 w 4960203"/>
              <a:gd name="connsiteY332" fmla="*/ 119270 h 5905965"/>
              <a:gd name="connsiteX333" fmla="*/ 1551081 w 4960203"/>
              <a:gd name="connsiteY333" fmla="*/ 198783 h 5905965"/>
              <a:gd name="connsiteX334" fmla="*/ 1421872 w 4960203"/>
              <a:gd name="connsiteY334" fmla="*/ 168966 h 5905965"/>
              <a:gd name="connsiteX335" fmla="*/ 1382116 w 4960203"/>
              <a:gd name="connsiteY335" fmla="*/ 228600 h 5905965"/>
              <a:gd name="connsiteX336" fmla="*/ 1401994 w 4960203"/>
              <a:gd name="connsiteY336" fmla="*/ 248479 h 5905965"/>
              <a:gd name="connsiteX337" fmla="*/ 1411933 w 4960203"/>
              <a:gd name="connsiteY337" fmla="*/ 278296 h 5905965"/>
              <a:gd name="connsiteX338" fmla="*/ 1431811 w 4960203"/>
              <a:gd name="connsiteY338" fmla="*/ 308114 h 5905965"/>
              <a:gd name="connsiteX339" fmla="*/ 1451690 w 4960203"/>
              <a:gd name="connsiteY339" fmla="*/ 367748 h 5905965"/>
              <a:gd name="connsiteX340" fmla="*/ 1461629 w 4960203"/>
              <a:gd name="connsiteY340" fmla="*/ 397566 h 5905965"/>
              <a:gd name="connsiteX341" fmla="*/ 1451690 w 4960203"/>
              <a:gd name="connsiteY341" fmla="*/ 427383 h 5905965"/>
              <a:gd name="connsiteX342" fmla="*/ 1421872 w 4960203"/>
              <a:gd name="connsiteY342" fmla="*/ 417444 h 5905965"/>
              <a:gd name="connsiteX343" fmla="*/ 1401994 w 4960203"/>
              <a:gd name="connsiteY343" fmla="*/ 387627 h 5905965"/>
              <a:gd name="connsiteX344" fmla="*/ 1382116 w 4960203"/>
              <a:gd name="connsiteY344" fmla="*/ 367748 h 5905965"/>
              <a:gd name="connsiteX345" fmla="*/ 1362237 w 4960203"/>
              <a:gd name="connsiteY345" fmla="*/ 337931 h 5905965"/>
              <a:gd name="connsiteX346" fmla="*/ 1332420 w 4960203"/>
              <a:gd name="connsiteY346" fmla="*/ 327992 h 5905965"/>
              <a:gd name="connsiteX347" fmla="*/ 1262846 w 4960203"/>
              <a:gd name="connsiteY347" fmla="*/ 347870 h 5905965"/>
              <a:gd name="connsiteX348" fmla="*/ 1233029 w 4960203"/>
              <a:gd name="connsiteY348" fmla="*/ 367748 h 5905965"/>
              <a:gd name="connsiteX349" fmla="*/ 1213151 w 4960203"/>
              <a:gd name="connsiteY349" fmla="*/ 337931 h 5905965"/>
              <a:gd name="connsiteX350" fmla="*/ 1193272 w 4960203"/>
              <a:gd name="connsiteY350" fmla="*/ 278296 h 5905965"/>
              <a:gd name="connsiteX351" fmla="*/ 1183333 w 4960203"/>
              <a:gd name="connsiteY351" fmla="*/ 248479 h 5905965"/>
              <a:gd name="connsiteX352" fmla="*/ 1153516 w 4960203"/>
              <a:gd name="connsiteY352" fmla="*/ 238540 h 5905965"/>
              <a:gd name="connsiteX353" fmla="*/ 1123698 w 4960203"/>
              <a:gd name="connsiteY353" fmla="*/ 248479 h 5905965"/>
              <a:gd name="connsiteX354" fmla="*/ 1113759 w 4960203"/>
              <a:gd name="connsiteY354" fmla="*/ 318053 h 5905965"/>
              <a:gd name="connsiteX355" fmla="*/ 1103820 w 4960203"/>
              <a:gd name="connsiteY355" fmla="*/ 367748 h 5905965"/>
              <a:gd name="connsiteX356" fmla="*/ 1083942 w 4960203"/>
              <a:gd name="connsiteY356" fmla="*/ 387627 h 5905965"/>
              <a:gd name="connsiteX357" fmla="*/ 1064064 w 4960203"/>
              <a:gd name="connsiteY357" fmla="*/ 447261 h 5905965"/>
              <a:gd name="connsiteX358" fmla="*/ 1024307 w 4960203"/>
              <a:gd name="connsiteY358" fmla="*/ 496957 h 5905965"/>
              <a:gd name="connsiteX359" fmla="*/ 994490 w 4960203"/>
              <a:gd name="connsiteY359" fmla="*/ 526774 h 5905965"/>
              <a:gd name="connsiteX360" fmla="*/ 984551 w 4960203"/>
              <a:gd name="connsiteY360" fmla="*/ 556592 h 5905965"/>
              <a:gd name="connsiteX361" fmla="*/ 954733 w 4960203"/>
              <a:gd name="connsiteY361" fmla="*/ 496957 h 5905965"/>
              <a:gd name="connsiteX362" fmla="*/ 934855 w 4960203"/>
              <a:gd name="connsiteY362" fmla="*/ 467140 h 5905965"/>
              <a:gd name="connsiteX363" fmla="*/ 924916 w 4960203"/>
              <a:gd name="connsiteY363" fmla="*/ 437322 h 5905965"/>
              <a:gd name="connsiteX364" fmla="*/ 875220 w 4960203"/>
              <a:gd name="connsiteY364" fmla="*/ 407505 h 5905965"/>
              <a:gd name="connsiteX365" fmla="*/ 845403 w 4960203"/>
              <a:gd name="connsiteY365" fmla="*/ 387627 h 5905965"/>
              <a:gd name="connsiteX366" fmla="*/ 795707 w 4960203"/>
              <a:gd name="connsiteY366" fmla="*/ 337931 h 5905965"/>
              <a:gd name="connsiteX367" fmla="*/ 746011 w 4960203"/>
              <a:gd name="connsiteY367" fmla="*/ 268357 h 5905965"/>
              <a:gd name="connsiteX368" fmla="*/ 666498 w 4960203"/>
              <a:gd name="connsiteY368" fmla="*/ 337931 h 5905965"/>
              <a:gd name="connsiteX369" fmla="*/ 646620 w 4960203"/>
              <a:gd name="connsiteY369" fmla="*/ 367748 h 5905965"/>
              <a:gd name="connsiteX370" fmla="*/ 616803 w 4960203"/>
              <a:gd name="connsiteY370" fmla="*/ 457200 h 5905965"/>
              <a:gd name="connsiteX371" fmla="*/ 606864 w 4960203"/>
              <a:gd name="connsiteY371" fmla="*/ 487018 h 5905965"/>
              <a:gd name="connsiteX372" fmla="*/ 557168 w 4960203"/>
              <a:gd name="connsiteY372" fmla="*/ 536714 h 5905965"/>
              <a:gd name="connsiteX373" fmla="*/ 517411 w 4960203"/>
              <a:gd name="connsiteY373" fmla="*/ 586409 h 5905965"/>
              <a:gd name="connsiteX374" fmla="*/ 497533 w 4960203"/>
              <a:gd name="connsiteY374" fmla="*/ 556592 h 5905965"/>
              <a:gd name="connsiteX375" fmla="*/ 437898 w 4960203"/>
              <a:gd name="connsiteY375" fmla="*/ 536714 h 5905965"/>
              <a:gd name="connsiteX376" fmla="*/ 308690 w 4960203"/>
              <a:gd name="connsiteY376" fmla="*/ 506896 h 5905965"/>
              <a:gd name="connsiteX377" fmla="*/ 219237 w 4960203"/>
              <a:gd name="connsiteY377" fmla="*/ 526774 h 5905965"/>
              <a:gd name="connsiteX378" fmla="*/ 199359 w 4960203"/>
              <a:gd name="connsiteY378" fmla="*/ 546653 h 5905965"/>
              <a:gd name="connsiteX379" fmla="*/ 169542 w 4960203"/>
              <a:gd name="connsiteY379" fmla="*/ 566531 h 5905965"/>
              <a:gd name="connsiteX380" fmla="*/ 139724 w 4960203"/>
              <a:gd name="connsiteY380" fmla="*/ 626166 h 5905965"/>
              <a:gd name="connsiteX381" fmla="*/ 159603 w 4960203"/>
              <a:gd name="connsiteY381" fmla="*/ 646044 h 5905965"/>
              <a:gd name="connsiteX382" fmla="*/ 199359 w 4960203"/>
              <a:gd name="connsiteY382" fmla="*/ 695740 h 5905965"/>
              <a:gd name="connsiteX383" fmla="*/ 229177 w 4960203"/>
              <a:gd name="connsiteY383" fmla="*/ 755374 h 5905965"/>
              <a:gd name="connsiteX384" fmla="*/ 239116 w 4960203"/>
              <a:gd name="connsiteY384" fmla="*/ 785192 h 5905965"/>
              <a:gd name="connsiteX385" fmla="*/ 229177 w 4960203"/>
              <a:gd name="connsiteY385" fmla="*/ 874644 h 5905965"/>
              <a:gd name="connsiteX386" fmla="*/ 219237 w 4960203"/>
              <a:gd name="connsiteY386" fmla="*/ 904461 h 5905965"/>
              <a:gd name="connsiteX387" fmla="*/ 189420 w 4960203"/>
              <a:gd name="connsiteY387" fmla="*/ 924340 h 5905965"/>
              <a:gd name="connsiteX388" fmla="*/ 139724 w 4960203"/>
              <a:gd name="connsiteY388" fmla="*/ 974035 h 5905965"/>
              <a:gd name="connsiteX389" fmla="*/ 109907 w 4960203"/>
              <a:gd name="connsiteY389" fmla="*/ 954157 h 5905965"/>
              <a:gd name="connsiteX390" fmla="*/ 30394 w 4960203"/>
              <a:gd name="connsiteY390" fmla="*/ 974035 h 5905965"/>
              <a:gd name="connsiteX391" fmla="*/ 577 w 4960203"/>
              <a:gd name="connsiteY391" fmla="*/ 1033670 h 5905965"/>
              <a:gd name="connsiteX392" fmla="*/ 30394 w 4960203"/>
              <a:gd name="connsiteY392" fmla="*/ 1053548 h 5905965"/>
              <a:gd name="connsiteX393" fmla="*/ 70151 w 4960203"/>
              <a:gd name="connsiteY393" fmla="*/ 1103244 h 5905965"/>
              <a:gd name="connsiteX394" fmla="*/ 80090 w 4960203"/>
              <a:gd name="connsiteY394" fmla="*/ 1133061 h 5905965"/>
              <a:gd name="connsiteX395" fmla="*/ 139724 w 4960203"/>
              <a:gd name="connsiteY395" fmla="*/ 1172818 h 5905965"/>
              <a:gd name="connsiteX396" fmla="*/ 159603 w 4960203"/>
              <a:gd name="connsiteY396" fmla="*/ 1202635 h 5905965"/>
              <a:gd name="connsiteX397" fmla="*/ 169542 w 4960203"/>
              <a:gd name="connsiteY397" fmla="*/ 1262270 h 5905965"/>
              <a:gd name="connsiteX398" fmla="*/ 129785 w 4960203"/>
              <a:gd name="connsiteY398" fmla="*/ 1272209 h 5905965"/>
              <a:gd name="connsiteX399" fmla="*/ 90029 w 4960203"/>
              <a:gd name="connsiteY399" fmla="*/ 1361661 h 5905965"/>
              <a:gd name="connsiteX400" fmla="*/ 80090 w 4960203"/>
              <a:gd name="connsiteY400" fmla="*/ 1391479 h 5905965"/>
              <a:gd name="connsiteX401" fmla="*/ 90029 w 4960203"/>
              <a:gd name="connsiteY401" fmla="*/ 1470992 h 5905965"/>
              <a:gd name="connsiteX402" fmla="*/ 189420 w 4960203"/>
              <a:gd name="connsiteY402" fmla="*/ 1550505 h 5905965"/>
              <a:gd name="connsiteX403" fmla="*/ 219237 w 4960203"/>
              <a:gd name="connsiteY403" fmla="*/ 1560444 h 5905965"/>
              <a:gd name="connsiteX404" fmla="*/ 388203 w 4960203"/>
              <a:gd name="connsiteY404" fmla="*/ 1580322 h 5905965"/>
              <a:gd name="connsiteX405" fmla="*/ 418020 w 4960203"/>
              <a:gd name="connsiteY405" fmla="*/ 1590261 h 5905965"/>
              <a:gd name="connsiteX406" fmla="*/ 398142 w 4960203"/>
              <a:gd name="connsiteY406" fmla="*/ 1639957 h 5905965"/>
              <a:gd name="connsiteX407" fmla="*/ 368324 w 4960203"/>
              <a:gd name="connsiteY407" fmla="*/ 1669774 h 5905965"/>
              <a:gd name="connsiteX408" fmla="*/ 348446 w 4960203"/>
              <a:gd name="connsiteY408" fmla="*/ 1729409 h 5905965"/>
              <a:gd name="connsiteX409" fmla="*/ 338507 w 4960203"/>
              <a:gd name="connsiteY409" fmla="*/ 1759227 h 5905965"/>
              <a:gd name="connsiteX410" fmla="*/ 368324 w 4960203"/>
              <a:gd name="connsiteY410" fmla="*/ 1779105 h 5905965"/>
              <a:gd name="connsiteX411" fmla="*/ 517411 w 4960203"/>
              <a:gd name="connsiteY411" fmla="*/ 1759227 h 5905965"/>
              <a:gd name="connsiteX412" fmla="*/ 577046 w 4960203"/>
              <a:gd name="connsiteY412" fmla="*/ 1719470 h 5905965"/>
              <a:gd name="connsiteX413" fmla="*/ 606864 w 4960203"/>
              <a:gd name="connsiteY413" fmla="*/ 1709531 h 5905965"/>
              <a:gd name="connsiteX414" fmla="*/ 656559 w 4960203"/>
              <a:gd name="connsiteY414" fmla="*/ 1689653 h 590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Lst>
            <a:rect l="l" t="t" r="r" b="b"/>
            <a:pathLst>
              <a:path w="4960203" h="5905965">
                <a:moveTo>
                  <a:pt x="50272" y="1948070"/>
                </a:moveTo>
                <a:cubicBezTo>
                  <a:pt x="66837" y="1941444"/>
                  <a:pt x="84010" y="1936171"/>
                  <a:pt x="99968" y="1928192"/>
                </a:cubicBezTo>
                <a:cubicBezTo>
                  <a:pt x="110652" y="1922850"/>
                  <a:pt x="119101" y="1913656"/>
                  <a:pt x="129785" y="1908314"/>
                </a:cubicBezTo>
                <a:cubicBezTo>
                  <a:pt x="179776" y="1883318"/>
                  <a:pt x="156566" y="1921289"/>
                  <a:pt x="219237" y="1858618"/>
                </a:cubicBezTo>
                <a:cubicBezTo>
                  <a:pt x="232489" y="1845366"/>
                  <a:pt x="241214" y="1824788"/>
                  <a:pt x="258994" y="1818861"/>
                </a:cubicBezTo>
                <a:lnTo>
                  <a:pt x="318629" y="1798983"/>
                </a:lnTo>
                <a:cubicBezTo>
                  <a:pt x="338507" y="1785731"/>
                  <a:pt x="361371" y="1776121"/>
                  <a:pt x="378264" y="1759227"/>
                </a:cubicBezTo>
                <a:cubicBezTo>
                  <a:pt x="384890" y="1752601"/>
                  <a:pt x="390107" y="1744169"/>
                  <a:pt x="398142" y="1739348"/>
                </a:cubicBezTo>
                <a:cubicBezTo>
                  <a:pt x="414895" y="1729296"/>
                  <a:pt x="464593" y="1723032"/>
                  <a:pt x="477655" y="1719470"/>
                </a:cubicBezTo>
                <a:cubicBezTo>
                  <a:pt x="497870" y="1713957"/>
                  <a:pt x="517412" y="1706218"/>
                  <a:pt x="537290" y="1699592"/>
                </a:cubicBezTo>
                <a:lnTo>
                  <a:pt x="567107" y="1689653"/>
                </a:lnTo>
                <a:cubicBezTo>
                  <a:pt x="601801" y="1654957"/>
                  <a:pt x="578095" y="1672737"/>
                  <a:pt x="646620" y="1649896"/>
                </a:cubicBezTo>
                <a:lnTo>
                  <a:pt x="676437" y="1639957"/>
                </a:lnTo>
                <a:cubicBezTo>
                  <a:pt x="734262" y="1582135"/>
                  <a:pt x="653514" y="1665479"/>
                  <a:pt x="716194" y="1590261"/>
                </a:cubicBezTo>
                <a:cubicBezTo>
                  <a:pt x="725192" y="1579463"/>
                  <a:pt x="736072" y="1570383"/>
                  <a:pt x="746011" y="1560444"/>
                </a:cubicBezTo>
                <a:cubicBezTo>
                  <a:pt x="752637" y="1540566"/>
                  <a:pt x="748455" y="1512432"/>
                  <a:pt x="765890" y="1500809"/>
                </a:cubicBezTo>
                <a:cubicBezTo>
                  <a:pt x="775829" y="1494183"/>
                  <a:pt x="786530" y="1488578"/>
                  <a:pt x="795707" y="1480931"/>
                </a:cubicBezTo>
                <a:cubicBezTo>
                  <a:pt x="806505" y="1471933"/>
                  <a:pt x="813829" y="1458911"/>
                  <a:pt x="825524" y="1451114"/>
                </a:cubicBezTo>
                <a:cubicBezTo>
                  <a:pt x="834241" y="1445302"/>
                  <a:pt x="845403" y="1444487"/>
                  <a:pt x="855342" y="1441174"/>
                </a:cubicBezTo>
                <a:cubicBezTo>
                  <a:pt x="881846" y="1444487"/>
                  <a:pt x="909086" y="1444086"/>
                  <a:pt x="934855" y="1451114"/>
                </a:cubicBezTo>
                <a:cubicBezTo>
                  <a:pt x="946379" y="1454257"/>
                  <a:pt x="953988" y="1465650"/>
                  <a:pt x="964672" y="1470992"/>
                </a:cubicBezTo>
                <a:cubicBezTo>
                  <a:pt x="974043" y="1475677"/>
                  <a:pt x="984551" y="1477618"/>
                  <a:pt x="994490" y="1480931"/>
                </a:cubicBezTo>
                <a:cubicBezTo>
                  <a:pt x="1004429" y="1487557"/>
                  <a:pt x="1013391" y="1495958"/>
                  <a:pt x="1024307" y="1500809"/>
                </a:cubicBezTo>
                <a:cubicBezTo>
                  <a:pt x="1093838" y="1531711"/>
                  <a:pt x="1072143" y="1512768"/>
                  <a:pt x="1143577" y="1530627"/>
                </a:cubicBezTo>
                <a:cubicBezTo>
                  <a:pt x="1163905" y="1535709"/>
                  <a:pt x="1183333" y="1543879"/>
                  <a:pt x="1203211" y="1550505"/>
                </a:cubicBezTo>
                <a:lnTo>
                  <a:pt x="1233029" y="1560444"/>
                </a:lnTo>
                <a:cubicBezTo>
                  <a:pt x="1239655" y="1570383"/>
                  <a:pt x="1242778" y="1583930"/>
                  <a:pt x="1252907" y="1590261"/>
                </a:cubicBezTo>
                <a:cubicBezTo>
                  <a:pt x="1270676" y="1601366"/>
                  <a:pt x="1295107" y="1598517"/>
                  <a:pt x="1312542" y="1610140"/>
                </a:cubicBezTo>
                <a:cubicBezTo>
                  <a:pt x="1351076" y="1635830"/>
                  <a:pt x="1331027" y="1626241"/>
                  <a:pt x="1372177" y="1639957"/>
                </a:cubicBezTo>
                <a:cubicBezTo>
                  <a:pt x="1378803" y="1649896"/>
                  <a:pt x="1384593" y="1660446"/>
                  <a:pt x="1392055" y="1669774"/>
                </a:cubicBezTo>
                <a:cubicBezTo>
                  <a:pt x="1412706" y="1695588"/>
                  <a:pt x="1416516" y="1685057"/>
                  <a:pt x="1431811" y="1719470"/>
                </a:cubicBezTo>
                <a:cubicBezTo>
                  <a:pt x="1440321" y="1738618"/>
                  <a:pt x="1451690" y="1779105"/>
                  <a:pt x="1451690" y="1779105"/>
                </a:cubicBezTo>
                <a:cubicBezTo>
                  <a:pt x="1455003" y="1842053"/>
                  <a:pt x="1453112" y="1905491"/>
                  <a:pt x="1461629" y="1967948"/>
                </a:cubicBezTo>
                <a:cubicBezTo>
                  <a:pt x="1463243" y="1979784"/>
                  <a:pt x="1476656" y="1986850"/>
                  <a:pt x="1481507" y="1997766"/>
                </a:cubicBezTo>
                <a:cubicBezTo>
                  <a:pt x="1518052" y="2079994"/>
                  <a:pt x="1480440" y="2036455"/>
                  <a:pt x="1521264" y="2077279"/>
                </a:cubicBezTo>
                <a:cubicBezTo>
                  <a:pt x="1524577" y="2090531"/>
                  <a:pt x="1529271" y="2103512"/>
                  <a:pt x="1531203" y="2117035"/>
                </a:cubicBezTo>
                <a:cubicBezTo>
                  <a:pt x="1535912" y="2149996"/>
                  <a:pt x="1535006" y="2183701"/>
                  <a:pt x="1541142" y="2216427"/>
                </a:cubicBezTo>
                <a:cubicBezTo>
                  <a:pt x="1545003" y="2237021"/>
                  <a:pt x="1546204" y="2261245"/>
                  <a:pt x="1561020" y="2276061"/>
                </a:cubicBezTo>
                <a:cubicBezTo>
                  <a:pt x="1609224" y="2324265"/>
                  <a:pt x="1585183" y="2305422"/>
                  <a:pt x="1630594" y="2335696"/>
                </a:cubicBezTo>
                <a:cubicBezTo>
                  <a:pt x="1667323" y="2390791"/>
                  <a:pt x="1629457" y="2347213"/>
                  <a:pt x="1680290" y="2375453"/>
                </a:cubicBezTo>
                <a:cubicBezTo>
                  <a:pt x="1701174" y="2387055"/>
                  <a:pt x="1739924" y="2415209"/>
                  <a:pt x="1739924" y="2415209"/>
                </a:cubicBezTo>
                <a:cubicBezTo>
                  <a:pt x="1743237" y="2425148"/>
                  <a:pt x="1744776" y="2435868"/>
                  <a:pt x="1749864" y="2445027"/>
                </a:cubicBezTo>
                <a:cubicBezTo>
                  <a:pt x="1761466" y="2465911"/>
                  <a:pt x="1789620" y="2504661"/>
                  <a:pt x="1789620" y="2504661"/>
                </a:cubicBezTo>
                <a:cubicBezTo>
                  <a:pt x="1813818" y="2577255"/>
                  <a:pt x="1814580" y="2543968"/>
                  <a:pt x="1799559" y="2604053"/>
                </a:cubicBezTo>
                <a:cubicBezTo>
                  <a:pt x="1802872" y="2613992"/>
                  <a:pt x="1800402" y="2628672"/>
                  <a:pt x="1809498" y="2633870"/>
                </a:cubicBezTo>
                <a:cubicBezTo>
                  <a:pt x="1826995" y="2643868"/>
                  <a:pt x="1849460" y="2639437"/>
                  <a:pt x="1869133" y="2643809"/>
                </a:cubicBezTo>
                <a:cubicBezTo>
                  <a:pt x="1879360" y="2646082"/>
                  <a:pt x="1888787" y="2651207"/>
                  <a:pt x="1898951" y="2653748"/>
                </a:cubicBezTo>
                <a:cubicBezTo>
                  <a:pt x="1915340" y="2657845"/>
                  <a:pt x="1932081" y="2660374"/>
                  <a:pt x="1948646" y="2663687"/>
                </a:cubicBezTo>
                <a:lnTo>
                  <a:pt x="2008281" y="2703444"/>
                </a:lnTo>
                <a:cubicBezTo>
                  <a:pt x="2018220" y="2710070"/>
                  <a:pt x="2026766" y="2719545"/>
                  <a:pt x="2038098" y="2723322"/>
                </a:cubicBezTo>
                <a:lnTo>
                  <a:pt x="2067916" y="2733261"/>
                </a:lnTo>
                <a:cubicBezTo>
                  <a:pt x="2071229" y="2743200"/>
                  <a:pt x="2072767" y="2753920"/>
                  <a:pt x="2077855" y="2763079"/>
                </a:cubicBezTo>
                <a:cubicBezTo>
                  <a:pt x="2105952" y="2813655"/>
                  <a:pt x="2107329" y="2812433"/>
                  <a:pt x="2137490" y="2842592"/>
                </a:cubicBezTo>
                <a:cubicBezTo>
                  <a:pt x="2161122" y="2913489"/>
                  <a:pt x="2127613" y="2827776"/>
                  <a:pt x="2177246" y="2902227"/>
                </a:cubicBezTo>
                <a:cubicBezTo>
                  <a:pt x="2207536" y="2947662"/>
                  <a:pt x="2160208" y="2923052"/>
                  <a:pt x="2217003" y="2941983"/>
                </a:cubicBezTo>
                <a:cubicBezTo>
                  <a:pt x="2223629" y="2951922"/>
                  <a:pt x="2227553" y="2964338"/>
                  <a:pt x="2236881" y="2971800"/>
                </a:cubicBezTo>
                <a:cubicBezTo>
                  <a:pt x="2298780" y="3021320"/>
                  <a:pt x="2238546" y="2941581"/>
                  <a:pt x="2286577" y="3001618"/>
                </a:cubicBezTo>
                <a:cubicBezTo>
                  <a:pt x="2294039" y="3010946"/>
                  <a:pt x="2298993" y="3022107"/>
                  <a:pt x="2306455" y="3031435"/>
                </a:cubicBezTo>
                <a:cubicBezTo>
                  <a:pt x="2312309" y="3038752"/>
                  <a:pt x="2320710" y="3043817"/>
                  <a:pt x="2326333" y="3051314"/>
                </a:cubicBezTo>
                <a:cubicBezTo>
                  <a:pt x="2393765" y="3141223"/>
                  <a:pt x="2340381" y="3085238"/>
                  <a:pt x="2385968" y="3130827"/>
                </a:cubicBezTo>
                <a:cubicBezTo>
                  <a:pt x="2389281" y="3140766"/>
                  <a:pt x="2389621" y="3152263"/>
                  <a:pt x="2395907" y="3160644"/>
                </a:cubicBezTo>
                <a:cubicBezTo>
                  <a:pt x="2411452" y="3181370"/>
                  <a:pt x="2447831" y="3216424"/>
                  <a:pt x="2475420" y="3230218"/>
                </a:cubicBezTo>
                <a:cubicBezTo>
                  <a:pt x="2484791" y="3234903"/>
                  <a:pt x="2495298" y="3236844"/>
                  <a:pt x="2505237" y="3240157"/>
                </a:cubicBezTo>
                <a:cubicBezTo>
                  <a:pt x="2511863" y="3246783"/>
                  <a:pt x="2516734" y="3255844"/>
                  <a:pt x="2525116" y="3260035"/>
                </a:cubicBezTo>
                <a:cubicBezTo>
                  <a:pt x="2628399" y="3311676"/>
                  <a:pt x="2852233" y="3288273"/>
                  <a:pt x="2902803" y="3289853"/>
                </a:cubicBezTo>
                <a:cubicBezTo>
                  <a:pt x="2922681" y="3296479"/>
                  <a:pt x="2947620" y="3294915"/>
                  <a:pt x="2962437" y="3309731"/>
                </a:cubicBezTo>
                <a:cubicBezTo>
                  <a:pt x="2990763" y="3338055"/>
                  <a:pt x="2974519" y="3324411"/>
                  <a:pt x="3012133" y="3349487"/>
                </a:cubicBezTo>
                <a:cubicBezTo>
                  <a:pt x="3018759" y="3369365"/>
                  <a:pt x="3026929" y="3388794"/>
                  <a:pt x="3032011" y="3409122"/>
                </a:cubicBezTo>
                <a:cubicBezTo>
                  <a:pt x="3035324" y="3422374"/>
                  <a:pt x="3038198" y="3435744"/>
                  <a:pt x="3041951" y="3448879"/>
                </a:cubicBezTo>
                <a:cubicBezTo>
                  <a:pt x="3048418" y="3471513"/>
                  <a:pt x="3054345" y="3491090"/>
                  <a:pt x="3071768" y="3508514"/>
                </a:cubicBezTo>
                <a:cubicBezTo>
                  <a:pt x="3080214" y="3516961"/>
                  <a:pt x="3092257" y="3520930"/>
                  <a:pt x="3101585" y="3528392"/>
                </a:cubicBezTo>
                <a:cubicBezTo>
                  <a:pt x="3108902" y="3534246"/>
                  <a:pt x="3112690" y="3544980"/>
                  <a:pt x="3121464" y="3548270"/>
                </a:cubicBezTo>
                <a:cubicBezTo>
                  <a:pt x="3140333" y="3555346"/>
                  <a:pt x="3161220" y="3554896"/>
                  <a:pt x="3181098" y="3558209"/>
                </a:cubicBezTo>
                <a:cubicBezTo>
                  <a:pt x="3226535" y="3603644"/>
                  <a:pt x="3188671" y="3552530"/>
                  <a:pt x="3181098" y="3597966"/>
                </a:cubicBezTo>
                <a:cubicBezTo>
                  <a:pt x="3178852" y="3611440"/>
                  <a:pt x="3177717" y="3634695"/>
                  <a:pt x="3191037" y="3637722"/>
                </a:cubicBezTo>
                <a:cubicBezTo>
                  <a:pt x="3258958" y="3653158"/>
                  <a:pt x="3330185" y="3644348"/>
                  <a:pt x="3399759" y="3647661"/>
                </a:cubicBezTo>
                <a:cubicBezTo>
                  <a:pt x="3449175" y="3697077"/>
                  <a:pt x="3434970" y="3669236"/>
                  <a:pt x="3449455" y="3727174"/>
                </a:cubicBezTo>
                <a:cubicBezTo>
                  <a:pt x="3446142" y="3743739"/>
                  <a:pt x="3443961" y="3760572"/>
                  <a:pt x="3439516" y="3776870"/>
                </a:cubicBezTo>
                <a:cubicBezTo>
                  <a:pt x="3434003" y="3797085"/>
                  <a:pt x="3419637" y="3836505"/>
                  <a:pt x="3419637" y="3836505"/>
                </a:cubicBezTo>
                <a:cubicBezTo>
                  <a:pt x="3426263" y="3843131"/>
                  <a:pt x="3433662" y="3849066"/>
                  <a:pt x="3439516" y="3856383"/>
                </a:cubicBezTo>
                <a:cubicBezTo>
                  <a:pt x="3446978" y="3865711"/>
                  <a:pt x="3449265" y="3879869"/>
                  <a:pt x="3459394" y="3886200"/>
                </a:cubicBezTo>
                <a:cubicBezTo>
                  <a:pt x="3477163" y="3897305"/>
                  <a:pt x="3519029" y="3906079"/>
                  <a:pt x="3519029" y="3906079"/>
                </a:cubicBezTo>
                <a:cubicBezTo>
                  <a:pt x="3538907" y="3919331"/>
                  <a:pt x="3561771" y="3928941"/>
                  <a:pt x="3578664" y="3945835"/>
                </a:cubicBezTo>
                <a:cubicBezTo>
                  <a:pt x="3585290" y="3952461"/>
                  <a:pt x="3590161" y="3961523"/>
                  <a:pt x="3598542" y="3965714"/>
                </a:cubicBezTo>
                <a:cubicBezTo>
                  <a:pt x="3610760" y="3971823"/>
                  <a:pt x="3625046" y="3972340"/>
                  <a:pt x="3638298" y="3975653"/>
                </a:cubicBezTo>
                <a:cubicBezTo>
                  <a:pt x="3695561" y="3968495"/>
                  <a:pt x="3731271" y="3956949"/>
                  <a:pt x="3787385" y="3975653"/>
                </a:cubicBezTo>
                <a:cubicBezTo>
                  <a:pt x="3796275" y="3978616"/>
                  <a:pt x="3800638" y="3988905"/>
                  <a:pt x="3807264" y="3995531"/>
                </a:cubicBezTo>
                <a:cubicBezTo>
                  <a:pt x="3812037" y="4028945"/>
                  <a:pt x="3820247" y="4090265"/>
                  <a:pt x="3827142" y="4124740"/>
                </a:cubicBezTo>
                <a:cubicBezTo>
                  <a:pt x="3831689" y="4147475"/>
                  <a:pt x="3836753" y="4178149"/>
                  <a:pt x="3856959" y="4194314"/>
                </a:cubicBezTo>
                <a:cubicBezTo>
                  <a:pt x="3865140" y="4200859"/>
                  <a:pt x="3876838" y="4200940"/>
                  <a:pt x="3886777" y="4204253"/>
                </a:cubicBezTo>
                <a:lnTo>
                  <a:pt x="3916594" y="4293705"/>
                </a:lnTo>
                <a:lnTo>
                  <a:pt x="3926533" y="4323522"/>
                </a:lnTo>
                <a:cubicBezTo>
                  <a:pt x="3931501" y="4353333"/>
                  <a:pt x="3938849" y="4416538"/>
                  <a:pt x="3956351" y="4442792"/>
                </a:cubicBezTo>
                <a:lnTo>
                  <a:pt x="3996107" y="4502427"/>
                </a:lnTo>
                <a:cubicBezTo>
                  <a:pt x="3992794" y="4548809"/>
                  <a:pt x="3998149" y="4596644"/>
                  <a:pt x="3986168" y="4641574"/>
                </a:cubicBezTo>
                <a:cubicBezTo>
                  <a:pt x="3983469" y="4651697"/>
                  <a:pt x="3965335" y="4646124"/>
                  <a:pt x="3956351" y="4651514"/>
                </a:cubicBezTo>
                <a:cubicBezTo>
                  <a:pt x="3948316" y="4656335"/>
                  <a:pt x="3943789" y="4665538"/>
                  <a:pt x="3936472" y="4671392"/>
                </a:cubicBezTo>
                <a:cubicBezTo>
                  <a:pt x="3927144" y="4678854"/>
                  <a:pt x="3916594" y="4684644"/>
                  <a:pt x="3906655" y="4691270"/>
                </a:cubicBezTo>
                <a:cubicBezTo>
                  <a:pt x="3900029" y="4701209"/>
                  <a:pt x="3892119" y="4710403"/>
                  <a:pt x="3886777" y="4721087"/>
                </a:cubicBezTo>
                <a:cubicBezTo>
                  <a:pt x="3877174" y="4740292"/>
                  <a:pt x="3869734" y="4783583"/>
                  <a:pt x="3866898" y="4800600"/>
                </a:cubicBezTo>
                <a:cubicBezTo>
                  <a:pt x="3853381" y="4881704"/>
                  <a:pt x="3874425" y="4852707"/>
                  <a:pt x="3837081" y="4890053"/>
                </a:cubicBezTo>
                <a:cubicBezTo>
                  <a:pt x="3833768" y="4903305"/>
                  <a:pt x="3833919" y="4917949"/>
                  <a:pt x="3827142" y="4929809"/>
                </a:cubicBezTo>
                <a:cubicBezTo>
                  <a:pt x="3820168" y="4942013"/>
                  <a:pt x="3808122" y="4950628"/>
                  <a:pt x="3797324" y="4959627"/>
                </a:cubicBezTo>
                <a:cubicBezTo>
                  <a:pt x="3788147" y="4967274"/>
                  <a:pt x="3778486" y="4974800"/>
                  <a:pt x="3767507" y="4979505"/>
                </a:cubicBezTo>
                <a:cubicBezTo>
                  <a:pt x="3734611" y="4993603"/>
                  <a:pt x="3645887" y="4997630"/>
                  <a:pt x="3628359" y="4999383"/>
                </a:cubicBezTo>
                <a:lnTo>
                  <a:pt x="3538907" y="5029200"/>
                </a:lnTo>
                <a:lnTo>
                  <a:pt x="3509090" y="5039140"/>
                </a:lnTo>
                <a:lnTo>
                  <a:pt x="3429577" y="5029200"/>
                </a:lnTo>
                <a:cubicBezTo>
                  <a:pt x="3409627" y="5026350"/>
                  <a:pt x="3390095" y="5019261"/>
                  <a:pt x="3369942" y="5019261"/>
                </a:cubicBezTo>
                <a:cubicBezTo>
                  <a:pt x="3346515" y="5019261"/>
                  <a:pt x="3323559" y="5025887"/>
                  <a:pt x="3300368" y="5029200"/>
                </a:cubicBezTo>
                <a:cubicBezTo>
                  <a:pt x="3200229" y="5062583"/>
                  <a:pt x="3355508" y="5011666"/>
                  <a:pt x="3230794" y="5049079"/>
                </a:cubicBezTo>
                <a:cubicBezTo>
                  <a:pt x="3210724" y="5055100"/>
                  <a:pt x="3191037" y="5062331"/>
                  <a:pt x="3171159" y="5068957"/>
                </a:cubicBezTo>
                <a:cubicBezTo>
                  <a:pt x="3099663" y="5092789"/>
                  <a:pt x="3188953" y="5063873"/>
                  <a:pt x="3101585" y="5088835"/>
                </a:cubicBezTo>
                <a:cubicBezTo>
                  <a:pt x="3091511" y="5091713"/>
                  <a:pt x="3082076" y="5096900"/>
                  <a:pt x="3071768" y="5098774"/>
                </a:cubicBezTo>
                <a:cubicBezTo>
                  <a:pt x="3015669" y="5108974"/>
                  <a:pt x="2911702" y="5114910"/>
                  <a:pt x="2863046" y="5118653"/>
                </a:cubicBezTo>
                <a:lnTo>
                  <a:pt x="2803411" y="5098774"/>
                </a:lnTo>
                <a:cubicBezTo>
                  <a:pt x="2793472" y="5095461"/>
                  <a:pt x="2782311" y="5094646"/>
                  <a:pt x="2773594" y="5088835"/>
                </a:cubicBezTo>
                <a:cubicBezTo>
                  <a:pt x="2763655" y="5082209"/>
                  <a:pt x="2752846" y="5076731"/>
                  <a:pt x="2743777" y="5068957"/>
                </a:cubicBezTo>
                <a:cubicBezTo>
                  <a:pt x="2729547" y="5056760"/>
                  <a:pt x="2722202" y="5033746"/>
                  <a:pt x="2704020" y="5029200"/>
                </a:cubicBezTo>
                <a:cubicBezTo>
                  <a:pt x="2654100" y="5016720"/>
                  <a:pt x="2677223" y="5023580"/>
                  <a:pt x="2634446" y="5009322"/>
                </a:cubicBezTo>
                <a:cubicBezTo>
                  <a:pt x="2544127" y="5022225"/>
                  <a:pt x="2587098" y="5011852"/>
                  <a:pt x="2505237" y="5039140"/>
                </a:cubicBezTo>
                <a:lnTo>
                  <a:pt x="2475420" y="5049079"/>
                </a:lnTo>
                <a:cubicBezTo>
                  <a:pt x="2435828" y="5108467"/>
                  <a:pt x="2479068" y="5056828"/>
                  <a:pt x="2425724" y="5088835"/>
                </a:cubicBezTo>
                <a:cubicBezTo>
                  <a:pt x="2401137" y="5103587"/>
                  <a:pt x="2406279" y="5118220"/>
                  <a:pt x="2385968" y="5138531"/>
                </a:cubicBezTo>
                <a:cubicBezTo>
                  <a:pt x="2377521" y="5146978"/>
                  <a:pt x="2366090" y="5151783"/>
                  <a:pt x="2356151" y="5158409"/>
                </a:cubicBezTo>
                <a:lnTo>
                  <a:pt x="2336272" y="5218044"/>
                </a:lnTo>
                <a:lnTo>
                  <a:pt x="2326333" y="5247861"/>
                </a:lnTo>
                <a:cubicBezTo>
                  <a:pt x="2329646" y="5274365"/>
                  <a:pt x="2331494" y="5301094"/>
                  <a:pt x="2336272" y="5327374"/>
                </a:cubicBezTo>
                <a:cubicBezTo>
                  <a:pt x="2341014" y="5353453"/>
                  <a:pt x="2346102" y="5361080"/>
                  <a:pt x="2366090" y="5377070"/>
                </a:cubicBezTo>
                <a:cubicBezTo>
                  <a:pt x="2375418" y="5384532"/>
                  <a:pt x="2385223" y="5391606"/>
                  <a:pt x="2395907" y="5396948"/>
                </a:cubicBezTo>
                <a:cubicBezTo>
                  <a:pt x="2445557" y="5421773"/>
                  <a:pt x="2570166" y="5415915"/>
                  <a:pt x="2584751" y="5416827"/>
                </a:cubicBezTo>
                <a:cubicBezTo>
                  <a:pt x="2604629" y="5423453"/>
                  <a:pt x="2629568" y="5421889"/>
                  <a:pt x="2644385" y="5436705"/>
                </a:cubicBezTo>
                <a:cubicBezTo>
                  <a:pt x="2651011" y="5443331"/>
                  <a:pt x="2655882" y="5452392"/>
                  <a:pt x="2664264" y="5456583"/>
                </a:cubicBezTo>
                <a:cubicBezTo>
                  <a:pt x="2683005" y="5465953"/>
                  <a:pt x="2704020" y="5469835"/>
                  <a:pt x="2723898" y="5476461"/>
                </a:cubicBezTo>
                <a:lnTo>
                  <a:pt x="2753716" y="5486400"/>
                </a:lnTo>
                <a:cubicBezTo>
                  <a:pt x="2760342" y="5493026"/>
                  <a:pt x="2766277" y="5500425"/>
                  <a:pt x="2773594" y="5506279"/>
                </a:cubicBezTo>
                <a:cubicBezTo>
                  <a:pt x="2782922" y="5513741"/>
                  <a:pt x="2794964" y="5517711"/>
                  <a:pt x="2803411" y="5526157"/>
                </a:cubicBezTo>
                <a:cubicBezTo>
                  <a:pt x="2817452" y="5540198"/>
                  <a:pt x="2823501" y="5566019"/>
                  <a:pt x="2843168" y="5575853"/>
                </a:cubicBezTo>
                <a:cubicBezTo>
                  <a:pt x="2861909" y="5585224"/>
                  <a:pt x="2882925" y="5589105"/>
                  <a:pt x="2902803" y="5595731"/>
                </a:cubicBezTo>
                <a:lnTo>
                  <a:pt x="2992255" y="5625548"/>
                </a:lnTo>
                <a:lnTo>
                  <a:pt x="3022072" y="5635487"/>
                </a:lnTo>
                <a:cubicBezTo>
                  <a:pt x="3028698" y="5642113"/>
                  <a:pt x="3033569" y="5651175"/>
                  <a:pt x="3041951" y="5655366"/>
                </a:cubicBezTo>
                <a:cubicBezTo>
                  <a:pt x="3073444" y="5671113"/>
                  <a:pt x="3108052" y="5675672"/>
                  <a:pt x="3141342" y="5685183"/>
                </a:cubicBezTo>
                <a:cubicBezTo>
                  <a:pt x="3151416" y="5688061"/>
                  <a:pt x="3161788" y="5690437"/>
                  <a:pt x="3171159" y="5695122"/>
                </a:cubicBezTo>
                <a:cubicBezTo>
                  <a:pt x="3248236" y="5733660"/>
                  <a:pt x="3155842" y="5699953"/>
                  <a:pt x="3230794" y="5724940"/>
                </a:cubicBezTo>
                <a:cubicBezTo>
                  <a:pt x="3237420" y="5734879"/>
                  <a:pt x="3245330" y="5744073"/>
                  <a:pt x="3250672" y="5754757"/>
                </a:cubicBezTo>
                <a:cubicBezTo>
                  <a:pt x="3255357" y="5764128"/>
                  <a:pt x="3254325" y="5776193"/>
                  <a:pt x="3260611" y="5784574"/>
                </a:cubicBezTo>
                <a:cubicBezTo>
                  <a:pt x="3274667" y="5803316"/>
                  <a:pt x="3297312" y="5814778"/>
                  <a:pt x="3310307" y="5834270"/>
                </a:cubicBezTo>
                <a:cubicBezTo>
                  <a:pt x="3316933" y="5844209"/>
                  <a:pt x="3320246" y="5857461"/>
                  <a:pt x="3330185" y="5864087"/>
                </a:cubicBezTo>
                <a:cubicBezTo>
                  <a:pt x="3341551" y="5871664"/>
                  <a:pt x="3356858" y="5870102"/>
                  <a:pt x="3369942" y="5874027"/>
                </a:cubicBezTo>
                <a:cubicBezTo>
                  <a:pt x="3390012" y="5880048"/>
                  <a:pt x="3409699" y="5887279"/>
                  <a:pt x="3429577" y="5893905"/>
                </a:cubicBezTo>
                <a:lnTo>
                  <a:pt x="3459394" y="5903844"/>
                </a:lnTo>
                <a:cubicBezTo>
                  <a:pt x="3505777" y="5900531"/>
                  <a:pt x="3557512" y="5915788"/>
                  <a:pt x="3598542" y="5893905"/>
                </a:cubicBezTo>
                <a:cubicBezTo>
                  <a:pt x="3619213" y="5882881"/>
                  <a:pt x="3604630" y="5847439"/>
                  <a:pt x="3608481" y="5824331"/>
                </a:cubicBezTo>
                <a:cubicBezTo>
                  <a:pt x="3611316" y="5807318"/>
                  <a:pt x="3618757" y="5764022"/>
                  <a:pt x="3628359" y="5744818"/>
                </a:cubicBezTo>
                <a:cubicBezTo>
                  <a:pt x="3633701" y="5734134"/>
                  <a:pt x="3641611" y="5724939"/>
                  <a:pt x="3648237" y="5715000"/>
                </a:cubicBezTo>
                <a:cubicBezTo>
                  <a:pt x="3651550" y="5688496"/>
                  <a:pt x="3653399" y="5661767"/>
                  <a:pt x="3658177" y="5635487"/>
                </a:cubicBezTo>
                <a:cubicBezTo>
                  <a:pt x="3660051" y="5625179"/>
                  <a:pt x="3669839" y="5616004"/>
                  <a:pt x="3668116" y="5605670"/>
                </a:cubicBezTo>
                <a:cubicBezTo>
                  <a:pt x="3665609" y="5590627"/>
                  <a:pt x="3638978" y="5566594"/>
                  <a:pt x="3628359" y="5555974"/>
                </a:cubicBezTo>
                <a:cubicBezTo>
                  <a:pt x="3622803" y="5533750"/>
                  <a:pt x="3608221" y="5471101"/>
                  <a:pt x="3598542" y="5456583"/>
                </a:cubicBezTo>
                <a:cubicBezTo>
                  <a:pt x="3591916" y="5446644"/>
                  <a:pt x="3583515" y="5437682"/>
                  <a:pt x="3578664" y="5426766"/>
                </a:cubicBezTo>
                <a:cubicBezTo>
                  <a:pt x="3570154" y="5407618"/>
                  <a:pt x="3558785" y="5367131"/>
                  <a:pt x="3558785" y="5367131"/>
                </a:cubicBezTo>
                <a:cubicBezTo>
                  <a:pt x="3562701" y="5324055"/>
                  <a:pt x="3544607" y="5264319"/>
                  <a:pt x="3588603" y="5237922"/>
                </a:cubicBezTo>
                <a:cubicBezTo>
                  <a:pt x="3597587" y="5232532"/>
                  <a:pt x="3608481" y="5231296"/>
                  <a:pt x="3618420" y="5227983"/>
                </a:cubicBezTo>
                <a:cubicBezTo>
                  <a:pt x="3644147" y="5202256"/>
                  <a:pt x="3676106" y="5174195"/>
                  <a:pt x="3687994" y="5138531"/>
                </a:cubicBezTo>
                <a:cubicBezTo>
                  <a:pt x="3700896" y="5099824"/>
                  <a:pt x="3690525" y="5116122"/>
                  <a:pt x="3717811" y="5088835"/>
                </a:cubicBezTo>
                <a:cubicBezTo>
                  <a:pt x="3740653" y="5020310"/>
                  <a:pt x="3722874" y="5014383"/>
                  <a:pt x="3757568" y="5049079"/>
                </a:cubicBezTo>
                <a:cubicBezTo>
                  <a:pt x="3760881" y="5062331"/>
                  <a:pt x="3761398" y="5076617"/>
                  <a:pt x="3767507" y="5088835"/>
                </a:cubicBezTo>
                <a:cubicBezTo>
                  <a:pt x="3774589" y="5103000"/>
                  <a:pt x="3806666" y="5121568"/>
                  <a:pt x="3817203" y="5128592"/>
                </a:cubicBezTo>
                <a:cubicBezTo>
                  <a:pt x="3862770" y="5196944"/>
                  <a:pt x="3834294" y="5180672"/>
                  <a:pt x="3886777" y="5198166"/>
                </a:cubicBezTo>
                <a:cubicBezTo>
                  <a:pt x="3918273" y="5187667"/>
                  <a:pt x="3918884" y="5190370"/>
                  <a:pt x="3946411" y="5168348"/>
                </a:cubicBezTo>
                <a:cubicBezTo>
                  <a:pt x="3973079" y="5147014"/>
                  <a:pt x="3963206" y="5147357"/>
                  <a:pt x="3986168" y="5118653"/>
                </a:cubicBezTo>
                <a:cubicBezTo>
                  <a:pt x="3992022" y="5111336"/>
                  <a:pt x="3999420" y="5105400"/>
                  <a:pt x="4006046" y="5098774"/>
                </a:cubicBezTo>
                <a:lnTo>
                  <a:pt x="4035864" y="5009322"/>
                </a:lnTo>
                <a:cubicBezTo>
                  <a:pt x="4039177" y="4999383"/>
                  <a:pt x="4035864" y="4982818"/>
                  <a:pt x="4045803" y="4979505"/>
                </a:cubicBezTo>
                <a:lnTo>
                  <a:pt x="4075620" y="4969566"/>
                </a:lnTo>
                <a:cubicBezTo>
                  <a:pt x="4123824" y="4921362"/>
                  <a:pt x="4099783" y="4940205"/>
                  <a:pt x="4145194" y="4909931"/>
                </a:cubicBezTo>
                <a:cubicBezTo>
                  <a:pt x="4148507" y="4899992"/>
                  <a:pt x="4149743" y="4889098"/>
                  <a:pt x="4155133" y="4880114"/>
                </a:cubicBezTo>
                <a:cubicBezTo>
                  <a:pt x="4159954" y="4872079"/>
                  <a:pt x="4171320" y="4868848"/>
                  <a:pt x="4175011" y="4860235"/>
                </a:cubicBezTo>
                <a:cubicBezTo>
                  <a:pt x="4181666" y="4844708"/>
                  <a:pt x="4182174" y="4827203"/>
                  <a:pt x="4184951" y="4810540"/>
                </a:cubicBezTo>
                <a:cubicBezTo>
                  <a:pt x="4188802" y="4787432"/>
                  <a:pt x="4192438" y="4764264"/>
                  <a:pt x="4194890" y="4740966"/>
                </a:cubicBezTo>
                <a:cubicBezTo>
                  <a:pt x="4199066" y="4701291"/>
                  <a:pt x="4193097" y="4659826"/>
                  <a:pt x="4204829" y="4621696"/>
                </a:cubicBezTo>
                <a:cubicBezTo>
                  <a:pt x="4207910" y="4611683"/>
                  <a:pt x="4224419" y="4614030"/>
                  <a:pt x="4234646" y="4611757"/>
                </a:cubicBezTo>
                <a:cubicBezTo>
                  <a:pt x="4254319" y="4607385"/>
                  <a:pt x="4274403" y="4605131"/>
                  <a:pt x="4294281" y="4601818"/>
                </a:cubicBezTo>
                <a:lnTo>
                  <a:pt x="4383733" y="4572000"/>
                </a:lnTo>
                <a:lnTo>
                  <a:pt x="4413551" y="4562061"/>
                </a:lnTo>
                <a:cubicBezTo>
                  <a:pt x="4458303" y="4427804"/>
                  <a:pt x="4448867" y="4479378"/>
                  <a:pt x="4423490" y="4234070"/>
                </a:cubicBezTo>
                <a:cubicBezTo>
                  <a:pt x="4422526" y="4224749"/>
                  <a:pt x="4412224" y="4217883"/>
                  <a:pt x="4403611" y="4214192"/>
                </a:cubicBezTo>
                <a:cubicBezTo>
                  <a:pt x="4388084" y="4207538"/>
                  <a:pt x="4370305" y="4208350"/>
                  <a:pt x="4353916" y="4204253"/>
                </a:cubicBezTo>
                <a:cubicBezTo>
                  <a:pt x="4343752" y="4201712"/>
                  <a:pt x="4334037" y="4197627"/>
                  <a:pt x="4324098" y="4194314"/>
                </a:cubicBezTo>
                <a:cubicBezTo>
                  <a:pt x="4304220" y="4181062"/>
                  <a:pt x="4281357" y="4171450"/>
                  <a:pt x="4264464" y="4154557"/>
                </a:cubicBezTo>
                <a:cubicBezTo>
                  <a:pt x="4251212" y="4141305"/>
                  <a:pt x="4243085" y="4118475"/>
                  <a:pt x="4224707" y="4114800"/>
                </a:cubicBezTo>
                <a:cubicBezTo>
                  <a:pt x="4164738" y="4102806"/>
                  <a:pt x="4191037" y="4110203"/>
                  <a:pt x="4145194" y="4094922"/>
                </a:cubicBezTo>
                <a:cubicBezTo>
                  <a:pt x="4094929" y="4019525"/>
                  <a:pt x="4110934" y="4056452"/>
                  <a:pt x="4135255" y="3886200"/>
                </a:cubicBezTo>
                <a:cubicBezTo>
                  <a:pt x="4136944" y="3874375"/>
                  <a:pt x="4145805" y="3863845"/>
                  <a:pt x="4155133" y="3856383"/>
                </a:cubicBezTo>
                <a:cubicBezTo>
                  <a:pt x="4163314" y="3849838"/>
                  <a:pt x="4175012" y="3849757"/>
                  <a:pt x="4184951" y="3846444"/>
                </a:cubicBezTo>
                <a:cubicBezTo>
                  <a:pt x="4241918" y="3760994"/>
                  <a:pt x="4173619" y="3869108"/>
                  <a:pt x="4214768" y="3786809"/>
                </a:cubicBezTo>
                <a:cubicBezTo>
                  <a:pt x="4220110" y="3776125"/>
                  <a:pt x="4228020" y="3766931"/>
                  <a:pt x="4234646" y="3756992"/>
                </a:cubicBezTo>
                <a:cubicBezTo>
                  <a:pt x="4258301" y="3686025"/>
                  <a:pt x="4237089" y="3708980"/>
                  <a:pt x="4284342" y="3677479"/>
                </a:cubicBezTo>
                <a:cubicBezTo>
                  <a:pt x="4287655" y="3667540"/>
                  <a:pt x="4286873" y="3655069"/>
                  <a:pt x="4294281" y="3647661"/>
                </a:cubicBezTo>
                <a:cubicBezTo>
                  <a:pt x="4301689" y="3640253"/>
                  <a:pt x="4313621" y="3637722"/>
                  <a:pt x="4324098" y="3637722"/>
                </a:cubicBezTo>
                <a:cubicBezTo>
                  <a:pt x="4357394" y="3637722"/>
                  <a:pt x="4390359" y="3644348"/>
                  <a:pt x="4423490" y="3647661"/>
                </a:cubicBezTo>
                <a:cubicBezTo>
                  <a:pt x="4517597" y="3710402"/>
                  <a:pt x="4389889" y="3615602"/>
                  <a:pt x="4463246" y="3707296"/>
                </a:cubicBezTo>
                <a:cubicBezTo>
                  <a:pt x="4469791" y="3715477"/>
                  <a:pt x="4482990" y="3714357"/>
                  <a:pt x="4493064" y="3717235"/>
                </a:cubicBezTo>
                <a:cubicBezTo>
                  <a:pt x="4551265" y="3733864"/>
                  <a:pt x="4553003" y="3729192"/>
                  <a:pt x="4632211" y="3737114"/>
                </a:cubicBezTo>
                <a:cubicBezTo>
                  <a:pt x="4645463" y="3743740"/>
                  <a:pt x="4659911" y="3748380"/>
                  <a:pt x="4671968" y="3756992"/>
                </a:cubicBezTo>
                <a:cubicBezTo>
                  <a:pt x="4737113" y="3803524"/>
                  <a:pt x="4667639" y="3775428"/>
                  <a:pt x="4731603" y="3796748"/>
                </a:cubicBezTo>
                <a:cubicBezTo>
                  <a:pt x="4755258" y="3867715"/>
                  <a:pt x="4739858" y="3838949"/>
                  <a:pt x="4771359" y="3886200"/>
                </a:cubicBezTo>
                <a:cubicBezTo>
                  <a:pt x="4805282" y="3987972"/>
                  <a:pt x="4771464" y="3916150"/>
                  <a:pt x="4811116" y="3965714"/>
                </a:cubicBezTo>
                <a:cubicBezTo>
                  <a:pt x="4818578" y="3975042"/>
                  <a:pt x="4820310" y="3990189"/>
                  <a:pt x="4830994" y="3995531"/>
                </a:cubicBezTo>
                <a:cubicBezTo>
                  <a:pt x="4849019" y="4004543"/>
                  <a:pt x="4870751" y="4002157"/>
                  <a:pt x="4890629" y="4005470"/>
                </a:cubicBezTo>
                <a:cubicBezTo>
                  <a:pt x="4910507" y="4002157"/>
                  <a:pt x="4932767" y="4005529"/>
                  <a:pt x="4950264" y="3995531"/>
                </a:cubicBezTo>
                <a:cubicBezTo>
                  <a:pt x="4959360" y="3990333"/>
                  <a:pt x="4960203" y="3976191"/>
                  <a:pt x="4960203" y="3965714"/>
                </a:cubicBezTo>
                <a:cubicBezTo>
                  <a:pt x="4960203" y="3892752"/>
                  <a:pt x="4959314" y="3819452"/>
                  <a:pt x="4950264" y="3747053"/>
                </a:cubicBezTo>
                <a:cubicBezTo>
                  <a:pt x="4949102" y="3737754"/>
                  <a:pt x="4936008" y="3734671"/>
                  <a:pt x="4930385" y="3727174"/>
                </a:cubicBezTo>
                <a:cubicBezTo>
                  <a:pt x="4855156" y="3626869"/>
                  <a:pt x="4927195" y="3704106"/>
                  <a:pt x="4850872" y="3627783"/>
                </a:cubicBezTo>
                <a:lnTo>
                  <a:pt x="4821055" y="3597966"/>
                </a:lnTo>
                <a:lnTo>
                  <a:pt x="4801177" y="3578087"/>
                </a:lnTo>
                <a:cubicBezTo>
                  <a:pt x="4797864" y="3568148"/>
                  <a:pt x="4798645" y="3555678"/>
                  <a:pt x="4791237" y="3548270"/>
                </a:cubicBezTo>
                <a:cubicBezTo>
                  <a:pt x="4783829" y="3540862"/>
                  <a:pt x="4770791" y="3543016"/>
                  <a:pt x="4761420" y="3538331"/>
                </a:cubicBezTo>
                <a:cubicBezTo>
                  <a:pt x="4750736" y="3532989"/>
                  <a:pt x="4740931" y="3525915"/>
                  <a:pt x="4731603" y="3518453"/>
                </a:cubicBezTo>
                <a:cubicBezTo>
                  <a:pt x="4724285" y="3512599"/>
                  <a:pt x="4719042" y="3504428"/>
                  <a:pt x="4711724" y="3498574"/>
                </a:cubicBezTo>
                <a:cubicBezTo>
                  <a:pt x="4702396" y="3491112"/>
                  <a:pt x="4691084" y="3486343"/>
                  <a:pt x="4681907" y="3478696"/>
                </a:cubicBezTo>
                <a:cubicBezTo>
                  <a:pt x="4671109" y="3469698"/>
                  <a:pt x="4663785" y="3456676"/>
                  <a:pt x="4652090" y="3448879"/>
                </a:cubicBezTo>
                <a:cubicBezTo>
                  <a:pt x="4638174" y="3439602"/>
                  <a:pt x="4581065" y="3431315"/>
                  <a:pt x="4572577" y="3429000"/>
                </a:cubicBezTo>
                <a:cubicBezTo>
                  <a:pt x="4552362" y="3423487"/>
                  <a:pt x="4532820" y="3415748"/>
                  <a:pt x="4512942" y="3409122"/>
                </a:cubicBezTo>
                <a:lnTo>
                  <a:pt x="4483124" y="3399183"/>
                </a:lnTo>
                <a:cubicBezTo>
                  <a:pt x="4463246" y="3385931"/>
                  <a:pt x="4440383" y="3376320"/>
                  <a:pt x="4423490" y="3359427"/>
                </a:cubicBezTo>
                <a:cubicBezTo>
                  <a:pt x="4416864" y="3352801"/>
                  <a:pt x="4411108" y="3345171"/>
                  <a:pt x="4403611" y="3339548"/>
                </a:cubicBezTo>
                <a:cubicBezTo>
                  <a:pt x="4384499" y="3325214"/>
                  <a:pt x="4360870" y="3316685"/>
                  <a:pt x="4343977" y="3299792"/>
                </a:cubicBezTo>
                <a:cubicBezTo>
                  <a:pt x="4337351" y="3293166"/>
                  <a:pt x="4331415" y="3285768"/>
                  <a:pt x="4324098" y="3279914"/>
                </a:cubicBezTo>
                <a:cubicBezTo>
                  <a:pt x="4314770" y="3272452"/>
                  <a:pt x="4305197" y="3264887"/>
                  <a:pt x="4294281" y="3260035"/>
                </a:cubicBezTo>
                <a:cubicBezTo>
                  <a:pt x="4275133" y="3251525"/>
                  <a:pt x="4234646" y="3240157"/>
                  <a:pt x="4234646" y="3240157"/>
                </a:cubicBezTo>
                <a:cubicBezTo>
                  <a:pt x="4187395" y="3208656"/>
                  <a:pt x="4216160" y="3224056"/>
                  <a:pt x="4145194" y="3200400"/>
                </a:cubicBezTo>
                <a:cubicBezTo>
                  <a:pt x="4145190" y="3200399"/>
                  <a:pt x="4085562" y="3180523"/>
                  <a:pt x="4085559" y="3180522"/>
                </a:cubicBezTo>
                <a:cubicBezTo>
                  <a:pt x="3984528" y="3160316"/>
                  <a:pt x="4077357" y="3181018"/>
                  <a:pt x="4006046" y="3160644"/>
                </a:cubicBezTo>
                <a:cubicBezTo>
                  <a:pt x="3992912" y="3156891"/>
                  <a:pt x="3979374" y="3154630"/>
                  <a:pt x="3966290" y="3150705"/>
                </a:cubicBezTo>
                <a:cubicBezTo>
                  <a:pt x="3946220" y="3144684"/>
                  <a:pt x="3926533" y="3137453"/>
                  <a:pt x="3906655" y="3130827"/>
                </a:cubicBezTo>
                <a:cubicBezTo>
                  <a:pt x="3896716" y="3127514"/>
                  <a:pt x="3885554" y="3126699"/>
                  <a:pt x="3876837" y="3120887"/>
                </a:cubicBezTo>
                <a:lnTo>
                  <a:pt x="3817203" y="3081131"/>
                </a:lnTo>
                <a:cubicBezTo>
                  <a:pt x="3797493" y="3022003"/>
                  <a:pt x="3777639" y="3026369"/>
                  <a:pt x="3827142" y="3001618"/>
                </a:cubicBezTo>
                <a:cubicBezTo>
                  <a:pt x="3836513" y="2996933"/>
                  <a:pt x="3847020" y="2994992"/>
                  <a:pt x="3856959" y="2991679"/>
                </a:cubicBezTo>
                <a:cubicBezTo>
                  <a:pt x="3863585" y="2985053"/>
                  <a:pt x="3873146" y="2980413"/>
                  <a:pt x="3876837" y="2971800"/>
                </a:cubicBezTo>
                <a:cubicBezTo>
                  <a:pt x="3885525" y="2951529"/>
                  <a:pt x="3894054" y="2903869"/>
                  <a:pt x="3876837" y="2882348"/>
                </a:cubicBezTo>
                <a:cubicBezTo>
                  <a:pt x="3870292" y="2874167"/>
                  <a:pt x="3856391" y="2877094"/>
                  <a:pt x="3847020" y="2872409"/>
                </a:cubicBezTo>
                <a:cubicBezTo>
                  <a:pt x="3822849" y="2860323"/>
                  <a:pt x="3815938" y="2844377"/>
                  <a:pt x="3787385" y="2842592"/>
                </a:cubicBezTo>
                <a:cubicBezTo>
                  <a:pt x="3691437" y="2836595"/>
                  <a:pt x="3595229" y="2835966"/>
                  <a:pt x="3499151" y="2832653"/>
                </a:cubicBezTo>
                <a:cubicBezTo>
                  <a:pt x="3481858" y="2830183"/>
                  <a:pt x="3423782" y="2826120"/>
                  <a:pt x="3399759" y="2812774"/>
                </a:cubicBezTo>
                <a:cubicBezTo>
                  <a:pt x="3378875" y="2801172"/>
                  <a:pt x="3360002" y="2786270"/>
                  <a:pt x="3340124" y="2773018"/>
                </a:cubicBezTo>
                <a:cubicBezTo>
                  <a:pt x="3330185" y="2766392"/>
                  <a:pt x="3321639" y="2756918"/>
                  <a:pt x="3310307" y="2753140"/>
                </a:cubicBezTo>
                <a:lnTo>
                  <a:pt x="3280490" y="2743200"/>
                </a:lnTo>
                <a:cubicBezTo>
                  <a:pt x="3273864" y="2736574"/>
                  <a:pt x="3268108" y="2728944"/>
                  <a:pt x="3260611" y="2723322"/>
                </a:cubicBezTo>
                <a:cubicBezTo>
                  <a:pt x="3237116" y="2705701"/>
                  <a:pt x="3200636" y="2689738"/>
                  <a:pt x="3181098" y="2663687"/>
                </a:cubicBezTo>
                <a:cubicBezTo>
                  <a:pt x="3113662" y="2573773"/>
                  <a:pt x="3167053" y="2629765"/>
                  <a:pt x="3121464" y="2584174"/>
                </a:cubicBezTo>
                <a:cubicBezTo>
                  <a:pt x="3110965" y="2552681"/>
                  <a:pt x="3113665" y="2552065"/>
                  <a:pt x="3091646" y="2524540"/>
                </a:cubicBezTo>
                <a:cubicBezTo>
                  <a:pt x="3085792" y="2517223"/>
                  <a:pt x="3077622" y="2511978"/>
                  <a:pt x="3071768" y="2504661"/>
                </a:cubicBezTo>
                <a:cubicBezTo>
                  <a:pt x="3064306" y="2495333"/>
                  <a:pt x="3059352" y="2484172"/>
                  <a:pt x="3051890" y="2474844"/>
                </a:cubicBezTo>
                <a:cubicBezTo>
                  <a:pt x="3046036" y="2467527"/>
                  <a:pt x="3037634" y="2462463"/>
                  <a:pt x="3032011" y="2454966"/>
                </a:cubicBezTo>
                <a:cubicBezTo>
                  <a:pt x="3017677" y="2435854"/>
                  <a:pt x="2999810" y="2417996"/>
                  <a:pt x="2992255" y="2395331"/>
                </a:cubicBezTo>
                <a:cubicBezTo>
                  <a:pt x="2978538" y="2354181"/>
                  <a:pt x="2988127" y="2374231"/>
                  <a:pt x="2962437" y="2335696"/>
                </a:cubicBezTo>
                <a:cubicBezTo>
                  <a:pt x="2938114" y="2262726"/>
                  <a:pt x="2957375" y="2290877"/>
                  <a:pt x="2912742" y="2246244"/>
                </a:cubicBezTo>
                <a:lnTo>
                  <a:pt x="2892864" y="2186609"/>
                </a:lnTo>
                <a:cubicBezTo>
                  <a:pt x="2889551" y="2176670"/>
                  <a:pt x="2888735" y="2165509"/>
                  <a:pt x="2882924" y="2156792"/>
                </a:cubicBezTo>
                <a:cubicBezTo>
                  <a:pt x="2876298" y="2146853"/>
                  <a:pt x="2868388" y="2137658"/>
                  <a:pt x="2863046" y="2126974"/>
                </a:cubicBezTo>
                <a:cubicBezTo>
                  <a:pt x="2821900" y="2044680"/>
                  <a:pt x="2890193" y="2152787"/>
                  <a:pt x="2833229" y="2067340"/>
                </a:cubicBezTo>
                <a:cubicBezTo>
                  <a:pt x="2826603" y="2047462"/>
                  <a:pt x="2828168" y="2022521"/>
                  <a:pt x="2813351" y="2007705"/>
                </a:cubicBezTo>
                <a:cubicBezTo>
                  <a:pt x="2794859" y="1989214"/>
                  <a:pt x="2786133" y="1983088"/>
                  <a:pt x="2773594" y="1958009"/>
                </a:cubicBezTo>
                <a:cubicBezTo>
                  <a:pt x="2768909" y="1948638"/>
                  <a:pt x="2768340" y="1937563"/>
                  <a:pt x="2763655" y="1928192"/>
                </a:cubicBezTo>
                <a:cubicBezTo>
                  <a:pt x="2751116" y="1903113"/>
                  <a:pt x="2742390" y="1896987"/>
                  <a:pt x="2723898" y="1878496"/>
                </a:cubicBezTo>
                <a:cubicBezTo>
                  <a:pt x="2711400" y="1841003"/>
                  <a:pt x="2708377" y="1823216"/>
                  <a:pt x="2674203" y="1789044"/>
                </a:cubicBezTo>
                <a:cubicBezTo>
                  <a:pt x="2667577" y="1782418"/>
                  <a:pt x="2662359" y="1773987"/>
                  <a:pt x="2654324" y="1769166"/>
                </a:cubicBezTo>
                <a:cubicBezTo>
                  <a:pt x="2645340" y="1763776"/>
                  <a:pt x="2634446" y="1762540"/>
                  <a:pt x="2624507" y="1759227"/>
                </a:cubicBezTo>
                <a:cubicBezTo>
                  <a:pt x="2617881" y="1752601"/>
                  <a:pt x="2613010" y="1743539"/>
                  <a:pt x="2604629" y="1739348"/>
                </a:cubicBezTo>
                <a:cubicBezTo>
                  <a:pt x="2592411" y="1733239"/>
                  <a:pt x="2577956" y="1733334"/>
                  <a:pt x="2564872" y="1729409"/>
                </a:cubicBezTo>
                <a:cubicBezTo>
                  <a:pt x="2544802" y="1723388"/>
                  <a:pt x="2525115" y="1716157"/>
                  <a:pt x="2505237" y="1709531"/>
                </a:cubicBezTo>
                <a:lnTo>
                  <a:pt x="2475420" y="1699592"/>
                </a:lnTo>
                <a:cubicBezTo>
                  <a:pt x="2468794" y="1689653"/>
                  <a:pt x="2463478" y="1678702"/>
                  <a:pt x="2455542" y="1669774"/>
                </a:cubicBezTo>
                <a:cubicBezTo>
                  <a:pt x="2436865" y="1648763"/>
                  <a:pt x="2395907" y="1610140"/>
                  <a:pt x="2395907" y="1610140"/>
                </a:cubicBezTo>
                <a:cubicBezTo>
                  <a:pt x="2369404" y="1530628"/>
                  <a:pt x="2409158" y="1623389"/>
                  <a:pt x="2356151" y="1570383"/>
                </a:cubicBezTo>
                <a:cubicBezTo>
                  <a:pt x="2348743" y="1562975"/>
                  <a:pt x="2351601" y="1549550"/>
                  <a:pt x="2346211" y="1540566"/>
                </a:cubicBezTo>
                <a:cubicBezTo>
                  <a:pt x="2341390" y="1532531"/>
                  <a:pt x="2331955" y="1528184"/>
                  <a:pt x="2326333" y="1520687"/>
                </a:cubicBezTo>
                <a:cubicBezTo>
                  <a:pt x="2258905" y="1430782"/>
                  <a:pt x="2312285" y="1486761"/>
                  <a:pt x="2266698" y="1441174"/>
                </a:cubicBezTo>
                <a:lnTo>
                  <a:pt x="2236881" y="1351722"/>
                </a:lnTo>
                <a:lnTo>
                  <a:pt x="2226942" y="1321905"/>
                </a:lnTo>
                <a:cubicBezTo>
                  <a:pt x="2245327" y="1211592"/>
                  <a:pt x="2212368" y="1294736"/>
                  <a:pt x="2286577" y="1252331"/>
                </a:cubicBezTo>
                <a:cubicBezTo>
                  <a:pt x="2296948" y="1246405"/>
                  <a:pt x="2297127" y="1229976"/>
                  <a:pt x="2306455" y="1222514"/>
                </a:cubicBezTo>
                <a:cubicBezTo>
                  <a:pt x="2314636" y="1215969"/>
                  <a:pt x="2326333" y="1215887"/>
                  <a:pt x="2336272" y="1212574"/>
                </a:cubicBezTo>
                <a:cubicBezTo>
                  <a:pt x="2345910" y="1202937"/>
                  <a:pt x="2374775" y="1176672"/>
                  <a:pt x="2376029" y="1162879"/>
                </a:cubicBezTo>
                <a:cubicBezTo>
                  <a:pt x="2380930" y="1108968"/>
                  <a:pt x="2379363" y="1090009"/>
                  <a:pt x="2346211" y="1063487"/>
                </a:cubicBezTo>
                <a:cubicBezTo>
                  <a:pt x="2336883" y="1056025"/>
                  <a:pt x="2326333" y="1050235"/>
                  <a:pt x="2316394" y="1043609"/>
                </a:cubicBezTo>
                <a:cubicBezTo>
                  <a:pt x="2270826" y="975257"/>
                  <a:pt x="2284192" y="1006639"/>
                  <a:pt x="2266698" y="954157"/>
                </a:cubicBezTo>
                <a:cubicBezTo>
                  <a:pt x="2270011" y="937592"/>
                  <a:pt x="2264692" y="916406"/>
                  <a:pt x="2276637" y="904461"/>
                </a:cubicBezTo>
                <a:cubicBezTo>
                  <a:pt x="2291453" y="889645"/>
                  <a:pt x="2336272" y="884583"/>
                  <a:pt x="2336272" y="884583"/>
                </a:cubicBezTo>
                <a:cubicBezTo>
                  <a:pt x="2354762" y="866094"/>
                  <a:pt x="2360892" y="857365"/>
                  <a:pt x="2385968" y="844827"/>
                </a:cubicBezTo>
                <a:cubicBezTo>
                  <a:pt x="2400232" y="837695"/>
                  <a:pt x="2442796" y="828134"/>
                  <a:pt x="2455542" y="824948"/>
                </a:cubicBezTo>
                <a:cubicBezTo>
                  <a:pt x="2465481" y="818322"/>
                  <a:pt x="2476182" y="812717"/>
                  <a:pt x="2485359" y="805070"/>
                </a:cubicBezTo>
                <a:cubicBezTo>
                  <a:pt x="2496157" y="796072"/>
                  <a:pt x="2503482" y="783050"/>
                  <a:pt x="2515177" y="775253"/>
                </a:cubicBezTo>
                <a:cubicBezTo>
                  <a:pt x="2523894" y="769442"/>
                  <a:pt x="2534887" y="768071"/>
                  <a:pt x="2544994" y="765314"/>
                </a:cubicBezTo>
                <a:cubicBezTo>
                  <a:pt x="2571351" y="758125"/>
                  <a:pt x="2598589" y="754074"/>
                  <a:pt x="2624507" y="745435"/>
                </a:cubicBezTo>
                <a:lnTo>
                  <a:pt x="2713959" y="715618"/>
                </a:lnTo>
                <a:lnTo>
                  <a:pt x="2743777" y="705679"/>
                </a:lnTo>
                <a:cubicBezTo>
                  <a:pt x="2753716" y="699053"/>
                  <a:pt x="2762614" y="690506"/>
                  <a:pt x="2773594" y="685800"/>
                </a:cubicBezTo>
                <a:cubicBezTo>
                  <a:pt x="2786150" y="680419"/>
                  <a:pt x="2804461" y="686233"/>
                  <a:pt x="2813351" y="675861"/>
                </a:cubicBezTo>
                <a:cubicBezTo>
                  <a:pt x="2826987" y="659952"/>
                  <a:pt x="2833229" y="616227"/>
                  <a:pt x="2833229" y="616227"/>
                </a:cubicBezTo>
                <a:cubicBezTo>
                  <a:pt x="2823290" y="612914"/>
                  <a:pt x="2810819" y="613695"/>
                  <a:pt x="2803411" y="606287"/>
                </a:cubicBezTo>
                <a:cubicBezTo>
                  <a:pt x="2796003" y="598879"/>
                  <a:pt x="2795745" y="586697"/>
                  <a:pt x="2793472" y="576470"/>
                </a:cubicBezTo>
                <a:cubicBezTo>
                  <a:pt x="2778120" y="507384"/>
                  <a:pt x="2790568" y="533659"/>
                  <a:pt x="2773594" y="477079"/>
                </a:cubicBezTo>
                <a:cubicBezTo>
                  <a:pt x="2767573" y="457009"/>
                  <a:pt x="2760342" y="437322"/>
                  <a:pt x="2753716" y="417444"/>
                </a:cubicBezTo>
                <a:lnTo>
                  <a:pt x="2743777" y="387627"/>
                </a:lnTo>
                <a:cubicBezTo>
                  <a:pt x="2747090" y="367749"/>
                  <a:pt x="2743718" y="345489"/>
                  <a:pt x="2753716" y="327992"/>
                </a:cubicBezTo>
                <a:cubicBezTo>
                  <a:pt x="2758914" y="318896"/>
                  <a:pt x="2774162" y="322738"/>
                  <a:pt x="2783533" y="318053"/>
                </a:cubicBezTo>
                <a:cubicBezTo>
                  <a:pt x="2794217" y="312711"/>
                  <a:pt x="2802435" y="303026"/>
                  <a:pt x="2813351" y="298174"/>
                </a:cubicBezTo>
                <a:cubicBezTo>
                  <a:pt x="2832498" y="289664"/>
                  <a:pt x="2872985" y="278296"/>
                  <a:pt x="2872985" y="278296"/>
                </a:cubicBezTo>
                <a:cubicBezTo>
                  <a:pt x="2853107" y="271670"/>
                  <a:pt x="2828168" y="273234"/>
                  <a:pt x="2813351" y="258418"/>
                </a:cubicBezTo>
                <a:cubicBezTo>
                  <a:pt x="2782138" y="227206"/>
                  <a:pt x="2805005" y="243254"/>
                  <a:pt x="2753716" y="228600"/>
                </a:cubicBezTo>
                <a:cubicBezTo>
                  <a:pt x="2743642" y="225722"/>
                  <a:pt x="2734358" y="219259"/>
                  <a:pt x="2723898" y="218661"/>
                </a:cubicBezTo>
                <a:cubicBezTo>
                  <a:pt x="2618002" y="212610"/>
                  <a:pt x="2511863" y="212035"/>
                  <a:pt x="2405846" y="208722"/>
                </a:cubicBezTo>
                <a:cubicBezTo>
                  <a:pt x="2395907" y="205409"/>
                  <a:pt x="2385187" y="203871"/>
                  <a:pt x="2376029" y="198783"/>
                </a:cubicBezTo>
                <a:cubicBezTo>
                  <a:pt x="2355145" y="187181"/>
                  <a:pt x="2316394" y="159027"/>
                  <a:pt x="2316394" y="159027"/>
                </a:cubicBezTo>
                <a:cubicBezTo>
                  <a:pt x="2313081" y="149088"/>
                  <a:pt x="2311140" y="138580"/>
                  <a:pt x="2306455" y="129209"/>
                </a:cubicBezTo>
                <a:cubicBezTo>
                  <a:pt x="2295215" y="106728"/>
                  <a:pt x="2265160" y="71862"/>
                  <a:pt x="2246820" y="59635"/>
                </a:cubicBezTo>
                <a:cubicBezTo>
                  <a:pt x="2236881" y="53009"/>
                  <a:pt x="2226331" y="47219"/>
                  <a:pt x="2217003" y="39757"/>
                </a:cubicBezTo>
                <a:cubicBezTo>
                  <a:pt x="2209686" y="33903"/>
                  <a:pt x="2205505" y="24070"/>
                  <a:pt x="2197124" y="19879"/>
                </a:cubicBezTo>
                <a:cubicBezTo>
                  <a:pt x="2178383" y="10508"/>
                  <a:pt x="2137490" y="0"/>
                  <a:pt x="2137490" y="0"/>
                </a:cubicBezTo>
                <a:cubicBezTo>
                  <a:pt x="2051351" y="3313"/>
                  <a:pt x="1965084" y="4206"/>
                  <a:pt x="1879072" y="9940"/>
                </a:cubicBezTo>
                <a:cubicBezTo>
                  <a:pt x="1814725" y="14230"/>
                  <a:pt x="1859608" y="15655"/>
                  <a:pt x="1819437" y="39757"/>
                </a:cubicBezTo>
                <a:cubicBezTo>
                  <a:pt x="1810453" y="45147"/>
                  <a:pt x="1798991" y="45011"/>
                  <a:pt x="1789620" y="49696"/>
                </a:cubicBezTo>
                <a:cubicBezTo>
                  <a:pt x="1712546" y="88233"/>
                  <a:pt x="1804938" y="54528"/>
                  <a:pt x="1729985" y="79514"/>
                </a:cubicBezTo>
                <a:cubicBezTo>
                  <a:pt x="1705639" y="63282"/>
                  <a:pt x="1692504" y="49696"/>
                  <a:pt x="1660411" y="49696"/>
                </a:cubicBezTo>
                <a:cubicBezTo>
                  <a:pt x="1646751" y="49696"/>
                  <a:pt x="1633907" y="56322"/>
                  <a:pt x="1620655" y="59635"/>
                </a:cubicBezTo>
                <a:cubicBezTo>
                  <a:pt x="1614029" y="66261"/>
                  <a:pt x="1608812" y="74693"/>
                  <a:pt x="1600777" y="79514"/>
                </a:cubicBezTo>
                <a:cubicBezTo>
                  <a:pt x="1591793" y="84904"/>
                  <a:pt x="1578367" y="82045"/>
                  <a:pt x="1570959" y="89453"/>
                </a:cubicBezTo>
                <a:cubicBezTo>
                  <a:pt x="1563551" y="96861"/>
                  <a:pt x="1564333" y="109331"/>
                  <a:pt x="1561020" y="119270"/>
                </a:cubicBezTo>
                <a:cubicBezTo>
                  <a:pt x="1557707" y="145774"/>
                  <a:pt x="1574530" y="185993"/>
                  <a:pt x="1551081" y="198783"/>
                </a:cubicBezTo>
                <a:cubicBezTo>
                  <a:pt x="1534443" y="207858"/>
                  <a:pt x="1454896" y="179974"/>
                  <a:pt x="1421872" y="168966"/>
                </a:cubicBezTo>
                <a:cubicBezTo>
                  <a:pt x="1410377" y="180461"/>
                  <a:pt x="1377321" y="204627"/>
                  <a:pt x="1382116" y="228600"/>
                </a:cubicBezTo>
                <a:cubicBezTo>
                  <a:pt x="1383954" y="237789"/>
                  <a:pt x="1395368" y="241853"/>
                  <a:pt x="1401994" y="248479"/>
                </a:cubicBezTo>
                <a:cubicBezTo>
                  <a:pt x="1405307" y="258418"/>
                  <a:pt x="1407248" y="268925"/>
                  <a:pt x="1411933" y="278296"/>
                </a:cubicBezTo>
                <a:cubicBezTo>
                  <a:pt x="1417275" y="288980"/>
                  <a:pt x="1426959" y="297198"/>
                  <a:pt x="1431811" y="308114"/>
                </a:cubicBezTo>
                <a:cubicBezTo>
                  <a:pt x="1440321" y="327261"/>
                  <a:pt x="1445064" y="347870"/>
                  <a:pt x="1451690" y="367748"/>
                </a:cubicBezTo>
                <a:lnTo>
                  <a:pt x="1461629" y="397566"/>
                </a:lnTo>
                <a:cubicBezTo>
                  <a:pt x="1458316" y="407505"/>
                  <a:pt x="1461061" y="422698"/>
                  <a:pt x="1451690" y="427383"/>
                </a:cubicBezTo>
                <a:cubicBezTo>
                  <a:pt x="1442319" y="432068"/>
                  <a:pt x="1430053" y="423989"/>
                  <a:pt x="1421872" y="417444"/>
                </a:cubicBezTo>
                <a:cubicBezTo>
                  <a:pt x="1412544" y="409982"/>
                  <a:pt x="1409456" y="396955"/>
                  <a:pt x="1401994" y="387627"/>
                </a:cubicBezTo>
                <a:cubicBezTo>
                  <a:pt x="1396140" y="380310"/>
                  <a:pt x="1387970" y="375065"/>
                  <a:pt x="1382116" y="367748"/>
                </a:cubicBezTo>
                <a:cubicBezTo>
                  <a:pt x="1374654" y="358420"/>
                  <a:pt x="1371565" y="345393"/>
                  <a:pt x="1362237" y="337931"/>
                </a:cubicBezTo>
                <a:cubicBezTo>
                  <a:pt x="1354056" y="331386"/>
                  <a:pt x="1342359" y="331305"/>
                  <a:pt x="1332420" y="327992"/>
                </a:cubicBezTo>
                <a:cubicBezTo>
                  <a:pt x="1309229" y="334618"/>
                  <a:pt x="1285240" y="338912"/>
                  <a:pt x="1262846" y="347870"/>
                </a:cubicBezTo>
                <a:cubicBezTo>
                  <a:pt x="1251755" y="352306"/>
                  <a:pt x="1244742" y="370091"/>
                  <a:pt x="1233029" y="367748"/>
                </a:cubicBezTo>
                <a:cubicBezTo>
                  <a:pt x="1221316" y="365405"/>
                  <a:pt x="1218002" y="348847"/>
                  <a:pt x="1213151" y="337931"/>
                </a:cubicBezTo>
                <a:cubicBezTo>
                  <a:pt x="1204641" y="318783"/>
                  <a:pt x="1199898" y="298174"/>
                  <a:pt x="1193272" y="278296"/>
                </a:cubicBezTo>
                <a:cubicBezTo>
                  <a:pt x="1189959" y="268357"/>
                  <a:pt x="1193272" y="251792"/>
                  <a:pt x="1183333" y="248479"/>
                </a:cubicBezTo>
                <a:lnTo>
                  <a:pt x="1153516" y="238540"/>
                </a:lnTo>
                <a:cubicBezTo>
                  <a:pt x="1143577" y="241853"/>
                  <a:pt x="1128383" y="239108"/>
                  <a:pt x="1123698" y="248479"/>
                </a:cubicBezTo>
                <a:cubicBezTo>
                  <a:pt x="1113221" y="269432"/>
                  <a:pt x="1117610" y="294945"/>
                  <a:pt x="1113759" y="318053"/>
                </a:cubicBezTo>
                <a:cubicBezTo>
                  <a:pt x="1110982" y="334716"/>
                  <a:pt x="1110474" y="352221"/>
                  <a:pt x="1103820" y="367748"/>
                </a:cubicBezTo>
                <a:cubicBezTo>
                  <a:pt x="1100129" y="376361"/>
                  <a:pt x="1090568" y="381001"/>
                  <a:pt x="1083942" y="387627"/>
                </a:cubicBezTo>
                <a:cubicBezTo>
                  <a:pt x="1077316" y="407505"/>
                  <a:pt x="1078880" y="432445"/>
                  <a:pt x="1064064" y="447261"/>
                </a:cubicBezTo>
                <a:cubicBezTo>
                  <a:pt x="1006230" y="505095"/>
                  <a:pt x="1086997" y="421729"/>
                  <a:pt x="1024307" y="496957"/>
                </a:cubicBezTo>
                <a:cubicBezTo>
                  <a:pt x="1015309" y="507755"/>
                  <a:pt x="1004429" y="516835"/>
                  <a:pt x="994490" y="526774"/>
                </a:cubicBezTo>
                <a:cubicBezTo>
                  <a:pt x="991177" y="536713"/>
                  <a:pt x="989941" y="547608"/>
                  <a:pt x="984551" y="556592"/>
                </a:cubicBezTo>
                <a:cubicBezTo>
                  <a:pt x="947466" y="618400"/>
                  <a:pt x="961041" y="520087"/>
                  <a:pt x="954733" y="496957"/>
                </a:cubicBezTo>
                <a:cubicBezTo>
                  <a:pt x="951590" y="485433"/>
                  <a:pt x="941481" y="477079"/>
                  <a:pt x="934855" y="467140"/>
                </a:cubicBezTo>
                <a:cubicBezTo>
                  <a:pt x="931542" y="457201"/>
                  <a:pt x="930306" y="446306"/>
                  <a:pt x="924916" y="437322"/>
                </a:cubicBezTo>
                <a:cubicBezTo>
                  <a:pt x="908276" y="409590"/>
                  <a:pt x="902023" y="420906"/>
                  <a:pt x="875220" y="407505"/>
                </a:cubicBezTo>
                <a:cubicBezTo>
                  <a:pt x="864536" y="402163"/>
                  <a:pt x="854393" y="395493"/>
                  <a:pt x="845403" y="387627"/>
                </a:cubicBezTo>
                <a:cubicBezTo>
                  <a:pt x="827772" y="372200"/>
                  <a:pt x="795707" y="337931"/>
                  <a:pt x="795707" y="337931"/>
                </a:cubicBezTo>
                <a:cubicBezTo>
                  <a:pt x="772516" y="268357"/>
                  <a:pt x="795707" y="284922"/>
                  <a:pt x="746011" y="268357"/>
                </a:cubicBezTo>
                <a:cubicBezTo>
                  <a:pt x="721590" y="286673"/>
                  <a:pt x="683655" y="312196"/>
                  <a:pt x="666498" y="337931"/>
                </a:cubicBezTo>
                <a:lnTo>
                  <a:pt x="646620" y="367748"/>
                </a:lnTo>
                <a:lnTo>
                  <a:pt x="616803" y="457200"/>
                </a:lnTo>
                <a:cubicBezTo>
                  <a:pt x="613490" y="467139"/>
                  <a:pt x="614272" y="479610"/>
                  <a:pt x="606864" y="487018"/>
                </a:cubicBezTo>
                <a:cubicBezTo>
                  <a:pt x="590299" y="503583"/>
                  <a:pt x="570163" y="517222"/>
                  <a:pt x="557168" y="536714"/>
                </a:cubicBezTo>
                <a:cubicBezTo>
                  <a:pt x="532092" y="574328"/>
                  <a:pt x="545737" y="558085"/>
                  <a:pt x="517411" y="586409"/>
                </a:cubicBezTo>
                <a:cubicBezTo>
                  <a:pt x="510785" y="576470"/>
                  <a:pt x="507663" y="562923"/>
                  <a:pt x="497533" y="556592"/>
                </a:cubicBezTo>
                <a:cubicBezTo>
                  <a:pt x="479764" y="545487"/>
                  <a:pt x="458445" y="540823"/>
                  <a:pt x="437898" y="536714"/>
                </a:cubicBezTo>
                <a:cubicBezTo>
                  <a:pt x="328234" y="514780"/>
                  <a:pt x="370560" y="527519"/>
                  <a:pt x="308690" y="506896"/>
                </a:cubicBezTo>
                <a:cubicBezTo>
                  <a:pt x="296649" y="508903"/>
                  <a:pt x="238057" y="515482"/>
                  <a:pt x="219237" y="526774"/>
                </a:cubicBezTo>
                <a:cubicBezTo>
                  <a:pt x="211202" y="531595"/>
                  <a:pt x="206676" y="540799"/>
                  <a:pt x="199359" y="546653"/>
                </a:cubicBezTo>
                <a:cubicBezTo>
                  <a:pt x="190031" y="554115"/>
                  <a:pt x="179481" y="559905"/>
                  <a:pt x="169542" y="566531"/>
                </a:cubicBezTo>
                <a:cubicBezTo>
                  <a:pt x="163101" y="576193"/>
                  <a:pt x="136559" y="610340"/>
                  <a:pt x="139724" y="626166"/>
                </a:cubicBezTo>
                <a:cubicBezTo>
                  <a:pt x="141562" y="635355"/>
                  <a:pt x="153749" y="638727"/>
                  <a:pt x="159603" y="646044"/>
                </a:cubicBezTo>
                <a:cubicBezTo>
                  <a:pt x="209766" y="708747"/>
                  <a:pt x="151354" y="647733"/>
                  <a:pt x="199359" y="695740"/>
                </a:cubicBezTo>
                <a:cubicBezTo>
                  <a:pt x="224342" y="770689"/>
                  <a:pt x="190640" y="678302"/>
                  <a:pt x="229177" y="755374"/>
                </a:cubicBezTo>
                <a:cubicBezTo>
                  <a:pt x="233862" y="764745"/>
                  <a:pt x="235803" y="775253"/>
                  <a:pt x="239116" y="785192"/>
                </a:cubicBezTo>
                <a:cubicBezTo>
                  <a:pt x="235803" y="815009"/>
                  <a:pt x="234109" y="845051"/>
                  <a:pt x="229177" y="874644"/>
                </a:cubicBezTo>
                <a:cubicBezTo>
                  <a:pt x="227455" y="884978"/>
                  <a:pt x="225782" y="896280"/>
                  <a:pt x="219237" y="904461"/>
                </a:cubicBezTo>
                <a:cubicBezTo>
                  <a:pt x="211775" y="913789"/>
                  <a:pt x="198410" y="916474"/>
                  <a:pt x="189420" y="924340"/>
                </a:cubicBezTo>
                <a:cubicBezTo>
                  <a:pt x="171790" y="939767"/>
                  <a:pt x="139724" y="974035"/>
                  <a:pt x="139724" y="974035"/>
                </a:cubicBezTo>
                <a:cubicBezTo>
                  <a:pt x="129785" y="967409"/>
                  <a:pt x="121760" y="955639"/>
                  <a:pt x="109907" y="954157"/>
                </a:cubicBezTo>
                <a:cubicBezTo>
                  <a:pt x="92461" y="951976"/>
                  <a:pt x="49866" y="967544"/>
                  <a:pt x="30394" y="974035"/>
                </a:cubicBezTo>
                <a:cubicBezTo>
                  <a:pt x="26209" y="980313"/>
                  <a:pt x="-4566" y="1020811"/>
                  <a:pt x="577" y="1033670"/>
                </a:cubicBezTo>
                <a:cubicBezTo>
                  <a:pt x="5013" y="1044761"/>
                  <a:pt x="20455" y="1046922"/>
                  <a:pt x="30394" y="1053548"/>
                </a:cubicBezTo>
                <a:cubicBezTo>
                  <a:pt x="55375" y="1128495"/>
                  <a:pt x="18772" y="1039021"/>
                  <a:pt x="70151" y="1103244"/>
                </a:cubicBezTo>
                <a:cubicBezTo>
                  <a:pt x="76696" y="1111425"/>
                  <a:pt x="72682" y="1125653"/>
                  <a:pt x="80090" y="1133061"/>
                </a:cubicBezTo>
                <a:cubicBezTo>
                  <a:pt x="96983" y="1149954"/>
                  <a:pt x="139724" y="1172818"/>
                  <a:pt x="139724" y="1172818"/>
                </a:cubicBezTo>
                <a:cubicBezTo>
                  <a:pt x="146350" y="1182757"/>
                  <a:pt x="152141" y="1193307"/>
                  <a:pt x="159603" y="1202635"/>
                </a:cubicBezTo>
                <a:cubicBezTo>
                  <a:pt x="174688" y="1221492"/>
                  <a:pt x="202819" y="1228993"/>
                  <a:pt x="169542" y="1262270"/>
                </a:cubicBezTo>
                <a:cubicBezTo>
                  <a:pt x="159883" y="1271929"/>
                  <a:pt x="143037" y="1268896"/>
                  <a:pt x="129785" y="1272209"/>
                </a:cubicBezTo>
                <a:cubicBezTo>
                  <a:pt x="98285" y="1319461"/>
                  <a:pt x="113684" y="1290695"/>
                  <a:pt x="90029" y="1361661"/>
                </a:cubicBezTo>
                <a:lnTo>
                  <a:pt x="80090" y="1391479"/>
                </a:lnTo>
                <a:cubicBezTo>
                  <a:pt x="83403" y="1417983"/>
                  <a:pt x="81045" y="1445837"/>
                  <a:pt x="90029" y="1470992"/>
                </a:cubicBezTo>
                <a:cubicBezTo>
                  <a:pt x="114330" y="1539036"/>
                  <a:pt x="130869" y="1530988"/>
                  <a:pt x="189420" y="1550505"/>
                </a:cubicBezTo>
                <a:lnTo>
                  <a:pt x="219237" y="1560444"/>
                </a:lnTo>
                <a:cubicBezTo>
                  <a:pt x="293168" y="1585087"/>
                  <a:pt x="238612" y="1569637"/>
                  <a:pt x="388203" y="1580322"/>
                </a:cubicBezTo>
                <a:cubicBezTo>
                  <a:pt x="398142" y="1583635"/>
                  <a:pt x="410612" y="1582853"/>
                  <a:pt x="418020" y="1590261"/>
                </a:cubicBezTo>
                <a:cubicBezTo>
                  <a:pt x="449772" y="1622014"/>
                  <a:pt x="416113" y="1624982"/>
                  <a:pt x="398142" y="1639957"/>
                </a:cubicBezTo>
                <a:cubicBezTo>
                  <a:pt x="387344" y="1648955"/>
                  <a:pt x="378263" y="1659835"/>
                  <a:pt x="368324" y="1669774"/>
                </a:cubicBezTo>
                <a:lnTo>
                  <a:pt x="348446" y="1729409"/>
                </a:lnTo>
                <a:lnTo>
                  <a:pt x="338507" y="1759227"/>
                </a:lnTo>
                <a:cubicBezTo>
                  <a:pt x="348446" y="1765853"/>
                  <a:pt x="356405" y="1778310"/>
                  <a:pt x="368324" y="1779105"/>
                </a:cubicBezTo>
                <a:cubicBezTo>
                  <a:pt x="449394" y="1784510"/>
                  <a:pt x="462520" y="1777524"/>
                  <a:pt x="517411" y="1759227"/>
                </a:cubicBezTo>
                <a:cubicBezTo>
                  <a:pt x="537289" y="1745975"/>
                  <a:pt x="554381" y="1727025"/>
                  <a:pt x="577046" y="1719470"/>
                </a:cubicBezTo>
                <a:cubicBezTo>
                  <a:pt x="586985" y="1716157"/>
                  <a:pt x="596790" y="1712409"/>
                  <a:pt x="606864" y="1709531"/>
                </a:cubicBezTo>
                <a:cubicBezTo>
                  <a:pt x="653380" y="1696241"/>
                  <a:pt x="636201" y="1710011"/>
                  <a:pt x="656559" y="168965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770954" y="983974"/>
            <a:ext cx="360906" cy="238546"/>
          </a:xfrm>
          <a:custGeom>
            <a:avLst/>
            <a:gdLst>
              <a:gd name="connsiteX0" fmla="*/ 308113 w 360906"/>
              <a:gd name="connsiteY0" fmla="*/ 0 h 238546"/>
              <a:gd name="connsiteX1" fmla="*/ 327991 w 360906"/>
              <a:gd name="connsiteY1" fmla="*/ 79513 h 238546"/>
              <a:gd name="connsiteX2" fmla="*/ 347869 w 360906"/>
              <a:gd name="connsiteY2" fmla="*/ 109330 h 238546"/>
              <a:gd name="connsiteX3" fmla="*/ 357808 w 360906"/>
              <a:gd name="connsiteY3" fmla="*/ 139148 h 238546"/>
              <a:gd name="connsiteX4" fmla="*/ 238539 w 360906"/>
              <a:gd name="connsiteY4" fmla="*/ 149087 h 238546"/>
              <a:gd name="connsiteX5" fmla="*/ 208721 w 360906"/>
              <a:gd name="connsiteY5" fmla="*/ 159026 h 238546"/>
              <a:gd name="connsiteX6" fmla="*/ 149087 w 360906"/>
              <a:gd name="connsiteY6" fmla="*/ 198783 h 238546"/>
              <a:gd name="connsiteX7" fmla="*/ 119269 w 360906"/>
              <a:gd name="connsiteY7" fmla="*/ 218661 h 238546"/>
              <a:gd name="connsiteX8" fmla="*/ 59635 w 360906"/>
              <a:gd name="connsiteY8" fmla="*/ 228600 h 238546"/>
              <a:gd name="connsiteX9" fmla="*/ 0 w 360906"/>
              <a:gd name="connsiteY9" fmla="*/ 238539 h 23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906" h="238546">
                <a:moveTo>
                  <a:pt x="308113" y="0"/>
                </a:moveTo>
                <a:cubicBezTo>
                  <a:pt x="311893" y="18902"/>
                  <a:pt x="317803" y="59138"/>
                  <a:pt x="327991" y="79513"/>
                </a:cubicBezTo>
                <a:cubicBezTo>
                  <a:pt x="333333" y="90197"/>
                  <a:pt x="341243" y="99391"/>
                  <a:pt x="347869" y="109330"/>
                </a:cubicBezTo>
                <a:cubicBezTo>
                  <a:pt x="351182" y="119269"/>
                  <a:pt x="367654" y="135568"/>
                  <a:pt x="357808" y="139148"/>
                </a:cubicBezTo>
                <a:cubicBezTo>
                  <a:pt x="320316" y="152782"/>
                  <a:pt x="278083" y="143815"/>
                  <a:pt x="238539" y="149087"/>
                </a:cubicBezTo>
                <a:cubicBezTo>
                  <a:pt x="228154" y="150472"/>
                  <a:pt x="218660" y="155713"/>
                  <a:pt x="208721" y="159026"/>
                </a:cubicBezTo>
                <a:lnTo>
                  <a:pt x="149087" y="198783"/>
                </a:lnTo>
                <a:cubicBezTo>
                  <a:pt x="139148" y="205409"/>
                  <a:pt x="131052" y="216697"/>
                  <a:pt x="119269" y="218661"/>
                </a:cubicBezTo>
                <a:lnTo>
                  <a:pt x="59635" y="228600"/>
                </a:lnTo>
                <a:cubicBezTo>
                  <a:pt x="1397" y="239189"/>
                  <a:pt x="27871" y="238539"/>
                  <a:pt x="0" y="23853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969736" y="974034"/>
            <a:ext cx="636336" cy="1053549"/>
          </a:xfrm>
          <a:custGeom>
            <a:avLst/>
            <a:gdLst>
              <a:gd name="connsiteX0" fmla="*/ 0 w 636336"/>
              <a:gd name="connsiteY0" fmla="*/ 1053549 h 1053549"/>
              <a:gd name="connsiteX1" fmla="*/ 79513 w 636336"/>
              <a:gd name="connsiteY1" fmla="*/ 1003853 h 1053549"/>
              <a:gd name="connsiteX2" fmla="*/ 129209 w 636336"/>
              <a:gd name="connsiteY2" fmla="*/ 974036 h 1053549"/>
              <a:gd name="connsiteX3" fmla="*/ 149087 w 636336"/>
              <a:gd name="connsiteY3" fmla="*/ 954157 h 1053549"/>
              <a:gd name="connsiteX4" fmla="*/ 178905 w 636336"/>
              <a:gd name="connsiteY4" fmla="*/ 944218 h 1053549"/>
              <a:gd name="connsiteX5" fmla="*/ 218661 w 636336"/>
              <a:gd name="connsiteY5" fmla="*/ 854766 h 1053549"/>
              <a:gd name="connsiteX6" fmla="*/ 248479 w 636336"/>
              <a:gd name="connsiteY6" fmla="*/ 834888 h 1053549"/>
              <a:gd name="connsiteX7" fmla="*/ 268357 w 636336"/>
              <a:gd name="connsiteY7" fmla="*/ 805070 h 1053549"/>
              <a:gd name="connsiteX8" fmla="*/ 308113 w 636336"/>
              <a:gd name="connsiteY8" fmla="*/ 795131 h 1053549"/>
              <a:gd name="connsiteX9" fmla="*/ 367748 w 636336"/>
              <a:gd name="connsiteY9" fmla="*/ 775253 h 1053549"/>
              <a:gd name="connsiteX10" fmla="*/ 397566 w 636336"/>
              <a:gd name="connsiteY10" fmla="*/ 765314 h 1053549"/>
              <a:gd name="connsiteX11" fmla="*/ 506896 w 636336"/>
              <a:gd name="connsiteY11" fmla="*/ 755375 h 1053549"/>
              <a:gd name="connsiteX12" fmla="*/ 526774 w 636336"/>
              <a:gd name="connsiteY12" fmla="*/ 735496 h 1053549"/>
              <a:gd name="connsiteX13" fmla="*/ 596348 w 636336"/>
              <a:gd name="connsiteY13" fmla="*/ 725557 h 1053549"/>
              <a:gd name="connsiteX14" fmla="*/ 626166 w 636336"/>
              <a:gd name="connsiteY14" fmla="*/ 715618 h 1053549"/>
              <a:gd name="connsiteX15" fmla="*/ 636105 w 636336"/>
              <a:gd name="connsiteY15" fmla="*/ 685801 h 1053549"/>
              <a:gd name="connsiteX16" fmla="*/ 586409 w 636336"/>
              <a:gd name="connsiteY16" fmla="*/ 636105 h 1053549"/>
              <a:gd name="connsiteX17" fmla="*/ 576470 w 636336"/>
              <a:gd name="connsiteY17" fmla="*/ 606288 h 1053549"/>
              <a:gd name="connsiteX18" fmla="*/ 556592 w 636336"/>
              <a:gd name="connsiteY18" fmla="*/ 586409 h 1053549"/>
              <a:gd name="connsiteX19" fmla="*/ 496957 w 636336"/>
              <a:gd name="connsiteY19" fmla="*/ 546653 h 1053549"/>
              <a:gd name="connsiteX20" fmla="*/ 427383 w 636336"/>
              <a:gd name="connsiteY20" fmla="*/ 526775 h 1053549"/>
              <a:gd name="connsiteX21" fmla="*/ 397566 w 636336"/>
              <a:gd name="connsiteY21" fmla="*/ 516836 h 1053549"/>
              <a:gd name="connsiteX22" fmla="*/ 387626 w 636336"/>
              <a:gd name="connsiteY22" fmla="*/ 357809 h 1053549"/>
              <a:gd name="connsiteX23" fmla="*/ 467139 w 636336"/>
              <a:gd name="connsiteY23" fmla="*/ 347870 h 1053549"/>
              <a:gd name="connsiteX24" fmla="*/ 487018 w 636336"/>
              <a:gd name="connsiteY24" fmla="*/ 327992 h 1053549"/>
              <a:gd name="connsiteX25" fmla="*/ 467139 w 636336"/>
              <a:gd name="connsiteY25" fmla="*/ 308114 h 1053549"/>
              <a:gd name="connsiteX26" fmla="*/ 447261 w 636336"/>
              <a:gd name="connsiteY26" fmla="*/ 248479 h 1053549"/>
              <a:gd name="connsiteX27" fmla="*/ 427383 w 636336"/>
              <a:gd name="connsiteY27" fmla="*/ 218662 h 1053549"/>
              <a:gd name="connsiteX28" fmla="*/ 417444 w 636336"/>
              <a:gd name="connsiteY28" fmla="*/ 119270 h 1053549"/>
              <a:gd name="connsiteX29" fmla="*/ 417444 w 636336"/>
              <a:gd name="connsiteY29" fmla="*/ 19879 h 1053549"/>
              <a:gd name="connsiteX30" fmla="*/ 447261 w 636336"/>
              <a:gd name="connsiteY30" fmla="*/ 9940 h 1053549"/>
              <a:gd name="connsiteX31" fmla="*/ 546653 w 636336"/>
              <a:gd name="connsiteY31" fmla="*/ 1 h 10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6336" h="1053549">
                <a:moveTo>
                  <a:pt x="0" y="1053549"/>
                </a:moveTo>
                <a:cubicBezTo>
                  <a:pt x="10461" y="1047272"/>
                  <a:pt x="64216" y="1016090"/>
                  <a:pt x="79513" y="1003853"/>
                </a:cubicBezTo>
                <a:cubicBezTo>
                  <a:pt x="118493" y="972669"/>
                  <a:pt x="77429" y="991296"/>
                  <a:pt x="129209" y="974036"/>
                </a:cubicBezTo>
                <a:cubicBezTo>
                  <a:pt x="135835" y="967410"/>
                  <a:pt x="141052" y="958978"/>
                  <a:pt x="149087" y="954157"/>
                </a:cubicBezTo>
                <a:cubicBezTo>
                  <a:pt x="158071" y="948767"/>
                  <a:pt x="172815" y="952743"/>
                  <a:pt x="178905" y="944218"/>
                </a:cubicBezTo>
                <a:cubicBezTo>
                  <a:pt x="228110" y="875331"/>
                  <a:pt x="172595" y="900831"/>
                  <a:pt x="218661" y="854766"/>
                </a:cubicBezTo>
                <a:cubicBezTo>
                  <a:pt x="227108" y="846319"/>
                  <a:pt x="238540" y="841514"/>
                  <a:pt x="248479" y="834888"/>
                </a:cubicBezTo>
                <a:cubicBezTo>
                  <a:pt x="255105" y="824949"/>
                  <a:pt x="258418" y="811696"/>
                  <a:pt x="268357" y="805070"/>
                </a:cubicBezTo>
                <a:cubicBezTo>
                  <a:pt x="279723" y="797493"/>
                  <a:pt x="295029" y="799056"/>
                  <a:pt x="308113" y="795131"/>
                </a:cubicBezTo>
                <a:cubicBezTo>
                  <a:pt x="328183" y="789110"/>
                  <a:pt x="347870" y="781879"/>
                  <a:pt x="367748" y="775253"/>
                </a:cubicBezTo>
                <a:cubicBezTo>
                  <a:pt x="377687" y="771940"/>
                  <a:pt x="387132" y="766263"/>
                  <a:pt x="397566" y="765314"/>
                </a:cubicBezTo>
                <a:lnTo>
                  <a:pt x="506896" y="755375"/>
                </a:lnTo>
                <a:cubicBezTo>
                  <a:pt x="513522" y="748749"/>
                  <a:pt x="517884" y="738459"/>
                  <a:pt x="526774" y="735496"/>
                </a:cubicBezTo>
                <a:cubicBezTo>
                  <a:pt x="548999" y="728088"/>
                  <a:pt x="573376" y="730151"/>
                  <a:pt x="596348" y="725557"/>
                </a:cubicBezTo>
                <a:cubicBezTo>
                  <a:pt x="606621" y="723502"/>
                  <a:pt x="616227" y="718931"/>
                  <a:pt x="626166" y="715618"/>
                </a:cubicBezTo>
                <a:cubicBezTo>
                  <a:pt x="629479" y="705679"/>
                  <a:pt x="637827" y="696135"/>
                  <a:pt x="636105" y="685801"/>
                </a:cubicBezTo>
                <a:cubicBezTo>
                  <a:pt x="631963" y="660953"/>
                  <a:pt x="603803" y="647701"/>
                  <a:pt x="586409" y="636105"/>
                </a:cubicBezTo>
                <a:cubicBezTo>
                  <a:pt x="583096" y="626166"/>
                  <a:pt x="581860" y="615272"/>
                  <a:pt x="576470" y="606288"/>
                </a:cubicBezTo>
                <a:cubicBezTo>
                  <a:pt x="571649" y="598253"/>
                  <a:pt x="564089" y="592032"/>
                  <a:pt x="556592" y="586409"/>
                </a:cubicBezTo>
                <a:cubicBezTo>
                  <a:pt x="537480" y="572075"/>
                  <a:pt x="519622" y="554208"/>
                  <a:pt x="496957" y="546653"/>
                </a:cubicBezTo>
                <a:cubicBezTo>
                  <a:pt x="425457" y="522821"/>
                  <a:pt x="514752" y="551738"/>
                  <a:pt x="427383" y="526775"/>
                </a:cubicBezTo>
                <a:cubicBezTo>
                  <a:pt x="417309" y="523897"/>
                  <a:pt x="407505" y="520149"/>
                  <a:pt x="397566" y="516836"/>
                </a:cubicBezTo>
                <a:cubicBezTo>
                  <a:pt x="382889" y="472808"/>
                  <a:pt x="350604" y="403059"/>
                  <a:pt x="387626" y="357809"/>
                </a:cubicBezTo>
                <a:cubicBezTo>
                  <a:pt x="404540" y="337136"/>
                  <a:pt x="440635" y="351183"/>
                  <a:pt x="467139" y="347870"/>
                </a:cubicBezTo>
                <a:cubicBezTo>
                  <a:pt x="473765" y="341244"/>
                  <a:pt x="487018" y="337363"/>
                  <a:pt x="487018" y="327992"/>
                </a:cubicBezTo>
                <a:cubicBezTo>
                  <a:pt x="487018" y="318621"/>
                  <a:pt x="471330" y="316495"/>
                  <a:pt x="467139" y="308114"/>
                </a:cubicBezTo>
                <a:cubicBezTo>
                  <a:pt x="457768" y="289373"/>
                  <a:pt x="458884" y="265913"/>
                  <a:pt x="447261" y="248479"/>
                </a:cubicBezTo>
                <a:lnTo>
                  <a:pt x="427383" y="218662"/>
                </a:lnTo>
                <a:cubicBezTo>
                  <a:pt x="424070" y="185531"/>
                  <a:pt x="422507" y="152179"/>
                  <a:pt x="417444" y="119270"/>
                </a:cubicBezTo>
                <a:cubicBezTo>
                  <a:pt x="410244" y="72471"/>
                  <a:pt x="383333" y="88102"/>
                  <a:pt x="417444" y="19879"/>
                </a:cubicBezTo>
                <a:cubicBezTo>
                  <a:pt x="422129" y="10508"/>
                  <a:pt x="436927" y="11662"/>
                  <a:pt x="447261" y="9940"/>
                </a:cubicBezTo>
                <a:cubicBezTo>
                  <a:pt x="509091" y="-365"/>
                  <a:pt x="510126" y="1"/>
                  <a:pt x="546653" y="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1615780" y="1759226"/>
            <a:ext cx="397565" cy="437322"/>
          </a:xfrm>
          <a:custGeom>
            <a:avLst/>
            <a:gdLst>
              <a:gd name="connsiteX0" fmla="*/ 0 w 397565"/>
              <a:gd name="connsiteY0" fmla="*/ 0 h 437322"/>
              <a:gd name="connsiteX1" fmla="*/ 69574 w 397565"/>
              <a:gd name="connsiteY1" fmla="*/ 9939 h 437322"/>
              <a:gd name="connsiteX2" fmla="*/ 129209 w 397565"/>
              <a:gd name="connsiteY2" fmla="*/ 29817 h 437322"/>
              <a:gd name="connsiteX3" fmla="*/ 159026 w 397565"/>
              <a:gd name="connsiteY3" fmla="*/ 49696 h 437322"/>
              <a:gd name="connsiteX4" fmla="*/ 198782 w 397565"/>
              <a:gd name="connsiteY4" fmla="*/ 109331 h 437322"/>
              <a:gd name="connsiteX5" fmla="*/ 228600 w 397565"/>
              <a:gd name="connsiteY5" fmla="*/ 168965 h 437322"/>
              <a:gd name="connsiteX6" fmla="*/ 278295 w 397565"/>
              <a:gd name="connsiteY6" fmla="*/ 208722 h 437322"/>
              <a:gd name="connsiteX7" fmla="*/ 288235 w 397565"/>
              <a:gd name="connsiteY7" fmla="*/ 238539 h 437322"/>
              <a:gd name="connsiteX8" fmla="*/ 308113 w 397565"/>
              <a:gd name="connsiteY8" fmla="*/ 268357 h 437322"/>
              <a:gd name="connsiteX9" fmla="*/ 347869 w 397565"/>
              <a:gd name="connsiteY9" fmla="*/ 347870 h 437322"/>
              <a:gd name="connsiteX10" fmla="*/ 387626 w 397565"/>
              <a:gd name="connsiteY10" fmla="*/ 427383 h 437322"/>
              <a:gd name="connsiteX11" fmla="*/ 397565 w 397565"/>
              <a:gd name="connsiteY11" fmla="*/ 437322 h 43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7565" h="437322">
                <a:moveTo>
                  <a:pt x="0" y="0"/>
                </a:moveTo>
                <a:cubicBezTo>
                  <a:pt x="23191" y="3313"/>
                  <a:pt x="46747" y="4671"/>
                  <a:pt x="69574" y="9939"/>
                </a:cubicBezTo>
                <a:cubicBezTo>
                  <a:pt x="89991" y="14651"/>
                  <a:pt x="129209" y="29817"/>
                  <a:pt x="129209" y="29817"/>
                </a:cubicBezTo>
                <a:cubicBezTo>
                  <a:pt x="139148" y="36443"/>
                  <a:pt x="151160" y="40706"/>
                  <a:pt x="159026" y="49696"/>
                </a:cubicBezTo>
                <a:cubicBezTo>
                  <a:pt x="174758" y="67676"/>
                  <a:pt x="191226" y="86667"/>
                  <a:pt x="198782" y="109331"/>
                </a:cubicBezTo>
                <a:cubicBezTo>
                  <a:pt x="209281" y="140824"/>
                  <a:pt x="206581" y="141440"/>
                  <a:pt x="228600" y="168965"/>
                </a:cubicBezTo>
                <a:cubicBezTo>
                  <a:pt x="244787" y="189199"/>
                  <a:pt x="256153" y="193960"/>
                  <a:pt x="278295" y="208722"/>
                </a:cubicBezTo>
                <a:cubicBezTo>
                  <a:pt x="281608" y="218661"/>
                  <a:pt x="283550" y="229168"/>
                  <a:pt x="288235" y="238539"/>
                </a:cubicBezTo>
                <a:cubicBezTo>
                  <a:pt x="293577" y="249223"/>
                  <a:pt x="303262" y="257441"/>
                  <a:pt x="308113" y="268357"/>
                </a:cubicBezTo>
                <a:cubicBezTo>
                  <a:pt x="344659" y="350586"/>
                  <a:pt x="307046" y="307045"/>
                  <a:pt x="347869" y="347870"/>
                </a:cubicBezTo>
                <a:cubicBezTo>
                  <a:pt x="370711" y="416392"/>
                  <a:pt x="352932" y="392688"/>
                  <a:pt x="387626" y="427383"/>
                </a:cubicBezTo>
                <a:lnTo>
                  <a:pt x="397565" y="437322"/>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1645597" y="1470991"/>
            <a:ext cx="1222513" cy="228600"/>
          </a:xfrm>
          <a:custGeom>
            <a:avLst/>
            <a:gdLst>
              <a:gd name="connsiteX0" fmla="*/ 0 w 1222513"/>
              <a:gd name="connsiteY0" fmla="*/ 228600 h 228600"/>
              <a:gd name="connsiteX1" fmla="*/ 9939 w 1222513"/>
              <a:gd name="connsiteY1" fmla="*/ 168966 h 228600"/>
              <a:gd name="connsiteX2" fmla="*/ 29818 w 1222513"/>
              <a:gd name="connsiteY2" fmla="*/ 109331 h 228600"/>
              <a:gd name="connsiteX3" fmla="*/ 39757 w 1222513"/>
              <a:gd name="connsiteY3" fmla="*/ 49696 h 228600"/>
              <a:gd name="connsiteX4" fmla="*/ 79513 w 1222513"/>
              <a:gd name="connsiteY4" fmla="*/ 0 h 228600"/>
              <a:gd name="connsiteX5" fmla="*/ 119270 w 1222513"/>
              <a:gd name="connsiteY5" fmla="*/ 9939 h 228600"/>
              <a:gd name="connsiteX6" fmla="*/ 188844 w 1222513"/>
              <a:gd name="connsiteY6" fmla="*/ 39757 h 228600"/>
              <a:gd name="connsiteX7" fmla="*/ 308113 w 1222513"/>
              <a:gd name="connsiteY7" fmla="*/ 49696 h 228600"/>
              <a:gd name="connsiteX8" fmla="*/ 377687 w 1222513"/>
              <a:gd name="connsiteY8" fmla="*/ 59635 h 228600"/>
              <a:gd name="connsiteX9" fmla="*/ 437322 w 1222513"/>
              <a:gd name="connsiteY9" fmla="*/ 79513 h 228600"/>
              <a:gd name="connsiteX10" fmla="*/ 467139 w 1222513"/>
              <a:gd name="connsiteY10" fmla="*/ 89452 h 228600"/>
              <a:gd name="connsiteX11" fmla="*/ 516835 w 1222513"/>
              <a:gd name="connsiteY11" fmla="*/ 99392 h 228600"/>
              <a:gd name="connsiteX12" fmla="*/ 546652 w 1222513"/>
              <a:gd name="connsiteY12" fmla="*/ 109331 h 228600"/>
              <a:gd name="connsiteX13" fmla="*/ 626165 w 1222513"/>
              <a:gd name="connsiteY13" fmla="*/ 119270 h 228600"/>
              <a:gd name="connsiteX14" fmla="*/ 1023731 w 1222513"/>
              <a:gd name="connsiteY14" fmla="*/ 109331 h 228600"/>
              <a:gd name="connsiteX15" fmla="*/ 1202635 w 1222513"/>
              <a:gd name="connsiteY15" fmla="*/ 119270 h 228600"/>
              <a:gd name="connsiteX16" fmla="*/ 1222513 w 1222513"/>
              <a:gd name="connsiteY16" fmla="*/ 14908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513" h="228600">
                <a:moveTo>
                  <a:pt x="0" y="228600"/>
                </a:moveTo>
                <a:cubicBezTo>
                  <a:pt x="3313" y="208722"/>
                  <a:pt x="5051" y="188516"/>
                  <a:pt x="9939" y="168966"/>
                </a:cubicBezTo>
                <a:cubicBezTo>
                  <a:pt x="15021" y="148638"/>
                  <a:pt x="29818" y="109331"/>
                  <a:pt x="29818" y="109331"/>
                </a:cubicBezTo>
                <a:cubicBezTo>
                  <a:pt x="33131" y="89453"/>
                  <a:pt x="33384" y="68814"/>
                  <a:pt x="39757" y="49696"/>
                </a:cubicBezTo>
                <a:cubicBezTo>
                  <a:pt x="46025" y="30891"/>
                  <a:pt x="65943" y="13571"/>
                  <a:pt x="79513" y="0"/>
                </a:cubicBezTo>
                <a:cubicBezTo>
                  <a:pt x="92765" y="3313"/>
                  <a:pt x="106714" y="4558"/>
                  <a:pt x="119270" y="9939"/>
                </a:cubicBezTo>
                <a:cubicBezTo>
                  <a:pt x="174268" y="33510"/>
                  <a:pt x="121699" y="31364"/>
                  <a:pt x="188844" y="39757"/>
                </a:cubicBezTo>
                <a:cubicBezTo>
                  <a:pt x="228430" y="44705"/>
                  <a:pt x="268438" y="45520"/>
                  <a:pt x="308113" y="49696"/>
                </a:cubicBezTo>
                <a:cubicBezTo>
                  <a:pt x="331411" y="52148"/>
                  <a:pt x="354496" y="56322"/>
                  <a:pt x="377687" y="59635"/>
                </a:cubicBezTo>
                <a:lnTo>
                  <a:pt x="437322" y="79513"/>
                </a:lnTo>
                <a:cubicBezTo>
                  <a:pt x="447261" y="82826"/>
                  <a:pt x="456866" y="87397"/>
                  <a:pt x="467139" y="89452"/>
                </a:cubicBezTo>
                <a:cubicBezTo>
                  <a:pt x="483704" y="92765"/>
                  <a:pt x="500446" y="95295"/>
                  <a:pt x="516835" y="99392"/>
                </a:cubicBezTo>
                <a:cubicBezTo>
                  <a:pt x="526999" y="101933"/>
                  <a:pt x="536344" y="107457"/>
                  <a:pt x="546652" y="109331"/>
                </a:cubicBezTo>
                <a:cubicBezTo>
                  <a:pt x="572932" y="114109"/>
                  <a:pt x="599661" y="115957"/>
                  <a:pt x="626165" y="119270"/>
                </a:cubicBezTo>
                <a:cubicBezTo>
                  <a:pt x="758687" y="115957"/>
                  <a:pt x="891168" y="109331"/>
                  <a:pt x="1023731" y="109331"/>
                </a:cubicBezTo>
                <a:cubicBezTo>
                  <a:pt x="1083458" y="109331"/>
                  <a:pt x="1144068" y="107557"/>
                  <a:pt x="1202635" y="119270"/>
                </a:cubicBezTo>
                <a:cubicBezTo>
                  <a:pt x="1214348" y="121613"/>
                  <a:pt x="1222513" y="149087"/>
                  <a:pt x="1222513" y="1490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2172371" y="596348"/>
            <a:ext cx="745515" cy="954156"/>
          </a:xfrm>
          <a:custGeom>
            <a:avLst/>
            <a:gdLst>
              <a:gd name="connsiteX0" fmla="*/ 327991 w 745515"/>
              <a:gd name="connsiteY0" fmla="*/ 954156 h 954156"/>
              <a:gd name="connsiteX1" fmla="*/ 278296 w 745515"/>
              <a:gd name="connsiteY1" fmla="*/ 884582 h 954156"/>
              <a:gd name="connsiteX2" fmla="*/ 258418 w 745515"/>
              <a:gd name="connsiteY2" fmla="*/ 854765 h 954156"/>
              <a:gd name="connsiteX3" fmla="*/ 228600 w 745515"/>
              <a:gd name="connsiteY3" fmla="*/ 834887 h 954156"/>
              <a:gd name="connsiteX4" fmla="*/ 159026 w 745515"/>
              <a:gd name="connsiteY4" fmla="*/ 805069 h 954156"/>
              <a:gd name="connsiteX5" fmla="*/ 129209 w 745515"/>
              <a:gd name="connsiteY5" fmla="*/ 775252 h 954156"/>
              <a:gd name="connsiteX6" fmla="*/ 99391 w 745515"/>
              <a:gd name="connsiteY6" fmla="*/ 765313 h 954156"/>
              <a:gd name="connsiteX7" fmla="*/ 79513 w 745515"/>
              <a:gd name="connsiteY7" fmla="*/ 735495 h 954156"/>
              <a:gd name="connsiteX8" fmla="*/ 49696 w 745515"/>
              <a:gd name="connsiteY8" fmla="*/ 715617 h 954156"/>
              <a:gd name="connsiteX9" fmla="*/ 29818 w 745515"/>
              <a:gd name="connsiteY9" fmla="*/ 685800 h 954156"/>
              <a:gd name="connsiteX10" fmla="*/ 9939 w 745515"/>
              <a:gd name="connsiteY10" fmla="*/ 665922 h 954156"/>
              <a:gd name="connsiteX11" fmla="*/ 0 w 745515"/>
              <a:gd name="connsiteY11" fmla="*/ 636104 h 954156"/>
              <a:gd name="connsiteX12" fmla="*/ 9939 w 745515"/>
              <a:gd name="connsiteY12" fmla="*/ 576469 h 954156"/>
              <a:gd name="connsiteX13" fmla="*/ 39757 w 745515"/>
              <a:gd name="connsiteY13" fmla="*/ 566530 h 954156"/>
              <a:gd name="connsiteX14" fmla="*/ 129209 w 745515"/>
              <a:gd name="connsiteY14" fmla="*/ 556591 h 954156"/>
              <a:gd name="connsiteX15" fmla="*/ 188844 w 745515"/>
              <a:gd name="connsiteY15" fmla="*/ 536713 h 954156"/>
              <a:gd name="connsiteX16" fmla="*/ 218661 w 745515"/>
              <a:gd name="connsiteY16" fmla="*/ 526774 h 954156"/>
              <a:gd name="connsiteX17" fmla="*/ 288235 w 745515"/>
              <a:gd name="connsiteY17" fmla="*/ 447261 h 954156"/>
              <a:gd name="connsiteX18" fmla="*/ 308113 w 745515"/>
              <a:gd name="connsiteY18" fmla="*/ 427382 h 954156"/>
              <a:gd name="connsiteX19" fmla="*/ 367748 w 745515"/>
              <a:gd name="connsiteY19" fmla="*/ 387626 h 954156"/>
              <a:gd name="connsiteX20" fmla="*/ 397565 w 745515"/>
              <a:gd name="connsiteY20" fmla="*/ 367748 h 954156"/>
              <a:gd name="connsiteX21" fmla="*/ 487018 w 745515"/>
              <a:gd name="connsiteY21" fmla="*/ 327991 h 954156"/>
              <a:gd name="connsiteX22" fmla="*/ 496957 w 745515"/>
              <a:gd name="connsiteY22" fmla="*/ 218661 h 954156"/>
              <a:gd name="connsiteX23" fmla="*/ 477078 w 745515"/>
              <a:gd name="connsiteY23" fmla="*/ 198782 h 954156"/>
              <a:gd name="connsiteX24" fmla="*/ 487018 w 745515"/>
              <a:gd name="connsiteY24" fmla="*/ 159026 h 954156"/>
              <a:gd name="connsiteX25" fmla="*/ 526774 w 745515"/>
              <a:gd name="connsiteY25" fmla="*/ 109330 h 954156"/>
              <a:gd name="connsiteX26" fmla="*/ 546652 w 745515"/>
              <a:gd name="connsiteY26" fmla="*/ 79513 h 954156"/>
              <a:gd name="connsiteX27" fmla="*/ 606287 w 745515"/>
              <a:gd name="connsiteY27" fmla="*/ 69574 h 954156"/>
              <a:gd name="connsiteX28" fmla="*/ 626165 w 745515"/>
              <a:gd name="connsiteY28" fmla="*/ 49695 h 954156"/>
              <a:gd name="connsiteX29" fmla="*/ 715618 w 745515"/>
              <a:gd name="connsiteY29" fmla="*/ 19878 h 954156"/>
              <a:gd name="connsiteX30" fmla="*/ 745435 w 745515"/>
              <a:gd name="connsiteY30" fmla="*/ 0 h 95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45515" h="954156">
                <a:moveTo>
                  <a:pt x="327991" y="954156"/>
                </a:moveTo>
                <a:cubicBezTo>
                  <a:pt x="251872" y="827291"/>
                  <a:pt x="331955" y="951657"/>
                  <a:pt x="278296" y="884582"/>
                </a:cubicBezTo>
                <a:cubicBezTo>
                  <a:pt x="270834" y="875254"/>
                  <a:pt x="266865" y="863211"/>
                  <a:pt x="258418" y="854765"/>
                </a:cubicBezTo>
                <a:cubicBezTo>
                  <a:pt x="249971" y="846318"/>
                  <a:pt x="238972" y="840814"/>
                  <a:pt x="228600" y="834887"/>
                </a:cubicBezTo>
                <a:cubicBezTo>
                  <a:pt x="194211" y="815237"/>
                  <a:pt x="192478" y="816220"/>
                  <a:pt x="159026" y="805069"/>
                </a:cubicBezTo>
                <a:cubicBezTo>
                  <a:pt x="149087" y="795130"/>
                  <a:pt x="140904" y="783049"/>
                  <a:pt x="129209" y="775252"/>
                </a:cubicBezTo>
                <a:cubicBezTo>
                  <a:pt x="120492" y="769441"/>
                  <a:pt x="107572" y="771858"/>
                  <a:pt x="99391" y="765313"/>
                </a:cubicBezTo>
                <a:cubicBezTo>
                  <a:pt x="90063" y="757851"/>
                  <a:pt x="87960" y="743942"/>
                  <a:pt x="79513" y="735495"/>
                </a:cubicBezTo>
                <a:cubicBezTo>
                  <a:pt x="71067" y="727048"/>
                  <a:pt x="59635" y="722243"/>
                  <a:pt x="49696" y="715617"/>
                </a:cubicBezTo>
                <a:cubicBezTo>
                  <a:pt x="43070" y="705678"/>
                  <a:pt x="37280" y="695128"/>
                  <a:pt x="29818" y="685800"/>
                </a:cubicBezTo>
                <a:cubicBezTo>
                  <a:pt x="23964" y="678483"/>
                  <a:pt x="14760" y="673957"/>
                  <a:pt x="9939" y="665922"/>
                </a:cubicBezTo>
                <a:cubicBezTo>
                  <a:pt x="4549" y="656938"/>
                  <a:pt x="3313" y="646043"/>
                  <a:pt x="0" y="636104"/>
                </a:cubicBezTo>
                <a:cubicBezTo>
                  <a:pt x="3313" y="616226"/>
                  <a:pt x="-60" y="593966"/>
                  <a:pt x="9939" y="576469"/>
                </a:cubicBezTo>
                <a:cubicBezTo>
                  <a:pt x="15137" y="567372"/>
                  <a:pt x="29423" y="568252"/>
                  <a:pt x="39757" y="566530"/>
                </a:cubicBezTo>
                <a:cubicBezTo>
                  <a:pt x="69350" y="561598"/>
                  <a:pt x="99392" y="559904"/>
                  <a:pt x="129209" y="556591"/>
                </a:cubicBezTo>
                <a:lnTo>
                  <a:pt x="188844" y="536713"/>
                </a:lnTo>
                <a:lnTo>
                  <a:pt x="218661" y="526774"/>
                </a:lnTo>
                <a:cubicBezTo>
                  <a:pt x="251535" y="477462"/>
                  <a:pt x="230090" y="505406"/>
                  <a:pt x="288235" y="447261"/>
                </a:cubicBezTo>
                <a:cubicBezTo>
                  <a:pt x="294861" y="440635"/>
                  <a:pt x="300316" y="432580"/>
                  <a:pt x="308113" y="427382"/>
                </a:cubicBezTo>
                <a:lnTo>
                  <a:pt x="367748" y="387626"/>
                </a:lnTo>
                <a:cubicBezTo>
                  <a:pt x="377687" y="381000"/>
                  <a:pt x="386233" y="371526"/>
                  <a:pt x="397565" y="367748"/>
                </a:cubicBezTo>
                <a:cubicBezTo>
                  <a:pt x="468532" y="344091"/>
                  <a:pt x="439765" y="359492"/>
                  <a:pt x="487018" y="327991"/>
                </a:cubicBezTo>
                <a:cubicBezTo>
                  <a:pt x="503525" y="278468"/>
                  <a:pt x="518030" y="267829"/>
                  <a:pt x="496957" y="218661"/>
                </a:cubicBezTo>
                <a:cubicBezTo>
                  <a:pt x="493266" y="210048"/>
                  <a:pt x="483704" y="205408"/>
                  <a:pt x="477078" y="198782"/>
                </a:cubicBezTo>
                <a:cubicBezTo>
                  <a:pt x="480391" y="185530"/>
                  <a:pt x="481637" y="171581"/>
                  <a:pt x="487018" y="159026"/>
                </a:cubicBezTo>
                <a:cubicBezTo>
                  <a:pt x="501137" y="126083"/>
                  <a:pt x="507045" y="133991"/>
                  <a:pt x="526774" y="109330"/>
                </a:cubicBezTo>
                <a:cubicBezTo>
                  <a:pt x="534236" y="100002"/>
                  <a:pt x="535968" y="84855"/>
                  <a:pt x="546652" y="79513"/>
                </a:cubicBezTo>
                <a:cubicBezTo>
                  <a:pt x="564677" y="70501"/>
                  <a:pt x="586409" y="72887"/>
                  <a:pt x="606287" y="69574"/>
                </a:cubicBezTo>
                <a:cubicBezTo>
                  <a:pt x="612913" y="62948"/>
                  <a:pt x="617784" y="53886"/>
                  <a:pt x="626165" y="49695"/>
                </a:cubicBezTo>
                <a:cubicBezTo>
                  <a:pt x="626168" y="49693"/>
                  <a:pt x="700708" y="24848"/>
                  <a:pt x="715618" y="19878"/>
                </a:cubicBezTo>
                <a:cubicBezTo>
                  <a:pt x="748578" y="8892"/>
                  <a:pt x="745435" y="20416"/>
                  <a:pt x="74543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2122675" y="606287"/>
            <a:ext cx="159027" cy="536713"/>
          </a:xfrm>
          <a:custGeom>
            <a:avLst/>
            <a:gdLst>
              <a:gd name="connsiteX0" fmla="*/ 0 w 159027"/>
              <a:gd name="connsiteY0" fmla="*/ 0 h 536713"/>
              <a:gd name="connsiteX1" fmla="*/ 19879 w 159027"/>
              <a:gd name="connsiteY1" fmla="*/ 89452 h 536713"/>
              <a:gd name="connsiteX2" fmla="*/ 69574 w 159027"/>
              <a:gd name="connsiteY2" fmla="*/ 178904 h 536713"/>
              <a:gd name="connsiteX3" fmla="*/ 49696 w 159027"/>
              <a:gd name="connsiteY3" fmla="*/ 318052 h 536713"/>
              <a:gd name="connsiteX4" fmla="*/ 29818 w 159027"/>
              <a:gd name="connsiteY4" fmla="*/ 347870 h 536713"/>
              <a:gd name="connsiteX5" fmla="*/ 39757 w 159027"/>
              <a:gd name="connsiteY5" fmla="*/ 437322 h 536713"/>
              <a:gd name="connsiteX6" fmla="*/ 69574 w 159027"/>
              <a:gd name="connsiteY6" fmla="*/ 447261 h 536713"/>
              <a:gd name="connsiteX7" fmla="*/ 99392 w 159027"/>
              <a:gd name="connsiteY7" fmla="*/ 467139 h 536713"/>
              <a:gd name="connsiteX8" fmla="*/ 159027 w 159027"/>
              <a:gd name="connsiteY8" fmla="*/ 487017 h 536713"/>
              <a:gd name="connsiteX9" fmla="*/ 159027 w 159027"/>
              <a:gd name="connsiteY9" fmla="*/ 536713 h 53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27" h="536713">
                <a:moveTo>
                  <a:pt x="0" y="0"/>
                </a:moveTo>
                <a:cubicBezTo>
                  <a:pt x="2697" y="16179"/>
                  <a:pt x="8228" y="68480"/>
                  <a:pt x="19879" y="89452"/>
                </a:cubicBezTo>
                <a:cubicBezTo>
                  <a:pt x="76838" y="191980"/>
                  <a:pt x="47085" y="111436"/>
                  <a:pt x="69574" y="178904"/>
                </a:cubicBezTo>
                <a:cubicBezTo>
                  <a:pt x="67035" y="206839"/>
                  <a:pt x="68817" y="279809"/>
                  <a:pt x="49696" y="318052"/>
                </a:cubicBezTo>
                <a:cubicBezTo>
                  <a:pt x="44354" y="328736"/>
                  <a:pt x="36444" y="337931"/>
                  <a:pt x="29818" y="347870"/>
                </a:cubicBezTo>
                <a:cubicBezTo>
                  <a:pt x="33131" y="377687"/>
                  <a:pt x="28615" y="409467"/>
                  <a:pt x="39757" y="437322"/>
                </a:cubicBezTo>
                <a:cubicBezTo>
                  <a:pt x="43648" y="447049"/>
                  <a:pt x="60203" y="442576"/>
                  <a:pt x="69574" y="447261"/>
                </a:cubicBezTo>
                <a:cubicBezTo>
                  <a:pt x="80258" y="452603"/>
                  <a:pt x="88476" y="462288"/>
                  <a:pt x="99392" y="467139"/>
                </a:cubicBezTo>
                <a:cubicBezTo>
                  <a:pt x="118540" y="475649"/>
                  <a:pt x="159027" y="466063"/>
                  <a:pt x="159027" y="487017"/>
                </a:cubicBezTo>
                <a:lnTo>
                  <a:pt x="159027" y="536713"/>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2857968" y="675861"/>
            <a:ext cx="358012" cy="487017"/>
          </a:xfrm>
          <a:custGeom>
            <a:avLst/>
            <a:gdLst>
              <a:gd name="connsiteX0" fmla="*/ 129412 w 358012"/>
              <a:gd name="connsiteY0" fmla="*/ 0 h 487017"/>
              <a:gd name="connsiteX1" fmla="*/ 79716 w 358012"/>
              <a:gd name="connsiteY1" fmla="*/ 9939 h 487017"/>
              <a:gd name="connsiteX2" fmla="*/ 49899 w 358012"/>
              <a:gd name="connsiteY2" fmla="*/ 69574 h 487017"/>
              <a:gd name="connsiteX3" fmla="*/ 20081 w 358012"/>
              <a:gd name="connsiteY3" fmla="*/ 99391 h 487017"/>
              <a:gd name="connsiteX4" fmla="*/ 10142 w 358012"/>
              <a:gd name="connsiteY4" fmla="*/ 178904 h 487017"/>
              <a:gd name="connsiteX5" fmla="*/ 203 w 358012"/>
              <a:gd name="connsiteY5" fmla="*/ 218661 h 487017"/>
              <a:gd name="connsiteX6" fmla="*/ 39960 w 358012"/>
              <a:gd name="connsiteY6" fmla="*/ 278296 h 487017"/>
              <a:gd name="connsiteX7" fmla="*/ 49899 w 358012"/>
              <a:gd name="connsiteY7" fmla="*/ 308113 h 487017"/>
              <a:gd name="connsiteX8" fmla="*/ 69777 w 358012"/>
              <a:gd name="connsiteY8" fmla="*/ 387626 h 487017"/>
              <a:gd name="connsiteX9" fmla="*/ 99594 w 358012"/>
              <a:gd name="connsiteY9" fmla="*/ 397565 h 487017"/>
              <a:gd name="connsiteX10" fmla="*/ 208925 w 358012"/>
              <a:gd name="connsiteY10" fmla="*/ 417443 h 487017"/>
              <a:gd name="connsiteX11" fmla="*/ 268560 w 358012"/>
              <a:gd name="connsiteY11" fmla="*/ 437322 h 487017"/>
              <a:gd name="connsiteX12" fmla="*/ 298377 w 358012"/>
              <a:gd name="connsiteY12" fmla="*/ 467139 h 487017"/>
              <a:gd name="connsiteX13" fmla="*/ 358012 w 358012"/>
              <a:gd name="connsiteY13" fmla="*/ 487017 h 48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012" h="487017">
                <a:moveTo>
                  <a:pt x="129412" y="0"/>
                </a:moveTo>
                <a:cubicBezTo>
                  <a:pt x="112847" y="3313"/>
                  <a:pt x="94384" y="1558"/>
                  <a:pt x="79716" y="9939"/>
                </a:cubicBezTo>
                <a:cubicBezTo>
                  <a:pt x="54452" y="24375"/>
                  <a:pt x="63242" y="49560"/>
                  <a:pt x="49899" y="69574"/>
                </a:cubicBezTo>
                <a:cubicBezTo>
                  <a:pt x="42102" y="81269"/>
                  <a:pt x="30020" y="89452"/>
                  <a:pt x="20081" y="99391"/>
                </a:cubicBezTo>
                <a:cubicBezTo>
                  <a:pt x="16768" y="125895"/>
                  <a:pt x="14533" y="152557"/>
                  <a:pt x="10142" y="178904"/>
                </a:cubicBezTo>
                <a:cubicBezTo>
                  <a:pt x="7896" y="192378"/>
                  <a:pt x="-1491" y="205106"/>
                  <a:pt x="203" y="218661"/>
                </a:cubicBezTo>
                <a:cubicBezTo>
                  <a:pt x="3641" y="246168"/>
                  <a:pt x="22653" y="260989"/>
                  <a:pt x="39960" y="278296"/>
                </a:cubicBezTo>
                <a:cubicBezTo>
                  <a:pt x="43273" y="288235"/>
                  <a:pt x="47142" y="298006"/>
                  <a:pt x="49899" y="308113"/>
                </a:cubicBezTo>
                <a:cubicBezTo>
                  <a:pt x="57087" y="334470"/>
                  <a:pt x="43859" y="378987"/>
                  <a:pt x="69777" y="387626"/>
                </a:cubicBezTo>
                <a:cubicBezTo>
                  <a:pt x="79716" y="390939"/>
                  <a:pt x="89367" y="395292"/>
                  <a:pt x="99594" y="397565"/>
                </a:cubicBezTo>
                <a:cubicBezTo>
                  <a:pt x="140498" y="406655"/>
                  <a:pt x="169138" y="406592"/>
                  <a:pt x="208925" y="417443"/>
                </a:cubicBezTo>
                <a:cubicBezTo>
                  <a:pt x="229140" y="422956"/>
                  <a:pt x="268560" y="437322"/>
                  <a:pt x="268560" y="437322"/>
                </a:cubicBezTo>
                <a:cubicBezTo>
                  <a:pt x="278499" y="447261"/>
                  <a:pt x="286090" y="460313"/>
                  <a:pt x="298377" y="467139"/>
                </a:cubicBezTo>
                <a:cubicBezTo>
                  <a:pt x="316694" y="477315"/>
                  <a:pt x="358012" y="487017"/>
                  <a:pt x="358012" y="48701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1764867" y="1818861"/>
            <a:ext cx="1063487" cy="1252330"/>
          </a:xfrm>
          <a:custGeom>
            <a:avLst/>
            <a:gdLst>
              <a:gd name="connsiteX0" fmla="*/ 0 w 1063487"/>
              <a:gd name="connsiteY0" fmla="*/ 0 h 1252330"/>
              <a:gd name="connsiteX1" fmla="*/ 49695 w 1063487"/>
              <a:gd name="connsiteY1" fmla="*/ 19878 h 1252330"/>
              <a:gd name="connsiteX2" fmla="*/ 79513 w 1063487"/>
              <a:gd name="connsiteY2" fmla="*/ 39756 h 1252330"/>
              <a:gd name="connsiteX3" fmla="*/ 139148 w 1063487"/>
              <a:gd name="connsiteY3" fmla="*/ 59635 h 1252330"/>
              <a:gd name="connsiteX4" fmla="*/ 208722 w 1063487"/>
              <a:gd name="connsiteY4" fmla="*/ 79513 h 1252330"/>
              <a:gd name="connsiteX5" fmla="*/ 248478 w 1063487"/>
              <a:gd name="connsiteY5" fmla="*/ 99391 h 1252330"/>
              <a:gd name="connsiteX6" fmla="*/ 298174 w 1063487"/>
              <a:gd name="connsiteY6" fmla="*/ 129209 h 1252330"/>
              <a:gd name="connsiteX7" fmla="*/ 357808 w 1063487"/>
              <a:gd name="connsiteY7" fmla="*/ 149087 h 1252330"/>
              <a:gd name="connsiteX8" fmla="*/ 377687 w 1063487"/>
              <a:gd name="connsiteY8" fmla="*/ 168965 h 1252330"/>
              <a:gd name="connsiteX9" fmla="*/ 467139 w 1063487"/>
              <a:gd name="connsiteY9" fmla="*/ 198782 h 1252330"/>
              <a:gd name="connsiteX10" fmla="*/ 496956 w 1063487"/>
              <a:gd name="connsiteY10" fmla="*/ 208722 h 1252330"/>
              <a:gd name="connsiteX11" fmla="*/ 526774 w 1063487"/>
              <a:gd name="connsiteY11" fmla="*/ 218661 h 1252330"/>
              <a:gd name="connsiteX12" fmla="*/ 606287 w 1063487"/>
              <a:gd name="connsiteY12" fmla="*/ 188843 h 1252330"/>
              <a:gd name="connsiteX13" fmla="*/ 665922 w 1063487"/>
              <a:gd name="connsiteY13" fmla="*/ 168965 h 1252330"/>
              <a:gd name="connsiteX14" fmla="*/ 745435 w 1063487"/>
              <a:gd name="connsiteY14" fmla="*/ 188843 h 1252330"/>
              <a:gd name="connsiteX15" fmla="*/ 765313 w 1063487"/>
              <a:gd name="connsiteY15" fmla="*/ 208722 h 1252330"/>
              <a:gd name="connsiteX16" fmla="*/ 805069 w 1063487"/>
              <a:gd name="connsiteY16" fmla="*/ 268356 h 1252330"/>
              <a:gd name="connsiteX17" fmla="*/ 834887 w 1063487"/>
              <a:gd name="connsiteY17" fmla="*/ 327991 h 1252330"/>
              <a:gd name="connsiteX18" fmla="*/ 844826 w 1063487"/>
              <a:gd name="connsiteY18" fmla="*/ 357809 h 1252330"/>
              <a:gd name="connsiteX19" fmla="*/ 874643 w 1063487"/>
              <a:gd name="connsiteY19" fmla="*/ 377687 h 1252330"/>
              <a:gd name="connsiteX20" fmla="*/ 894522 w 1063487"/>
              <a:gd name="connsiteY20" fmla="*/ 397565 h 1252330"/>
              <a:gd name="connsiteX21" fmla="*/ 954156 w 1063487"/>
              <a:gd name="connsiteY21" fmla="*/ 427382 h 1252330"/>
              <a:gd name="connsiteX22" fmla="*/ 1033669 w 1063487"/>
              <a:gd name="connsiteY22" fmla="*/ 467139 h 1252330"/>
              <a:gd name="connsiteX23" fmla="*/ 1063487 w 1063487"/>
              <a:gd name="connsiteY23" fmla="*/ 477078 h 1252330"/>
              <a:gd name="connsiteX24" fmla="*/ 1043608 w 1063487"/>
              <a:gd name="connsiteY24" fmla="*/ 496956 h 1252330"/>
              <a:gd name="connsiteX25" fmla="*/ 1033669 w 1063487"/>
              <a:gd name="connsiteY25" fmla="*/ 526774 h 1252330"/>
              <a:gd name="connsiteX26" fmla="*/ 1013791 w 1063487"/>
              <a:gd name="connsiteY26" fmla="*/ 556591 h 1252330"/>
              <a:gd name="connsiteX27" fmla="*/ 1003852 w 1063487"/>
              <a:gd name="connsiteY27" fmla="*/ 596348 h 1252330"/>
              <a:gd name="connsiteX28" fmla="*/ 983974 w 1063487"/>
              <a:gd name="connsiteY28" fmla="*/ 655982 h 1252330"/>
              <a:gd name="connsiteX29" fmla="*/ 974035 w 1063487"/>
              <a:gd name="connsiteY29" fmla="*/ 735496 h 1252330"/>
              <a:gd name="connsiteX30" fmla="*/ 964095 w 1063487"/>
              <a:gd name="connsiteY30" fmla="*/ 765313 h 1252330"/>
              <a:gd name="connsiteX31" fmla="*/ 954156 w 1063487"/>
              <a:gd name="connsiteY31" fmla="*/ 815009 h 1252330"/>
              <a:gd name="connsiteX32" fmla="*/ 944217 w 1063487"/>
              <a:gd name="connsiteY32" fmla="*/ 854765 h 1252330"/>
              <a:gd name="connsiteX33" fmla="*/ 914400 w 1063487"/>
              <a:gd name="connsiteY33" fmla="*/ 993913 h 1252330"/>
              <a:gd name="connsiteX34" fmla="*/ 904461 w 1063487"/>
              <a:gd name="connsiteY34" fmla="*/ 1023730 h 1252330"/>
              <a:gd name="connsiteX35" fmla="*/ 874643 w 1063487"/>
              <a:gd name="connsiteY35" fmla="*/ 1033669 h 1252330"/>
              <a:gd name="connsiteX36" fmla="*/ 824948 w 1063487"/>
              <a:gd name="connsiteY36" fmla="*/ 1063487 h 1252330"/>
              <a:gd name="connsiteX37" fmla="*/ 785191 w 1063487"/>
              <a:gd name="connsiteY37" fmla="*/ 1113182 h 1252330"/>
              <a:gd name="connsiteX38" fmla="*/ 745435 w 1063487"/>
              <a:gd name="connsiteY38" fmla="*/ 1162878 h 1252330"/>
              <a:gd name="connsiteX39" fmla="*/ 725556 w 1063487"/>
              <a:gd name="connsiteY39" fmla="*/ 1222513 h 1252330"/>
              <a:gd name="connsiteX40" fmla="*/ 705678 w 1063487"/>
              <a:gd name="connsiteY40" fmla="*/ 1252330 h 125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63487" h="1252330">
                <a:moveTo>
                  <a:pt x="0" y="0"/>
                </a:moveTo>
                <a:cubicBezTo>
                  <a:pt x="16565" y="6626"/>
                  <a:pt x="33737" y="11899"/>
                  <a:pt x="49695" y="19878"/>
                </a:cubicBezTo>
                <a:cubicBezTo>
                  <a:pt x="60379" y="25220"/>
                  <a:pt x="68597" y="34904"/>
                  <a:pt x="79513" y="39756"/>
                </a:cubicBezTo>
                <a:cubicBezTo>
                  <a:pt x="98661" y="48266"/>
                  <a:pt x="119270" y="53009"/>
                  <a:pt x="139148" y="59635"/>
                </a:cubicBezTo>
                <a:cubicBezTo>
                  <a:pt x="181920" y="73893"/>
                  <a:pt x="158806" y="67034"/>
                  <a:pt x="208722" y="79513"/>
                </a:cubicBezTo>
                <a:cubicBezTo>
                  <a:pt x="221974" y="86139"/>
                  <a:pt x="235526" y="92196"/>
                  <a:pt x="248478" y="99391"/>
                </a:cubicBezTo>
                <a:cubicBezTo>
                  <a:pt x="265365" y="108773"/>
                  <a:pt x="280587" y="121215"/>
                  <a:pt x="298174" y="129209"/>
                </a:cubicBezTo>
                <a:cubicBezTo>
                  <a:pt x="317249" y="137880"/>
                  <a:pt x="357808" y="149087"/>
                  <a:pt x="357808" y="149087"/>
                </a:cubicBezTo>
                <a:cubicBezTo>
                  <a:pt x="364434" y="155713"/>
                  <a:pt x="369305" y="164774"/>
                  <a:pt x="377687" y="168965"/>
                </a:cubicBezTo>
                <a:cubicBezTo>
                  <a:pt x="377688" y="168965"/>
                  <a:pt x="452230" y="193812"/>
                  <a:pt x="467139" y="198782"/>
                </a:cubicBezTo>
                <a:lnTo>
                  <a:pt x="496956" y="208722"/>
                </a:lnTo>
                <a:lnTo>
                  <a:pt x="526774" y="218661"/>
                </a:lnTo>
                <a:cubicBezTo>
                  <a:pt x="612852" y="197142"/>
                  <a:pt x="519659" y="223494"/>
                  <a:pt x="606287" y="188843"/>
                </a:cubicBezTo>
                <a:cubicBezTo>
                  <a:pt x="625742" y="181061"/>
                  <a:pt x="665922" y="168965"/>
                  <a:pt x="665922" y="168965"/>
                </a:cubicBezTo>
                <a:cubicBezTo>
                  <a:pt x="676608" y="171102"/>
                  <a:pt x="730155" y="179675"/>
                  <a:pt x="745435" y="188843"/>
                </a:cubicBezTo>
                <a:cubicBezTo>
                  <a:pt x="753470" y="193664"/>
                  <a:pt x="759691" y="201225"/>
                  <a:pt x="765313" y="208722"/>
                </a:cubicBezTo>
                <a:cubicBezTo>
                  <a:pt x="779647" y="227834"/>
                  <a:pt x="805069" y="268356"/>
                  <a:pt x="805069" y="268356"/>
                </a:cubicBezTo>
                <a:cubicBezTo>
                  <a:pt x="830051" y="343305"/>
                  <a:pt x="796351" y="250921"/>
                  <a:pt x="834887" y="327991"/>
                </a:cubicBezTo>
                <a:cubicBezTo>
                  <a:pt x="839572" y="337362"/>
                  <a:pt x="838281" y="349628"/>
                  <a:pt x="844826" y="357809"/>
                </a:cubicBezTo>
                <a:cubicBezTo>
                  <a:pt x="852288" y="367137"/>
                  <a:pt x="865315" y="370225"/>
                  <a:pt x="874643" y="377687"/>
                </a:cubicBezTo>
                <a:cubicBezTo>
                  <a:pt x="881960" y="383541"/>
                  <a:pt x="887205" y="391711"/>
                  <a:pt x="894522" y="397565"/>
                </a:cubicBezTo>
                <a:cubicBezTo>
                  <a:pt x="922047" y="419585"/>
                  <a:pt x="922662" y="416884"/>
                  <a:pt x="954156" y="427382"/>
                </a:cubicBezTo>
                <a:cubicBezTo>
                  <a:pt x="988851" y="462077"/>
                  <a:pt x="965145" y="444298"/>
                  <a:pt x="1033669" y="467139"/>
                </a:cubicBezTo>
                <a:lnTo>
                  <a:pt x="1063487" y="477078"/>
                </a:lnTo>
                <a:cubicBezTo>
                  <a:pt x="1056861" y="483704"/>
                  <a:pt x="1048429" y="488921"/>
                  <a:pt x="1043608" y="496956"/>
                </a:cubicBezTo>
                <a:cubicBezTo>
                  <a:pt x="1038218" y="505940"/>
                  <a:pt x="1038354" y="517403"/>
                  <a:pt x="1033669" y="526774"/>
                </a:cubicBezTo>
                <a:cubicBezTo>
                  <a:pt x="1028327" y="537458"/>
                  <a:pt x="1020417" y="546652"/>
                  <a:pt x="1013791" y="556591"/>
                </a:cubicBezTo>
                <a:cubicBezTo>
                  <a:pt x="1010478" y="569843"/>
                  <a:pt x="1007777" y="583264"/>
                  <a:pt x="1003852" y="596348"/>
                </a:cubicBezTo>
                <a:cubicBezTo>
                  <a:pt x="997831" y="616418"/>
                  <a:pt x="983974" y="655982"/>
                  <a:pt x="983974" y="655982"/>
                </a:cubicBezTo>
                <a:cubicBezTo>
                  <a:pt x="980661" y="682487"/>
                  <a:pt x="978813" y="709216"/>
                  <a:pt x="974035" y="735496"/>
                </a:cubicBezTo>
                <a:cubicBezTo>
                  <a:pt x="972161" y="745804"/>
                  <a:pt x="966636" y="755149"/>
                  <a:pt x="964095" y="765313"/>
                </a:cubicBezTo>
                <a:cubicBezTo>
                  <a:pt x="959998" y="781702"/>
                  <a:pt x="957821" y="798518"/>
                  <a:pt x="954156" y="815009"/>
                </a:cubicBezTo>
                <a:cubicBezTo>
                  <a:pt x="951193" y="828344"/>
                  <a:pt x="947530" y="841513"/>
                  <a:pt x="944217" y="854765"/>
                </a:cubicBezTo>
                <a:cubicBezTo>
                  <a:pt x="931679" y="955069"/>
                  <a:pt x="942724" y="908939"/>
                  <a:pt x="914400" y="993913"/>
                </a:cubicBezTo>
                <a:cubicBezTo>
                  <a:pt x="911087" y="1003852"/>
                  <a:pt x="914400" y="1020417"/>
                  <a:pt x="904461" y="1023730"/>
                </a:cubicBezTo>
                <a:lnTo>
                  <a:pt x="874643" y="1033669"/>
                </a:lnTo>
                <a:cubicBezTo>
                  <a:pt x="824281" y="1084034"/>
                  <a:pt x="889454" y="1024784"/>
                  <a:pt x="824948" y="1063487"/>
                </a:cubicBezTo>
                <a:cubicBezTo>
                  <a:pt x="806486" y="1074564"/>
                  <a:pt x="797694" y="1097554"/>
                  <a:pt x="785191" y="1113182"/>
                </a:cubicBezTo>
                <a:cubicBezTo>
                  <a:pt x="764540" y="1138996"/>
                  <a:pt x="760730" y="1128465"/>
                  <a:pt x="745435" y="1162878"/>
                </a:cubicBezTo>
                <a:cubicBezTo>
                  <a:pt x="736925" y="1182026"/>
                  <a:pt x="737179" y="1205078"/>
                  <a:pt x="725556" y="1222513"/>
                </a:cubicBezTo>
                <a:lnTo>
                  <a:pt x="705678" y="125233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2679267" y="2335696"/>
            <a:ext cx="536950" cy="725556"/>
          </a:xfrm>
          <a:custGeom>
            <a:avLst/>
            <a:gdLst>
              <a:gd name="connsiteX0" fmla="*/ 168965 w 536950"/>
              <a:gd name="connsiteY0" fmla="*/ 0 h 725556"/>
              <a:gd name="connsiteX1" fmla="*/ 188843 w 536950"/>
              <a:gd name="connsiteY1" fmla="*/ 79513 h 725556"/>
              <a:gd name="connsiteX2" fmla="*/ 238539 w 536950"/>
              <a:gd name="connsiteY2" fmla="*/ 119269 h 725556"/>
              <a:gd name="connsiteX3" fmla="*/ 278295 w 536950"/>
              <a:gd name="connsiteY3" fmla="*/ 129208 h 725556"/>
              <a:gd name="connsiteX4" fmla="*/ 357808 w 536950"/>
              <a:gd name="connsiteY4" fmla="*/ 149087 h 725556"/>
              <a:gd name="connsiteX5" fmla="*/ 397565 w 536950"/>
              <a:gd name="connsiteY5" fmla="*/ 198782 h 725556"/>
              <a:gd name="connsiteX6" fmla="*/ 417443 w 536950"/>
              <a:gd name="connsiteY6" fmla="*/ 258417 h 725556"/>
              <a:gd name="connsiteX7" fmla="*/ 427382 w 536950"/>
              <a:gd name="connsiteY7" fmla="*/ 288234 h 725556"/>
              <a:gd name="connsiteX8" fmla="*/ 457200 w 536950"/>
              <a:gd name="connsiteY8" fmla="*/ 437321 h 725556"/>
              <a:gd name="connsiteX9" fmla="*/ 516835 w 536950"/>
              <a:gd name="connsiteY9" fmla="*/ 467139 h 725556"/>
              <a:gd name="connsiteX10" fmla="*/ 536713 w 536950"/>
              <a:gd name="connsiteY10" fmla="*/ 496956 h 725556"/>
              <a:gd name="connsiteX11" fmla="*/ 506895 w 536950"/>
              <a:gd name="connsiteY11" fmla="*/ 516834 h 725556"/>
              <a:gd name="connsiteX12" fmla="*/ 487017 w 536950"/>
              <a:gd name="connsiteY12" fmla="*/ 536713 h 725556"/>
              <a:gd name="connsiteX13" fmla="*/ 427382 w 536950"/>
              <a:gd name="connsiteY13" fmla="*/ 576469 h 725556"/>
              <a:gd name="connsiteX14" fmla="*/ 397565 w 536950"/>
              <a:gd name="connsiteY14" fmla="*/ 596347 h 725556"/>
              <a:gd name="connsiteX15" fmla="*/ 357808 w 536950"/>
              <a:gd name="connsiteY15" fmla="*/ 636104 h 725556"/>
              <a:gd name="connsiteX16" fmla="*/ 337930 w 536950"/>
              <a:gd name="connsiteY16" fmla="*/ 665921 h 725556"/>
              <a:gd name="connsiteX17" fmla="*/ 308113 w 536950"/>
              <a:gd name="connsiteY17" fmla="*/ 675861 h 725556"/>
              <a:gd name="connsiteX18" fmla="*/ 268356 w 536950"/>
              <a:gd name="connsiteY18" fmla="*/ 725556 h 725556"/>
              <a:gd name="connsiteX19" fmla="*/ 238539 w 536950"/>
              <a:gd name="connsiteY19" fmla="*/ 705678 h 725556"/>
              <a:gd name="connsiteX20" fmla="*/ 188843 w 536950"/>
              <a:gd name="connsiteY20" fmla="*/ 636104 h 725556"/>
              <a:gd name="connsiteX21" fmla="*/ 159026 w 536950"/>
              <a:gd name="connsiteY21" fmla="*/ 606287 h 725556"/>
              <a:gd name="connsiteX22" fmla="*/ 139148 w 536950"/>
              <a:gd name="connsiteY22" fmla="*/ 586408 h 725556"/>
              <a:gd name="connsiteX23" fmla="*/ 109330 w 536950"/>
              <a:gd name="connsiteY23" fmla="*/ 576469 h 725556"/>
              <a:gd name="connsiteX24" fmla="*/ 19878 w 536950"/>
              <a:gd name="connsiteY24" fmla="*/ 526774 h 725556"/>
              <a:gd name="connsiteX25" fmla="*/ 0 w 536950"/>
              <a:gd name="connsiteY25" fmla="*/ 526774 h 7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6950" h="725556">
                <a:moveTo>
                  <a:pt x="168965" y="0"/>
                </a:moveTo>
                <a:cubicBezTo>
                  <a:pt x="171102" y="10686"/>
                  <a:pt x="179675" y="64233"/>
                  <a:pt x="188843" y="79513"/>
                </a:cubicBezTo>
                <a:cubicBezTo>
                  <a:pt x="196241" y="91843"/>
                  <a:pt x="227602" y="114582"/>
                  <a:pt x="238539" y="119269"/>
                </a:cubicBezTo>
                <a:cubicBezTo>
                  <a:pt x="251094" y="124650"/>
                  <a:pt x="265161" y="125455"/>
                  <a:pt x="278295" y="129208"/>
                </a:cubicBezTo>
                <a:cubicBezTo>
                  <a:pt x="349612" y="149584"/>
                  <a:pt x="256768" y="128877"/>
                  <a:pt x="357808" y="149087"/>
                </a:cubicBezTo>
                <a:cubicBezTo>
                  <a:pt x="374331" y="165609"/>
                  <a:pt x="387534" y="176212"/>
                  <a:pt x="397565" y="198782"/>
                </a:cubicBezTo>
                <a:cubicBezTo>
                  <a:pt x="406075" y="217930"/>
                  <a:pt x="410817" y="238539"/>
                  <a:pt x="417443" y="258417"/>
                </a:cubicBezTo>
                <a:lnTo>
                  <a:pt x="427382" y="288234"/>
                </a:lnTo>
                <a:cubicBezTo>
                  <a:pt x="427862" y="292558"/>
                  <a:pt x="436058" y="423225"/>
                  <a:pt x="457200" y="437321"/>
                </a:cubicBezTo>
                <a:cubicBezTo>
                  <a:pt x="495734" y="463012"/>
                  <a:pt x="475685" y="453423"/>
                  <a:pt x="516835" y="467139"/>
                </a:cubicBezTo>
                <a:cubicBezTo>
                  <a:pt x="523461" y="477078"/>
                  <a:pt x="539056" y="485243"/>
                  <a:pt x="536713" y="496956"/>
                </a:cubicBezTo>
                <a:cubicBezTo>
                  <a:pt x="534370" y="508669"/>
                  <a:pt x="516223" y="509372"/>
                  <a:pt x="506895" y="516834"/>
                </a:cubicBezTo>
                <a:cubicBezTo>
                  <a:pt x="499578" y="522688"/>
                  <a:pt x="494514" y="531090"/>
                  <a:pt x="487017" y="536713"/>
                </a:cubicBezTo>
                <a:cubicBezTo>
                  <a:pt x="467905" y="551047"/>
                  <a:pt x="447260" y="563217"/>
                  <a:pt x="427382" y="576469"/>
                </a:cubicBezTo>
                <a:cubicBezTo>
                  <a:pt x="417443" y="583095"/>
                  <a:pt x="406012" y="587900"/>
                  <a:pt x="397565" y="596347"/>
                </a:cubicBezTo>
                <a:cubicBezTo>
                  <a:pt x="384313" y="609599"/>
                  <a:pt x="368204" y="620510"/>
                  <a:pt x="357808" y="636104"/>
                </a:cubicBezTo>
                <a:cubicBezTo>
                  <a:pt x="351182" y="646043"/>
                  <a:pt x="347258" y="658459"/>
                  <a:pt x="337930" y="665921"/>
                </a:cubicBezTo>
                <a:cubicBezTo>
                  <a:pt x="329749" y="672466"/>
                  <a:pt x="318052" y="672548"/>
                  <a:pt x="308113" y="675861"/>
                </a:cubicBezTo>
                <a:cubicBezTo>
                  <a:pt x="307107" y="677369"/>
                  <a:pt x="277799" y="725556"/>
                  <a:pt x="268356" y="725556"/>
                </a:cubicBezTo>
                <a:cubicBezTo>
                  <a:pt x="256411" y="725556"/>
                  <a:pt x="248478" y="712304"/>
                  <a:pt x="238539" y="705678"/>
                </a:cubicBezTo>
                <a:cubicBezTo>
                  <a:pt x="222673" y="658081"/>
                  <a:pt x="236008" y="683269"/>
                  <a:pt x="188843" y="636104"/>
                </a:cubicBezTo>
                <a:lnTo>
                  <a:pt x="159026" y="606287"/>
                </a:lnTo>
                <a:cubicBezTo>
                  <a:pt x="152400" y="599661"/>
                  <a:pt x="148038" y="589371"/>
                  <a:pt x="139148" y="586408"/>
                </a:cubicBezTo>
                <a:lnTo>
                  <a:pt x="109330" y="576469"/>
                </a:lnTo>
                <a:cubicBezTo>
                  <a:pt x="75172" y="553698"/>
                  <a:pt x="57365" y="534271"/>
                  <a:pt x="19878" y="526774"/>
                </a:cubicBezTo>
                <a:cubicBezTo>
                  <a:pt x="13381" y="525475"/>
                  <a:pt x="6626" y="526774"/>
                  <a:pt x="0" y="52677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3196102" y="2733261"/>
            <a:ext cx="258417" cy="119269"/>
          </a:xfrm>
          <a:custGeom>
            <a:avLst/>
            <a:gdLst>
              <a:gd name="connsiteX0" fmla="*/ 0 w 258417"/>
              <a:gd name="connsiteY0" fmla="*/ 119269 h 119269"/>
              <a:gd name="connsiteX1" fmla="*/ 49695 w 258417"/>
              <a:gd name="connsiteY1" fmla="*/ 109330 h 119269"/>
              <a:gd name="connsiteX2" fmla="*/ 149087 w 258417"/>
              <a:gd name="connsiteY2" fmla="*/ 99391 h 119269"/>
              <a:gd name="connsiteX3" fmla="*/ 208721 w 258417"/>
              <a:gd name="connsiteY3" fmla="*/ 79513 h 119269"/>
              <a:gd name="connsiteX4" fmla="*/ 238539 w 258417"/>
              <a:gd name="connsiteY4" fmla="*/ 29817 h 119269"/>
              <a:gd name="connsiteX5" fmla="*/ 258417 w 258417"/>
              <a:gd name="connsiteY5" fmla="*/ 0 h 11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17" h="119269">
                <a:moveTo>
                  <a:pt x="0" y="119269"/>
                </a:moveTo>
                <a:cubicBezTo>
                  <a:pt x="16565" y="115956"/>
                  <a:pt x="32950" y="111563"/>
                  <a:pt x="49695" y="109330"/>
                </a:cubicBezTo>
                <a:cubicBezTo>
                  <a:pt x="82699" y="104930"/>
                  <a:pt x="116361" y="105527"/>
                  <a:pt x="149087" y="99391"/>
                </a:cubicBezTo>
                <a:cubicBezTo>
                  <a:pt x="169681" y="95530"/>
                  <a:pt x="208721" y="79513"/>
                  <a:pt x="208721" y="79513"/>
                </a:cubicBezTo>
                <a:cubicBezTo>
                  <a:pt x="225981" y="27732"/>
                  <a:pt x="207354" y="68798"/>
                  <a:pt x="238539" y="29817"/>
                </a:cubicBezTo>
                <a:cubicBezTo>
                  <a:pt x="246001" y="20489"/>
                  <a:pt x="258417" y="0"/>
                  <a:pt x="258417"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3134798" y="2882348"/>
            <a:ext cx="757043" cy="536713"/>
          </a:xfrm>
          <a:custGeom>
            <a:avLst/>
            <a:gdLst>
              <a:gd name="connsiteX0" fmla="*/ 130877 w 757043"/>
              <a:gd name="connsiteY0" fmla="*/ 0 h 536713"/>
              <a:gd name="connsiteX1" fmla="*/ 71243 w 757043"/>
              <a:gd name="connsiteY1" fmla="*/ 99391 h 536713"/>
              <a:gd name="connsiteX2" fmla="*/ 101060 w 757043"/>
              <a:gd name="connsiteY2" fmla="*/ 248478 h 536713"/>
              <a:gd name="connsiteX3" fmla="*/ 41425 w 757043"/>
              <a:gd name="connsiteY3" fmla="*/ 258417 h 536713"/>
              <a:gd name="connsiteX4" fmla="*/ 21547 w 757043"/>
              <a:gd name="connsiteY4" fmla="*/ 387626 h 536713"/>
              <a:gd name="connsiteX5" fmla="*/ 81182 w 757043"/>
              <a:gd name="connsiteY5" fmla="*/ 407504 h 536713"/>
              <a:gd name="connsiteX6" fmla="*/ 110999 w 757043"/>
              <a:gd name="connsiteY6" fmla="*/ 417443 h 536713"/>
              <a:gd name="connsiteX7" fmla="*/ 140817 w 757043"/>
              <a:gd name="connsiteY7" fmla="*/ 427382 h 536713"/>
              <a:gd name="connsiteX8" fmla="*/ 170634 w 757043"/>
              <a:gd name="connsiteY8" fmla="*/ 437322 h 536713"/>
              <a:gd name="connsiteX9" fmla="*/ 250147 w 757043"/>
              <a:gd name="connsiteY9" fmla="*/ 506895 h 536713"/>
              <a:gd name="connsiteX10" fmla="*/ 309782 w 757043"/>
              <a:gd name="connsiteY10" fmla="*/ 526774 h 536713"/>
              <a:gd name="connsiteX11" fmla="*/ 339599 w 757043"/>
              <a:gd name="connsiteY11" fmla="*/ 536713 h 536713"/>
              <a:gd name="connsiteX12" fmla="*/ 419112 w 757043"/>
              <a:gd name="connsiteY12" fmla="*/ 526774 h 536713"/>
              <a:gd name="connsiteX13" fmla="*/ 448930 w 757043"/>
              <a:gd name="connsiteY13" fmla="*/ 516835 h 536713"/>
              <a:gd name="connsiteX14" fmla="*/ 458869 w 757043"/>
              <a:gd name="connsiteY14" fmla="*/ 487017 h 536713"/>
              <a:gd name="connsiteX15" fmla="*/ 508564 w 757043"/>
              <a:gd name="connsiteY15" fmla="*/ 437322 h 536713"/>
              <a:gd name="connsiteX16" fmla="*/ 588077 w 757043"/>
              <a:gd name="connsiteY16" fmla="*/ 447261 h 536713"/>
              <a:gd name="connsiteX17" fmla="*/ 687469 w 757043"/>
              <a:gd name="connsiteY17" fmla="*/ 427382 h 536713"/>
              <a:gd name="connsiteX18" fmla="*/ 737164 w 757043"/>
              <a:gd name="connsiteY18" fmla="*/ 347869 h 536713"/>
              <a:gd name="connsiteX19" fmla="*/ 737164 w 757043"/>
              <a:gd name="connsiteY19" fmla="*/ 347869 h 536713"/>
              <a:gd name="connsiteX20" fmla="*/ 757043 w 757043"/>
              <a:gd name="connsiteY20" fmla="*/ 327991 h 53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7043" h="536713">
                <a:moveTo>
                  <a:pt x="130877" y="0"/>
                </a:moveTo>
                <a:cubicBezTo>
                  <a:pt x="53896" y="76982"/>
                  <a:pt x="50933" y="38460"/>
                  <a:pt x="71243" y="99391"/>
                </a:cubicBezTo>
                <a:cubicBezTo>
                  <a:pt x="92843" y="228995"/>
                  <a:pt x="78375" y="180424"/>
                  <a:pt x="101060" y="248478"/>
                </a:cubicBezTo>
                <a:cubicBezTo>
                  <a:pt x="81182" y="251791"/>
                  <a:pt x="60543" y="252044"/>
                  <a:pt x="41425" y="258417"/>
                </a:cubicBezTo>
                <a:cubicBezTo>
                  <a:pt x="-12995" y="276557"/>
                  <a:pt x="-7378" y="333908"/>
                  <a:pt x="21547" y="387626"/>
                </a:cubicBezTo>
                <a:cubicBezTo>
                  <a:pt x="31481" y="406075"/>
                  <a:pt x="61304" y="400878"/>
                  <a:pt x="81182" y="407504"/>
                </a:cubicBezTo>
                <a:lnTo>
                  <a:pt x="110999" y="417443"/>
                </a:lnTo>
                <a:lnTo>
                  <a:pt x="140817" y="427382"/>
                </a:lnTo>
                <a:lnTo>
                  <a:pt x="170634" y="437322"/>
                </a:lnTo>
                <a:cubicBezTo>
                  <a:pt x="193826" y="472110"/>
                  <a:pt x="200450" y="490329"/>
                  <a:pt x="250147" y="506895"/>
                </a:cubicBezTo>
                <a:lnTo>
                  <a:pt x="309782" y="526774"/>
                </a:lnTo>
                <a:lnTo>
                  <a:pt x="339599" y="536713"/>
                </a:lnTo>
                <a:cubicBezTo>
                  <a:pt x="366103" y="533400"/>
                  <a:pt x="392832" y="531552"/>
                  <a:pt x="419112" y="526774"/>
                </a:cubicBezTo>
                <a:cubicBezTo>
                  <a:pt x="429420" y="524900"/>
                  <a:pt x="441522" y="524243"/>
                  <a:pt x="448930" y="516835"/>
                </a:cubicBezTo>
                <a:cubicBezTo>
                  <a:pt x="456338" y="509427"/>
                  <a:pt x="454184" y="496388"/>
                  <a:pt x="458869" y="487017"/>
                </a:cubicBezTo>
                <a:cubicBezTo>
                  <a:pt x="475434" y="453887"/>
                  <a:pt x="478747" y="457200"/>
                  <a:pt x="508564" y="437322"/>
                </a:cubicBezTo>
                <a:cubicBezTo>
                  <a:pt x="535068" y="440635"/>
                  <a:pt x="561366" y="447261"/>
                  <a:pt x="588077" y="447261"/>
                </a:cubicBezTo>
                <a:cubicBezTo>
                  <a:pt x="612451" y="447261"/>
                  <a:pt x="661196" y="433951"/>
                  <a:pt x="687469" y="427382"/>
                </a:cubicBezTo>
                <a:cubicBezTo>
                  <a:pt x="734720" y="395881"/>
                  <a:pt x="713509" y="418836"/>
                  <a:pt x="737164" y="347869"/>
                </a:cubicBezTo>
                <a:lnTo>
                  <a:pt x="737164" y="347869"/>
                </a:lnTo>
                <a:lnTo>
                  <a:pt x="757043" y="327991"/>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3494275" y="3409122"/>
            <a:ext cx="40886" cy="248478"/>
          </a:xfrm>
          <a:custGeom>
            <a:avLst/>
            <a:gdLst>
              <a:gd name="connsiteX0" fmla="*/ 0 w 40886"/>
              <a:gd name="connsiteY0" fmla="*/ 248478 h 248478"/>
              <a:gd name="connsiteX1" fmla="*/ 9940 w 40886"/>
              <a:gd name="connsiteY1" fmla="*/ 198782 h 248478"/>
              <a:gd name="connsiteX2" fmla="*/ 19879 w 40886"/>
              <a:gd name="connsiteY2" fmla="*/ 168965 h 248478"/>
              <a:gd name="connsiteX3" fmla="*/ 29818 w 40886"/>
              <a:gd name="connsiteY3" fmla="*/ 129208 h 248478"/>
              <a:gd name="connsiteX4" fmla="*/ 39757 w 40886"/>
              <a:gd name="connsiteY4" fmla="*/ 99391 h 248478"/>
              <a:gd name="connsiteX5" fmla="*/ 39757 w 40886"/>
              <a:gd name="connsiteY5" fmla="*/ 0 h 24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6" h="248478">
                <a:moveTo>
                  <a:pt x="0" y="248478"/>
                </a:moveTo>
                <a:cubicBezTo>
                  <a:pt x="3313" y="231913"/>
                  <a:pt x="5843" y="215171"/>
                  <a:pt x="9940" y="198782"/>
                </a:cubicBezTo>
                <a:cubicBezTo>
                  <a:pt x="12481" y="188618"/>
                  <a:pt x="17001" y="179039"/>
                  <a:pt x="19879" y="168965"/>
                </a:cubicBezTo>
                <a:cubicBezTo>
                  <a:pt x="23632" y="155830"/>
                  <a:pt x="26065" y="142343"/>
                  <a:pt x="29818" y="129208"/>
                </a:cubicBezTo>
                <a:cubicBezTo>
                  <a:pt x="32696" y="119134"/>
                  <a:pt x="38953" y="109837"/>
                  <a:pt x="39757" y="99391"/>
                </a:cubicBezTo>
                <a:cubicBezTo>
                  <a:pt x="42298" y="66358"/>
                  <a:pt x="39757" y="33130"/>
                  <a:pt x="39757"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3524093" y="3299791"/>
            <a:ext cx="526774" cy="318052"/>
          </a:xfrm>
          <a:custGeom>
            <a:avLst/>
            <a:gdLst>
              <a:gd name="connsiteX0" fmla="*/ 0 w 526774"/>
              <a:gd name="connsiteY0" fmla="*/ 198783 h 318052"/>
              <a:gd name="connsiteX1" fmla="*/ 19878 w 526774"/>
              <a:gd name="connsiteY1" fmla="*/ 248479 h 318052"/>
              <a:gd name="connsiteX2" fmla="*/ 49696 w 526774"/>
              <a:gd name="connsiteY2" fmla="*/ 308113 h 318052"/>
              <a:gd name="connsiteX3" fmla="*/ 79513 w 526774"/>
              <a:gd name="connsiteY3" fmla="*/ 318052 h 318052"/>
              <a:gd name="connsiteX4" fmla="*/ 149087 w 526774"/>
              <a:gd name="connsiteY4" fmla="*/ 298174 h 318052"/>
              <a:gd name="connsiteX5" fmla="*/ 178904 w 526774"/>
              <a:gd name="connsiteY5" fmla="*/ 278296 h 318052"/>
              <a:gd name="connsiteX6" fmla="*/ 218661 w 526774"/>
              <a:gd name="connsiteY6" fmla="*/ 268357 h 318052"/>
              <a:gd name="connsiteX7" fmla="*/ 407504 w 526774"/>
              <a:gd name="connsiteY7" fmla="*/ 248479 h 318052"/>
              <a:gd name="connsiteX8" fmla="*/ 467139 w 526774"/>
              <a:gd name="connsiteY8" fmla="*/ 198783 h 318052"/>
              <a:gd name="connsiteX9" fmla="*/ 477078 w 526774"/>
              <a:gd name="connsiteY9" fmla="*/ 168966 h 318052"/>
              <a:gd name="connsiteX10" fmla="*/ 487017 w 526774"/>
              <a:gd name="connsiteY10" fmla="*/ 79513 h 318052"/>
              <a:gd name="connsiteX11" fmla="*/ 506896 w 526774"/>
              <a:gd name="connsiteY11" fmla="*/ 19879 h 318052"/>
              <a:gd name="connsiteX12" fmla="*/ 526774 w 526774"/>
              <a:gd name="connsiteY12" fmla="*/ 0 h 31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774" h="318052">
                <a:moveTo>
                  <a:pt x="0" y="198783"/>
                </a:moveTo>
                <a:cubicBezTo>
                  <a:pt x="6626" y="215348"/>
                  <a:pt x="13614" y="231774"/>
                  <a:pt x="19878" y="248479"/>
                </a:cubicBezTo>
                <a:cubicBezTo>
                  <a:pt x="27595" y="269058"/>
                  <a:pt x="30846" y="293033"/>
                  <a:pt x="49696" y="308113"/>
                </a:cubicBezTo>
                <a:cubicBezTo>
                  <a:pt x="57877" y="314658"/>
                  <a:pt x="69574" y="314739"/>
                  <a:pt x="79513" y="318052"/>
                </a:cubicBezTo>
                <a:cubicBezTo>
                  <a:pt x="92250" y="314868"/>
                  <a:pt x="134829" y="305303"/>
                  <a:pt x="149087" y="298174"/>
                </a:cubicBezTo>
                <a:cubicBezTo>
                  <a:pt x="159771" y="292832"/>
                  <a:pt x="167925" y="283001"/>
                  <a:pt x="178904" y="278296"/>
                </a:cubicBezTo>
                <a:cubicBezTo>
                  <a:pt x="191460" y="272915"/>
                  <a:pt x="205266" y="271036"/>
                  <a:pt x="218661" y="268357"/>
                </a:cubicBezTo>
                <a:cubicBezTo>
                  <a:pt x="293214" y="253447"/>
                  <a:pt x="317558" y="255398"/>
                  <a:pt x="407504" y="248479"/>
                </a:cubicBezTo>
                <a:cubicBezTo>
                  <a:pt x="429505" y="233811"/>
                  <a:pt x="451834" y="221741"/>
                  <a:pt x="467139" y="198783"/>
                </a:cubicBezTo>
                <a:cubicBezTo>
                  <a:pt x="472950" y="190066"/>
                  <a:pt x="473765" y="178905"/>
                  <a:pt x="477078" y="168966"/>
                </a:cubicBezTo>
                <a:cubicBezTo>
                  <a:pt x="480391" y="139148"/>
                  <a:pt x="481133" y="108932"/>
                  <a:pt x="487017" y="79513"/>
                </a:cubicBezTo>
                <a:cubicBezTo>
                  <a:pt x="491126" y="58967"/>
                  <a:pt x="492080" y="34696"/>
                  <a:pt x="506896" y="19879"/>
                </a:cubicBezTo>
                <a:lnTo>
                  <a:pt x="526774"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4001171" y="3538330"/>
            <a:ext cx="308113" cy="854766"/>
          </a:xfrm>
          <a:custGeom>
            <a:avLst/>
            <a:gdLst>
              <a:gd name="connsiteX0" fmla="*/ 0 w 308113"/>
              <a:gd name="connsiteY0" fmla="*/ 0 h 854766"/>
              <a:gd name="connsiteX1" fmla="*/ 19878 w 308113"/>
              <a:gd name="connsiteY1" fmla="*/ 49696 h 854766"/>
              <a:gd name="connsiteX2" fmla="*/ 59635 w 308113"/>
              <a:gd name="connsiteY2" fmla="*/ 89453 h 854766"/>
              <a:gd name="connsiteX3" fmla="*/ 69574 w 308113"/>
              <a:gd name="connsiteY3" fmla="*/ 119270 h 854766"/>
              <a:gd name="connsiteX4" fmla="*/ 109331 w 308113"/>
              <a:gd name="connsiteY4" fmla="*/ 168966 h 854766"/>
              <a:gd name="connsiteX5" fmla="*/ 139148 w 308113"/>
              <a:gd name="connsiteY5" fmla="*/ 188844 h 854766"/>
              <a:gd name="connsiteX6" fmla="*/ 198783 w 308113"/>
              <a:gd name="connsiteY6" fmla="*/ 208722 h 854766"/>
              <a:gd name="connsiteX7" fmla="*/ 198783 w 308113"/>
              <a:gd name="connsiteY7" fmla="*/ 308113 h 854766"/>
              <a:gd name="connsiteX8" fmla="*/ 168965 w 308113"/>
              <a:gd name="connsiteY8" fmla="*/ 337931 h 854766"/>
              <a:gd name="connsiteX9" fmla="*/ 159026 w 308113"/>
              <a:gd name="connsiteY9" fmla="*/ 367748 h 854766"/>
              <a:gd name="connsiteX10" fmla="*/ 188844 w 308113"/>
              <a:gd name="connsiteY10" fmla="*/ 487018 h 854766"/>
              <a:gd name="connsiteX11" fmla="*/ 218661 w 308113"/>
              <a:gd name="connsiteY11" fmla="*/ 506896 h 854766"/>
              <a:gd name="connsiteX12" fmla="*/ 238539 w 308113"/>
              <a:gd name="connsiteY12" fmla="*/ 536713 h 854766"/>
              <a:gd name="connsiteX13" fmla="*/ 268357 w 308113"/>
              <a:gd name="connsiteY13" fmla="*/ 556592 h 854766"/>
              <a:gd name="connsiteX14" fmla="*/ 288235 w 308113"/>
              <a:gd name="connsiteY14" fmla="*/ 616227 h 854766"/>
              <a:gd name="connsiteX15" fmla="*/ 308113 w 308113"/>
              <a:gd name="connsiteY15" fmla="*/ 685800 h 854766"/>
              <a:gd name="connsiteX16" fmla="*/ 298174 w 308113"/>
              <a:gd name="connsiteY16" fmla="*/ 815009 h 854766"/>
              <a:gd name="connsiteX17" fmla="*/ 288235 w 308113"/>
              <a:gd name="connsiteY17" fmla="*/ 854766 h 85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8113" h="854766">
                <a:moveTo>
                  <a:pt x="0" y="0"/>
                </a:moveTo>
                <a:cubicBezTo>
                  <a:pt x="6626" y="16565"/>
                  <a:pt x="9981" y="34851"/>
                  <a:pt x="19878" y="49696"/>
                </a:cubicBezTo>
                <a:cubicBezTo>
                  <a:pt x="30274" y="65290"/>
                  <a:pt x="59635" y="89453"/>
                  <a:pt x="59635" y="89453"/>
                </a:cubicBezTo>
                <a:cubicBezTo>
                  <a:pt x="62948" y="99392"/>
                  <a:pt x="64889" y="109899"/>
                  <a:pt x="69574" y="119270"/>
                </a:cubicBezTo>
                <a:cubicBezTo>
                  <a:pt x="78184" y="136490"/>
                  <a:pt x="93923" y="156640"/>
                  <a:pt x="109331" y="168966"/>
                </a:cubicBezTo>
                <a:cubicBezTo>
                  <a:pt x="118659" y="176428"/>
                  <a:pt x="128232" y="183993"/>
                  <a:pt x="139148" y="188844"/>
                </a:cubicBezTo>
                <a:cubicBezTo>
                  <a:pt x="158296" y="197354"/>
                  <a:pt x="198783" y="208722"/>
                  <a:pt x="198783" y="208722"/>
                </a:cubicBezTo>
                <a:cubicBezTo>
                  <a:pt x="211951" y="248227"/>
                  <a:pt x="219548" y="256202"/>
                  <a:pt x="198783" y="308113"/>
                </a:cubicBezTo>
                <a:cubicBezTo>
                  <a:pt x="193563" y="321164"/>
                  <a:pt x="178904" y="327992"/>
                  <a:pt x="168965" y="337931"/>
                </a:cubicBezTo>
                <a:cubicBezTo>
                  <a:pt x="165652" y="347870"/>
                  <a:pt x="159026" y="357271"/>
                  <a:pt x="159026" y="367748"/>
                </a:cubicBezTo>
                <a:cubicBezTo>
                  <a:pt x="159026" y="411957"/>
                  <a:pt x="156806" y="454980"/>
                  <a:pt x="188844" y="487018"/>
                </a:cubicBezTo>
                <a:cubicBezTo>
                  <a:pt x="197291" y="495465"/>
                  <a:pt x="208722" y="500270"/>
                  <a:pt x="218661" y="506896"/>
                </a:cubicBezTo>
                <a:cubicBezTo>
                  <a:pt x="225287" y="516835"/>
                  <a:pt x="230092" y="528266"/>
                  <a:pt x="238539" y="536713"/>
                </a:cubicBezTo>
                <a:cubicBezTo>
                  <a:pt x="246986" y="545160"/>
                  <a:pt x="262026" y="546462"/>
                  <a:pt x="268357" y="556592"/>
                </a:cubicBezTo>
                <a:cubicBezTo>
                  <a:pt x="279462" y="574361"/>
                  <a:pt x="281609" y="596349"/>
                  <a:pt x="288235" y="616227"/>
                </a:cubicBezTo>
                <a:cubicBezTo>
                  <a:pt x="302494" y="659005"/>
                  <a:pt x="295632" y="635878"/>
                  <a:pt x="308113" y="685800"/>
                </a:cubicBezTo>
                <a:cubicBezTo>
                  <a:pt x="304800" y="728870"/>
                  <a:pt x="303221" y="772108"/>
                  <a:pt x="298174" y="815009"/>
                </a:cubicBezTo>
                <a:cubicBezTo>
                  <a:pt x="296578" y="828576"/>
                  <a:pt x="288235" y="854766"/>
                  <a:pt x="288235" y="85476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4219832" y="3727174"/>
            <a:ext cx="626165" cy="417443"/>
          </a:xfrm>
          <a:custGeom>
            <a:avLst/>
            <a:gdLst>
              <a:gd name="connsiteX0" fmla="*/ 0 w 626165"/>
              <a:gd name="connsiteY0" fmla="*/ 39756 h 417443"/>
              <a:gd name="connsiteX1" fmla="*/ 49696 w 626165"/>
              <a:gd name="connsiteY1" fmla="*/ 19878 h 417443"/>
              <a:gd name="connsiteX2" fmla="*/ 129209 w 626165"/>
              <a:gd name="connsiteY2" fmla="*/ 0 h 417443"/>
              <a:gd name="connsiteX3" fmla="*/ 159026 w 626165"/>
              <a:gd name="connsiteY3" fmla="*/ 9939 h 417443"/>
              <a:gd name="connsiteX4" fmla="*/ 188843 w 626165"/>
              <a:gd name="connsiteY4" fmla="*/ 69574 h 417443"/>
              <a:gd name="connsiteX5" fmla="*/ 208722 w 626165"/>
              <a:gd name="connsiteY5" fmla="*/ 89452 h 417443"/>
              <a:gd name="connsiteX6" fmla="*/ 228600 w 626165"/>
              <a:gd name="connsiteY6" fmla="*/ 119269 h 417443"/>
              <a:gd name="connsiteX7" fmla="*/ 298174 w 626165"/>
              <a:gd name="connsiteY7" fmla="*/ 149087 h 417443"/>
              <a:gd name="connsiteX8" fmla="*/ 327991 w 626165"/>
              <a:gd name="connsiteY8" fmla="*/ 168965 h 417443"/>
              <a:gd name="connsiteX9" fmla="*/ 397565 w 626165"/>
              <a:gd name="connsiteY9" fmla="*/ 228600 h 417443"/>
              <a:gd name="connsiteX10" fmla="*/ 427383 w 626165"/>
              <a:gd name="connsiteY10" fmla="*/ 238539 h 417443"/>
              <a:gd name="connsiteX11" fmla="*/ 536713 w 626165"/>
              <a:gd name="connsiteY11" fmla="*/ 238539 h 417443"/>
              <a:gd name="connsiteX12" fmla="*/ 566530 w 626165"/>
              <a:gd name="connsiteY12" fmla="*/ 268356 h 417443"/>
              <a:gd name="connsiteX13" fmla="*/ 596348 w 626165"/>
              <a:gd name="connsiteY13" fmla="*/ 377687 h 417443"/>
              <a:gd name="connsiteX14" fmla="*/ 606287 w 626165"/>
              <a:gd name="connsiteY14" fmla="*/ 407504 h 417443"/>
              <a:gd name="connsiteX15" fmla="*/ 626165 w 626165"/>
              <a:gd name="connsiteY15" fmla="*/ 417443 h 41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165" h="417443">
                <a:moveTo>
                  <a:pt x="0" y="39756"/>
                </a:moveTo>
                <a:cubicBezTo>
                  <a:pt x="16565" y="33130"/>
                  <a:pt x="32644" y="25125"/>
                  <a:pt x="49696" y="19878"/>
                </a:cubicBezTo>
                <a:cubicBezTo>
                  <a:pt x="75808" y="11844"/>
                  <a:pt x="129209" y="0"/>
                  <a:pt x="129209" y="0"/>
                </a:cubicBezTo>
                <a:cubicBezTo>
                  <a:pt x="139148" y="3313"/>
                  <a:pt x="150845" y="3394"/>
                  <a:pt x="159026" y="9939"/>
                </a:cubicBezTo>
                <a:cubicBezTo>
                  <a:pt x="188028" y="33140"/>
                  <a:pt x="172222" y="41872"/>
                  <a:pt x="188843" y="69574"/>
                </a:cubicBezTo>
                <a:cubicBezTo>
                  <a:pt x="193664" y="77609"/>
                  <a:pt x="202868" y="82135"/>
                  <a:pt x="208722" y="89452"/>
                </a:cubicBezTo>
                <a:cubicBezTo>
                  <a:pt x="216184" y="98780"/>
                  <a:pt x="220154" y="110822"/>
                  <a:pt x="228600" y="119269"/>
                </a:cubicBezTo>
                <a:cubicBezTo>
                  <a:pt x="251481" y="142150"/>
                  <a:pt x="267758" y="141483"/>
                  <a:pt x="298174" y="149087"/>
                </a:cubicBezTo>
                <a:cubicBezTo>
                  <a:pt x="308113" y="155713"/>
                  <a:pt x="318922" y="161191"/>
                  <a:pt x="327991" y="168965"/>
                </a:cubicBezTo>
                <a:cubicBezTo>
                  <a:pt x="362225" y="198309"/>
                  <a:pt x="361058" y="210347"/>
                  <a:pt x="397565" y="228600"/>
                </a:cubicBezTo>
                <a:cubicBezTo>
                  <a:pt x="406936" y="233285"/>
                  <a:pt x="417444" y="235226"/>
                  <a:pt x="427383" y="238539"/>
                </a:cubicBezTo>
                <a:cubicBezTo>
                  <a:pt x="458081" y="234702"/>
                  <a:pt x="504780" y="217250"/>
                  <a:pt x="536713" y="238539"/>
                </a:cubicBezTo>
                <a:cubicBezTo>
                  <a:pt x="548408" y="246336"/>
                  <a:pt x="556591" y="258417"/>
                  <a:pt x="566530" y="268356"/>
                </a:cubicBezTo>
                <a:cubicBezTo>
                  <a:pt x="609174" y="396285"/>
                  <a:pt x="568253" y="265305"/>
                  <a:pt x="596348" y="377687"/>
                </a:cubicBezTo>
                <a:cubicBezTo>
                  <a:pt x="598889" y="387851"/>
                  <a:pt x="600001" y="399123"/>
                  <a:pt x="606287" y="407504"/>
                </a:cubicBezTo>
                <a:cubicBezTo>
                  <a:pt x="610732" y="413430"/>
                  <a:pt x="619539" y="414130"/>
                  <a:pt x="626165" y="41744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4368919" y="4363278"/>
            <a:ext cx="288235" cy="69574"/>
          </a:xfrm>
          <a:custGeom>
            <a:avLst/>
            <a:gdLst>
              <a:gd name="connsiteX0" fmla="*/ 0 w 288235"/>
              <a:gd name="connsiteY0" fmla="*/ 29818 h 69574"/>
              <a:gd name="connsiteX1" fmla="*/ 129209 w 288235"/>
              <a:gd name="connsiteY1" fmla="*/ 49696 h 69574"/>
              <a:gd name="connsiteX2" fmla="*/ 188843 w 288235"/>
              <a:gd name="connsiteY2" fmla="*/ 69574 h 69574"/>
              <a:gd name="connsiteX3" fmla="*/ 258417 w 288235"/>
              <a:gd name="connsiteY3" fmla="*/ 39757 h 69574"/>
              <a:gd name="connsiteX4" fmla="*/ 288235 w 288235"/>
              <a:gd name="connsiteY4" fmla="*/ 0 h 6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35" h="69574">
                <a:moveTo>
                  <a:pt x="0" y="29818"/>
                </a:moveTo>
                <a:cubicBezTo>
                  <a:pt x="14712" y="31920"/>
                  <a:pt x="110822" y="45099"/>
                  <a:pt x="129209" y="49696"/>
                </a:cubicBezTo>
                <a:cubicBezTo>
                  <a:pt x="149537" y="54778"/>
                  <a:pt x="188843" y="69574"/>
                  <a:pt x="188843" y="69574"/>
                </a:cubicBezTo>
                <a:cubicBezTo>
                  <a:pt x="212716" y="63606"/>
                  <a:pt x="241258" y="61207"/>
                  <a:pt x="258417" y="39757"/>
                </a:cubicBezTo>
                <a:cubicBezTo>
                  <a:pt x="299355" y="-11417"/>
                  <a:pt x="238722" y="24755"/>
                  <a:pt x="28823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1018501" y="3657600"/>
            <a:ext cx="726488" cy="1331843"/>
          </a:xfrm>
          <a:custGeom>
            <a:avLst/>
            <a:gdLst>
              <a:gd name="connsiteX0" fmla="*/ 547583 w 726488"/>
              <a:gd name="connsiteY0" fmla="*/ 0 h 1331843"/>
              <a:gd name="connsiteX1" fmla="*/ 478009 w 726488"/>
              <a:gd name="connsiteY1" fmla="*/ 9939 h 1331843"/>
              <a:gd name="connsiteX2" fmla="*/ 448192 w 726488"/>
              <a:gd name="connsiteY2" fmla="*/ 19878 h 1331843"/>
              <a:gd name="connsiteX3" fmla="*/ 438253 w 726488"/>
              <a:gd name="connsiteY3" fmla="*/ 49696 h 1331843"/>
              <a:gd name="connsiteX4" fmla="*/ 418374 w 726488"/>
              <a:gd name="connsiteY4" fmla="*/ 69574 h 1331843"/>
              <a:gd name="connsiteX5" fmla="*/ 368679 w 726488"/>
              <a:gd name="connsiteY5" fmla="*/ 109330 h 1331843"/>
              <a:gd name="connsiteX6" fmla="*/ 309044 w 726488"/>
              <a:gd name="connsiteY6" fmla="*/ 149087 h 1331843"/>
              <a:gd name="connsiteX7" fmla="*/ 279227 w 726488"/>
              <a:gd name="connsiteY7" fmla="*/ 168965 h 1331843"/>
              <a:gd name="connsiteX8" fmla="*/ 130140 w 726488"/>
              <a:gd name="connsiteY8" fmla="*/ 159026 h 1331843"/>
              <a:gd name="connsiteX9" fmla="*/ 90383 w 726488"/>
              <a:gd name="connsiteY9" fmla="*/ 168965 h 1331843"/>
              <a:gd name="connsiteX10" fmla="*/ 30748 w 726488"/>
              <a:gd name="connsiteY10" fmla="*/ 188843 h 1331843"/>
              <a:gd name="connsiteX11" fmla="*/ 20809 w 726488"/>
              <a:gd name="connsiteY11" fmla="*/ 218661 h 1331843"/>
              <a:gd name="connsiteX12" fmla="*/ 931 w 726488"/>
              <a:gd name="connsiteY12" fmla="*/ 248478 h 1331843"/>
              <a:gd name="connsiteX13" fmla="*/ 30748 w 726488"/>
              <a:gd name="connsiteY13" fmla="*/ 357809 h 1331843"/>
              <a:gd name="connsiteX14" fmla="*/ 60566 w 726488"/>
              <a:gd name="connsiteY14" fmla="*/ 377687 h 1331843"/>
              <a:gd name="connsiteX15" fmla="*/ 90383 w 726488"/>
              <a:gd name="connsiteY15" fmla="*/ 477078 h 1331843"/>
              <a:gd name="connsiteX16" fmla="*/ 120201 w 726488"/>
              <a:gd name="connsiteY16" fmla="*/ 616226 h 1331843"/>
              <a:gd name="connsiteX17" fmla="*/ 140079 w 726488"/>
              <a:gd name="connsiteY17" fmla="*/ 646043 h 1331843"/>
              <a:gd name="connsiteX18" fmla="*/ 140079 w 726488"/>
              <a:gd name="connsiteY18" fmla="*/ 844826 h 1331843"/>
              <a:gd name="connsiteX19" fmla="*/ 110261 w 726488"/>
              <a:gd name="connsiteY19" fmla="*/ 934278 h 1331843"/>
              <a:gd name="connsiteX20" fmla="*/ 100322 w 726488"/>
              <a:gd name="connsiteY20" fmla="*/ 964096 h 1331843"/>
              <a:gd name="connsiteX21" fmla="*/ 100322 w 726488"/>
              <a:gd name="connsiteY21" fmla="*/ 1162878 h 1331843"/>
              <a:gd name="connsiteX22" fmla="*/ 120201 w 726488"/>
              <a:gd name="connsiteY22" fmla="*/ 1222513 h 1331843"/>
              <a:gd name="connsiteX23" fmla="*/ 130140 w 726488"/>
              <a:gd name="connsiteY23" fmla="*/ 1252330 h 1331843"/>
              <a:gd name="connsiteX24" fmla="*/ 150018 w 726488"/>
              <a:gd name="connsiteY24" fmla="*/ 1282148 h 1331843"/>
              <a:gd name="connsiteX25" fmla="*/ 159957 w 726488"/>
              <a:gd name="connsiteY25" fmla="*/ 1311965 h 1331843"/>
              <a:gd name="connsiteX26" fmla="*/ 189774 w 726488"/>
              <a:gd name="connsiteY26" fmla="*/ 1321904 h 1331843"/>
              <a:gd name="connsiteX27" fmla="*/ 239470 w 726488"/>
              <a:gd name="connsiteY27" fmla="*/ 1331843 h 1331843"/>
              <a:gd name="connsiteX28" fmla="*/ 318983 w 726488"/>
              <a:gd name="connsiteY28" fmla="*/ 1292087 h 1331843"/>
              <a:gd name="connsiteX29" fmla="*/ 338861 w 726488"/>
              <a:gd name="connsiteY29" fmla="*/ 1232452 h 1331843"/>
              <a:gd name="connsiteX30" fmla="*/ 378618 w 726488"/>
              <a:gd name="connsiteY30" fmla="*/ 1222513 h 1331843"/>
              <a:gd name="connsiteX31" fmla="*/ 408435 w 726488"/>
              <a:gd name="connsiteY31" fmla="*/ 1212574 h 1331843"/>
              <a:gd name="connsiteX32" fmla="*/ 557522 w 726488"/>
              <a:gd name="connsiteY32" fmla="*/ 1202635 h 1331843"/>
              <a:gd name="connsiteX33" fmla="*/ 607218 w 726488"/>
              <a:gd name="connsiteY33" fmla="*/ 1133061 h 1331843"/>
              <a:gd name="connsiteX34" fmla="*/ 627096 w 726488"/>
              <a:gd name="connsiteY34" fmla="*/ 944217 h 1331843"/>
              <a:gd name="connsiteX35" fmla="*/ 646974 w 726488"/>
              <a:gd name="connsiteY35" fmla="*/ 884583 h 1331843"/>
              <a:gd name="connsiteX36" fmla="*/ 666853 w 726488"/>
              <a:gd name="connsiteY36" fmla="*/ 805070 h 1331843"/>
              <a:gd name="connsiteX37" fmla="*/ 676792 w 726488"/>
              <a:gd name="connsiteY37" fmla="*/ 526774 h 1331843"/>
              <a:gd name="connsiteX38" fmla="*/ 706609 w 726488"/>
              <a:gd name="connsiteY38" fmla="*/ 467139 h 1331843"/>
              <a:gd name="connsiteX39" fmla="*/ 726488 w 726488"/>
              <a:gd name="connsiteY39" fmla="*/ 407504 h 1331843"/>
              <a:gd name="connsiteX40" fmla="*/ 706609 w 726488"/>
              <a:gd name="connsiteY40" fmla="*/ 327991 h 1331843"/>
              <a:gd name="connsiteX41" fmla="*/ 686731 w 726488"/>
              <a:gd name="connsiteY41" fmla="*/ 258417 h 1331843"/>
              <a:gd name="connsiteX42" fmla="*/ 646974 w 726488"/>
              <a:gd name="connsiteY42" fmla="*/ 198783 h 1331843"/>
              <a:gd name="connsiteX43" fmla="*/ 617157 w 726488"/>
              <a:gd name="connsiteY43" fmla="*/ 139148 h 1331843"/>
              <a:gd name="connsiteX44" fmla="*/ 607218 w 726488"/>
              <a:gd name="connsiteY44" fmla="*/ 109330 h 1331843"/>
              <a:gd name="connsiteX45" fmla="*/ 577401 w 726488"/>
              <a:gd name="connsiteY45" fmla="*/ 89452 h 1331843"/>
              <a:gd name="connsiteX46" fmla="*/ 567461 w 726488"/>
              <a:gd name="connsiteY46" fmla="*/ 59635 h 1331843"/>
              <a:gd name="connsiteX47" fmla="*/ 537644 w 726488"/>
              <a:gd name="connsiteY47" fmla="*/ 49696 h 1331843"/>
              <a:gd name="connsiteX48" fmla="*/ 507827 w 726488"/>
              <a:gd name="connsiteY48" fmla="*/ 29817 h 1331843"/>
              <a:gd name="connsiteX49" fmla="*/ 547583 w 726488"/>
              <a:gd name="connsiteY49" fmla="*/ 0 h 133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6488" h="1331843">
                <a:moveTo>
                  <a:pt x="547583" y="0"/>
                </a:moveTo>
                <a:cubicBezTo>
                  <a:pt x="524392" y="3313"/>
                  <a:pt x="500981" y="5345"/>
                  <a:pt x="478009" y="9939"/>
                </a:cubicBezTo>
                <a:cubicBezTo>
                  <a:pt x="467736" y="11994"/>
                  <a:pt x="455600" y="12470"/>
                  <a:pt x="448192" y="19878"/>
                </a:cubicBezTo>
                <a:cubicBezTo>
                  <a:pt x="440784" y="27286"/>
                  <a:pt x="443643" y="40712"/>
                  <a:pt x="438253" y="49696"/>
                </a:cubicBezTo>
                <a:cubicBezTo>
                  <a:pt x="433432" y="57731"/>
                  <a:pt x="424228" y="62257"/>
                  <a:pt x="418374" y="69574"/>
                </a:cubicBezTo>
                <a:cubicBezTo>
                  <a:pt x="385677" y="110444"/>
                  <a:pt x="415974" y="93565"/>
                  <a:pt x="368679" y="109330"/>
                </a:cubicBezTo>
                <a:lnTo>
                  <a:pt x="309044" y="149087"/>
                </a:lnTo>
                <a:lnTo>
                  <a:pt x="279227" y="168965"/>
                </a:lnTo>
                <a:cubicBezTo>
                  <a:pt x="229531" y="165652"/>
                  <a:pt x="179946" y="159026"/>
                  <a:pt x="130140" y="159026"/>
                </a:cubicBezTo>
                <a:cubicBezTo>
                  <a:pt x="116480" y="159026"/>
                  <a:pt x="103467" y="165040"/>
                  <a:pt x="90383" y="168965"/>
                </a:cubicBezTo>
                <a:cubicBezTo>
                  <a:pt x="70313" y="174986"/>
                  <a:pt x="30748" y="188843"/>
                  <a:pt x="30748" y="188843"/>
                </a:cubicBezTo>
                <a:cubicBezTo>
                  <a:pt x="27435" y="198782"/>
                  <a:pt x="25494" y="209290"/>
                  <a:pt x="20809" y="218661"/>
                </a:cubicBezTo>
                <a:cubicBezTo>
                  <a:pt x="15467" y="229345"/>
                  <a:pt x="2012" y="236582"/>
                  <a:pt x="931" y="248478"/>
                </a:cubicBezTo>
                <a:cubicBezTo>
                  <a:pt x="-2498" y="286202"/>
                  <a:pt x="2695" y="329756"/>
                  <a:pt x="30748" y="357809"/>
                </a:cubicBezTo>
                <a:cubicBezTo>
                  <a:pt x="39195" y="366256"/>
                  <a:pt x="50627" y="371061"/>
                  <a:pt x="60566" y="377687"/>
                </a:cubicBezTo>
                <a:cubicBezTo>
                  <a:pt x="73242" y="415716"/>
                  <a:pt x="82873" y="439527"/>
                  <a:pt x="90383" y="477078"/>
                </a:cubicBezTo>
                <a:cubicBezTo>
                  <a:pt x="95888" y="504603"/>
                  <a:pt x="107534" y="597225"/>
                  <a:pt x="120201" y="616226"/>
                </a:cubicBezTo>
                <a:lnTo>
                  <a:pt x="140079" y="646043"/>
                </a:lnTo>
                <a:cubicBezTo>
                  <a:pt x="157284" y="732070"/>
                  <a:pt x="158517" y="715759"/>
                  <a:pt x="140079" y="844826"/>
                </a:cubicBezTo>
                <a:cubicBezTo>
                  <a:pt x="140076" y="844844"/>
                  <a:pt x="115234" y="919361"/>
                  <a:pt x="110261" y="934278"/>
                </a:cubicBezTo>
                <a:lnTo>
                  <a:pt x="100322" y="964096"/>
                </a:lnTo>
                <a:cubicBezTo>
                  <a:pt x="91103" y="1056283"/>
                  <a:pt x="83037" y="1070691"/>
                  <a:pt x="100322" y="1162878"/>
                </a:cubicBezTo>
                <a:cubicBezTo>
                  <a:pt x="104184" y="1183473"/>
                  <a:pt x="113575" y="1202635"/>
                  <a:pt x="120201" y="1222513"/>
                </a:cubicBezTo>
                <a:cubicBezTo>
                  <a:pt x="123514" y="1232452"/>
                  <a:pt x="124329" y="1243613"/>
                  <a:pt x="130140" y="1252330"/>
                </a:cubicBezTo>
                <a:cubicBezTo>
                  <a:pt x="136766" y="1262269"/>
                  <a:pt x="144676" y="1271464"/>
                  <a:pt x="150018" y="1282148"/>
                </a:cubicBezTo>
                <a:cubicBezTo>
                  <a:pt x="154703" y="1291519"/>
                  <a:pt x="152549" y="1304557"/>
                  <a:pt x="159957" y="1311965"/>
                </a:cubicBezTo>
                <a:cubicBezTo>
                  <a:pt x="167365" y="1319373"/>
                  <a:pt x="179610" y="1319363"/>
                  <a:pt x="189774" y="1321904"/>
                </a:cubicBezTo>
                <a:cubicBezTo>
                  <a:pt x="206163" y="1326001"/>
                  <a:pt x="222905" y="1328530"/>
                  <a:pt x="239470" y="1331843"/>
                </a:cubicBezTo>
                <a:cubicBezTo>
                  <a:pt x="292025" y="1323084"/>
                  <a:pt x="299107" y="1336809"/>
                  <a:pt x="318983" y="1292087"/>
                </a:cubicBezTo>
                <a:cubicBezTo>
                  <a:pt x="327493" y="1272939"/>
                  <a:pt x="318533" y="1237534"/>
                  <a:pt x="338861" y="1232452"/>
                </a:cubicBezTo>
                <a:cubicBezTo>
                  <a:pt x="352113" y="1229139"/>
                  <a:pt x="365483" y="1226266"/>
                  <a:pt x="378618" y="1222513"/>
                </a:cubicBezTo>
                <a:cubicBezTo>
                  <a:pt x="388692" y="1219635"/>
                  <a:pt x="398022" y="1213731"/>
                  <a:pt x="408435" y="1212574"/>
                </a:cubicBezTo>
                <a:cubicBezTo>
                  <a:pt x="457936" y="1207074"/>
                  <a:pt x="507826" y="1205948"/>
                  <a:pt x="557522" y="1202635"/>
                </a:cubicBezTo>
                <a:cubicBezTo>
                  <a:pt x="604687" y="1155470"/>
                  <a:pt x="591352" y="1180658"/>
                  <a:pt x="607218" y="1133061"/>
                </a:cubicBezTo>
                <a:cubicBezTo>
                  <a:pt x="609873" y="1101195"/>
                  <a:pt x="616935" y="988250"/>
                  <a:pt x="627096" y="944217"/>
                </a:cubicBezTo>
                <a:cubicBezTo>
                  <a:pt x="631808" y="923800"/>
                  <a:pt x="641892" y="904911"/>
                  <a:pt x="646974" y="884583"/>
                </a:cubicBezTo>
                <a:lnTo>
                  <a:pt x="666853" y="805070"/>
                </a:lnTo>
                <a:cubicBezTo>
                  <a:pt x="670166" y="712305"/>
                  <a:pt x="670816" y="619406"/>
                  <a:pt x="676792" y="526774"/>
                </a:cubicBezTo>
                <a:cubicBezTo>
                  <a:pt x="678844" y="494974"/>
                  <a:pt x="694220" y="495014"/>
                  <a:pt x="706609" y="467139"/>
                </a:cubicBezTo>
                <a:cubicBezTo>
                  <a:pt x="715119" y="447991"/>
                  <a:pt x="726488" y="407504"/>
                  <a:pt x="726488" y="407504"/>
                </a:cubicBezTo>
                <a:lnTo>
                  <a:pt x="706609" y="327991"/>
                </a:lnTo>
                <a:cubicBezTo>
                  <a:pt x="704270" y="318635"/>
                  <a:pt x="693212" y="270082"/>
                  <a:pt x="686731" y="258417"/>
                </a:cubicBezTo>
                <a:cubicBezTo>
                  <a:pt x="675129" y="237533"/>
                  <a:pt x="646974" y="198783"/>
                  <a:pt x="646974" y="198783"/>
                </a:cubicBezTo>
                <a:cubicBezTo>
                  <a:pt x="621992" y="123834"/>
                  <a:pt x="655691" y="216218"/>
                  <a:pt x="617157" y="139148"/>
                </a:cubicBezTo>
                <a:cubicBezTo>
                  <a:pt x="612472" y="129777"/>
                  <a:pt x="613763" y="117511"/>
                  <a:pt x="607218" y="109330"/>
                </a:cubicBezTo>
                <a:cubicBezTo>
                  <a:pt x="599756" y="100002"/>
                  <a:pt x="587340" y="96078"/>
                  <a:pt x="577401" y="89452"/>
                </a:cubicBezTo>
                <a:cubicBezTo>
                  <a:pt x="574088" y="79513"/>
                  <a:pt x="574869" y="67043"/>
                  <a:pt x="567461" y="59635"/>
                </a:cubicBezTo>
                <a:cubicBezTo>
                  <a:pt x="560053" y="52227"/>
                  <a:pt x="547015" y="54381"/>
                  <a:pt x="537644" y="49696"/>
                </a:cubicBezTo>
                <a:cubicBezTo>
                  <a:pt x="526960" y="44354"/>
                  <a:pt x="516274" y="38264"/>
                  <a:pt x="507827" y="29817"/>
                </a:cubicBezTo>
                <a:lnTo>
                  <a:pt x="547583" y="0"/>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163500" y="537750"/>
            <a:ext cx="476412" cy="369332"/>
          </a:xfrm>
          <a:prstGeom prst="rect">
            <a:avLst/>
          </a:prstGeom>
          <a:solidFill>
            <a:srgbClr val="CCFFCC"/>
          </a:solidFill>
        </p:spPr>
        <p:txBody>
          <a:bodyPr wrap="none" rtlCol="0">
            <a:spAutoFit/>
          </a:bodyPr>
          <a:lstStyle/>
          <a:p>
            <a:r>
              <a:rPr kumimoji="1" lang="en-US" altLang="ja-JP" dirty="0" smtClean="0"/>
              <a:t>0.8</a:t>
            </a:r>
            <a:endParaRPr kumimoji="1" lang="ja-JP" altLang="en-US" dirty="0"/>
          </a:p>
        </p:txBody>
      </p:sp>
      <p:sp>
        <p:nvSpPr>
          <p:cNvPr id="28" name="テキスト ボックス 27"/>
          <p:cNvSpPr txBox="1"/>
          <p:nvPr/>
        </p:nvSpPr>
        <p:spPr>
          <a:xfrm>
            <a:off x="2391698" y="1027907"/>
            <a:ext cx="593432" cy="369332"/>
          </a:xfrm>
          <a:prstGeom prst="rect">
            <a:avLst/>
          </a:prstGeom>
          <a:solidFill>
            <a:srgbClr val="CCFFCC"/>
          </a:solidFill>
        </p:spPr>
        <p:txBody>
          <a:bodyPr wrap="none" rtlCol="0">
            <a:spAutoFit/>
          </a:bodyPr>
          <a:lstStyle/>
          <a:p>
            <a:r>
              <a:rPr kumimoji="1" lang="en-US" altLang="ja-JP" dirty="0" smtClean="0">
                <a:solidFill>
                  <a:srgbClr val="FF0000"/>
                </a:solidFill>
              </a:rPr>
              <a:t>13.6</a:t>
            </a:r>
            <a:endParaRPr kumimoji="1" lang="ja-JP" altLang="en-US" dirty="0">
              <a:solidFill>
                <a:srgbClr val="FF0000"/>
              </a:solidFill>
            </a:endParaRPr>
          </a:p>
        </p:txBody>
      </p:sp>
      <p:sp>
        <p:nvSpPr>
          <p:cNvPr id="29" name="テキスト ボックス 28"/>
          <p:cNvSpPr txBox="1"/>
          <p:nvPr/>
        </p:nvSpPr>
        <p:spPr>
          <a:xfrm>
            <a:off x="2892798" y="702784"/>
            <a:ext cx="476412" cy="369332"/>
          </a:xfrm>
          <a:prstGeom prst="rect">
            <a:avLst/>
          </a:prstGeom>
          <a:solidFill>
            <a:srgbClr val="CCFFCC"/>
          </a:solidFill>
        </p:spPr>
        <p:txBody>
          <a:bodyPr wrap="none" rtlCol="0">
            <a:spAutoFit/>
          </a:bodyPr>
          <a:lstStyle/>
          <a:p>
            <a:r>
              <a:rPr kumimoji="1" lang="en-US" altLang="ja-JP" dirty="0" smtClean="0"/>
              <a:t>1.8</a:t>
            </a:r>
            <a:endParaRPr kumimoji="1" lang="ja-JP" altLang="en-US" dirty="0"/>
          </a:p>
        </p:txBody>
      </p:sp>
      <p:sp>
        <p:nvSpPr>
          <p:cNvPr id="30" name="テキスト ボックス 29"/>
          <p:cNvSpPr txBox="1"/>
          <p:nvPr/>
        </p:nvSpPr>
        <p:spPr>
          <a:xfrm>
            <a:off x="821316" y="1305138"/>
            <a:ext cx="476412" cy="369332"/>
          </a:xfrm>
          <a:prstGeom prst="rect">
            <a:avLst/>
          </a:prstGeom>
          <a:solidFill>
            <a:srgbClr val="CCFFCC"/>
          </a:solidFill>
        </p:spPr>
        <p:txBody>
          <a:bodyPr wrap="none" rtlCol="0">
            <a:spAutoFit/>
          </a:bodyPr>
          <a:lstStyle/>
          <a:p>
            <a:r>
              <a:rPr kumimoji="1" lang="en-US" altLang="ja-JP" dirty="0" smtClean="0"/>
              <a:t>6.4</a:t>
            </a:r>
          </a:p>
        </p:txBody>
      </p:sp>
      <p:sp>
        <p:nvSpPr>
          <p:cNvPr id="31" name="テキスト ボックス 30"/>
          <p:cNvSpPr txBox="1"/>
          <p:nvPr/>
        </p:nvSpPr>
        <p:spPr>
          <a:xfrm>
            <a:off x="686411" y="874643"/>
            <a:ext cx="476412" cy="369332"/>
          </a:xfrm>
          <a:prstGeom prst="rect">
            <a:avLst/>
          </a:prstGeom>
          <a:solidFill>
            <a:srgbClr val="CCFFCC"/>
          </a:solidFill>
        </p:spPr>
        <p:txBody>
          <a:bodyPr wrap="none" rtlCol="0">
            <a:spAutoFit/>
          </a:bodyPr>
          <a:lstStyle/>
          <a:p>
            <a:r>
              <a:rPr kumimoji="1" lang="en-US" altLang="ja-JP" dirty="0" smtClean="0"/>
              <a:t>0.3</a:t>
            </a:r>
          </a:p>
        </p:txBody>
      </p:sp>
      <p:sp>
        <p:nvSpPr>
          <p:cNvPr id="32" name="テキスト ボックス 31"/>
          <p:cNvSpPr txBox="1"/>
          <p:nvPr/>
        </p:nvSpPr>
        <p:spPr>
          <a:xfrm>
            <a:off x="1162823" y="4023764"/>
            <a:ext cx="593432" cy="369332"/>
          </a:xfrm>
          <a:prstGeom prst="rect">
            <a:avLst/>
          </a:prstGeom>
          <a:solidFill>
            <a:srgbClr val="CCFFCC"/>
          </a:solidFill>
        </p:spPr>
        <p:txBody>
          <a:bodyPr wrap="none" rtlCol="0">
            <a:spAutoFit/>
          </a:bodyPr>
          <a:lstStyle/>
          <a:p>
            <a:r>
              <a:rPr kumimoji="1" lang="en-US" altLang="ja-JP" dirty="0" smtClean="0"/>
              <a:t>0.35</a:t>
            </a:r>
          </a:p>
        </p:txBody>
      </p:sp>
      <p:sp>
        <p:nvSpPr>
          <p:cNvPr id="33" name="テキスト ボックス 32"/>
          <p:cNvSpPr txBox="1"/>
          <p:nvPr/>
        </p:nvSpPr>
        <p:spPr>
          <a:xfrm>
            <a:off x="1009826" y="1877948"/>
            <a:ext cx="476412" cy="369332"/>
          </a:xfrm>
          <a:prstGeom prst="rect">
            <a:avLst/>
          </a:prstGeom>
          <a:solidFill>
            <a:srgbClr val="CCFFCC"/>
          </a:solidFill>
        </p:spPr>
        <p:txBody>
          <a:bodyPr wrap="none" rtlCol="0">
            <a:spAutoFit/>
          </a:bodyPr>
          <a:lstStyle/>
          <a:p>
            <a:r>
              <a:rPr kumimoji="1" lang="en-US" altLang="ja-JP" dirty="0" smtClean="0"/>
              <a:t>2.0</a:t>
            </a:r>
          </a:p>
        </p:txBody>
      </p:sp>
      <p:sp>
        <p:nvSpPr>
          <p:cNvPr id="34" name="テキスト ボックス 33"/>
          <p:cNvSpPr txBox="1"/>
          <p:nvPr/>
        </p:nvSpPr>
        <p:spPr>
          <a:xfrm>
            <a:off x="2135733" y="1643860"/>
            <a:ext cx="593432" cy="369332"/>
          </a:xfrm>
          <a:prstGeom prst="rect">
            <a:avLst/>
          </a:prstGeom>
          <a:solidFill>
            <a:srgbClr val="CCFFCC"/>
          </a:solidFill>
        </p:spPr>
        <p:txBody>
          <a:bodyPr wrap="none" rtlCol="0">
            <a:spAutoFit/>
          </a:bodyPr>
          <a:lstStyle/>
          <a:p>
            <a:r>
              <a:rPr kumimoji="1" lang="en-US" altLang="ja-JP" dirty="0" smtClean="0">
                <a:solidFill>
                  <a:srgbClr val="FF0000"/>
                </a:solidFill>
              </a:rPr>
              <a:t>25.3</a:t>
            </a:r>
          </a:p>
        </p:txBody>
      </p:sp>
      <p:sp>
        <p:nvSpPr>
          <p:cNvPr id="35" name="テキスト ボックス 34"/>
          <p:cNvSpPr txBox="1"/>
          <p:nvPr/>
        </p:nvSpPr>
        <p:spPr>
          <a:xfrm>
            <a:off x="2077787" y="2311337"/>
            <a:ext cx="476412" cy="369332"/>
          </a:xfrm>
          <a:prstGeom prst="rect">
            <a:avLst/>
          </a:prstGeom>
          <a:solidFill>
            <a:srgbClr val="CCFFCC"/>
          </a:solidFill>
        </p:spPr>
        <p:txBody>
          <a:bodyPr wrap="none" rtlCol="0">
            <a:spAutoFit/>
          </a:bodyPr>
          <a:lstStyle/>
          <a:p>
            <a:r>
              <a:rPr kumimoji="1" lang="en-US" altLang="ja-JP" dirty="0" smtClean="0"/>
              <a:t>3.8</a:t>
            </a:r>
          </a:p>
        </p:txBody>
      </p:sp>
      <p:sp>
        <p:nvSpPr>
          <p:cNvPr id="36" name="テキスト ボックス 35"/>
          <p:cNvSpPr txBox="1"/>
          <p:nvPr/>
        </p:nvSpPr>
        <p:spPr>
          <a:xfrm>
            <a:off x="2939017" y="2202007"/>
            <a:ext cx="476412" cy="369332"/>
          </a:xfrm>
          <a:prstGeom prst="rect">
            <a:avLst/>
          </a:prstGeom>
          <a:solidFill>
            <a:srgbClr val="CCFFCC"/>
          </a:solidFill>
        </p:spPr>
        <p:txBody>
          <a:bodyPr wrap="none" rtlCol="0">
            <a:spAutoFit/>
          </a:bodyPr>
          <a:lstStyle/>
          <a:p>
            <a:r>
              <a:rPr kumimoji="1" lang="en-US" altLang="ja-JP" dirty="0" smtClean="0"/>
              <a:t>5.9</a:t>
            </a:r>
          </a:p>
        </p:txBody>
      </p:sp>
      <p:sp>
        <p:nvSpPr>
          <p:cNvPr id="26" name="フリーフォーム 25"/>
          <p:cNvSpPr/>
          <p:nvPr/>
        </p:nvSpPr>
        <p:spPr>
          <a:xfrm>
            <a:off x="2788597" y="2117035"/>
            <a:ext cx="258418" cy="149087"/>
          </a:xfrm>
          <a:custGeom>
            <a:avLst/>
            <a:gdLst>
              <a:gd name="connsiteX0" fmla="*/ 0 w 258418"/>
              <a:gd name="connsiteY0" fmla="*/ 149087 h 149087"/>
              <a:gd name="connsiteX1" fmla="*/ 9939 w 258418"/>
              <a:gd name="connsiteY1" fmla="*/ 69574 h 149087"/>
              <a:gd name="connsiteX2" fmla="*/ 49696 w 258418"/>
              <a:gd name="connsiteY2" fmla="*/ 59635 h 149087"/>
              <a:gd name="connsiteX3" fmla="*/ 89452 w 258418"/>
              <a:gd name="connsiteY3" fmla="*/ 9939 h 149087"/>
              <a:gd name="connsiteX4" fmla="*/ 119270 w 258418"/>
              <a:gd name="connsiteY4" fmla="*/ 0 h 149087"/>
              <a:gd name="connsiteX5" fmla="*/ 178905 w 258418"/>
              <a:gd name="connsiteY5" fmla="*/ 39756 h 149087"/>
              <a:gd name="connsiteX6" fmla="*/ 228600 w 258418"/>
              <a:gd name="connsiteY6" fmla="*/ 79513 h 149087"/>
              <a:gd name="connsiteX7" fmla="*/ 258418 w 258418"/>
              <a:gd name="connsiteY7" fmla="*/ 39756 h 14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418" h="149087">
                <a:moveTo>
                  <a:pt x="0" y="149087"/>
                </a:moveTo>
                <a:cubicBezTo>
                  <a:pt x="3313" y="122583"/>
                  <a:pt x="-3033" y="92923"/>
                  <a:pt x="9939" y="69574"/>
                </a:cubicBezTo>
                <a:cubicBezTo>
                  <a:pt x="16573" y="57633"/>
                  <a:pt x="37478" y="65744"/>
                  <a:pt x="49696" y="59635"/>
                </a:cubicBezTo>
                <a:cubicBezTo>
                  <a:pt x="76711" y="46127"/>
                  <a:pt x="66045" y="28664"/>
                  <a:pt x="89452" y="9939"/>
                </a:cubicBezTo>
                <a:cubicBezTo>
                  <a:pt x="97633" y="3394"/>
                  <a:pt x="109331" y="3313"/>
                  <a:pt x="119270" y="0"/>
                </a:cubicBezTo>
                <a:cubicBezTo>
                  <a:pt x="139148" y="13252"/>
                  <a:pt x="162012" y="22862"/>
                  <a:pt x="178905" y="39756"/>
                </a:cubicBezTo>
                <a:cubicBezTo>
                  <a:pt x="207229" y="68082"/>
                  <a:pt x="190986" y="54437"/>
                  <a:pt x="228600" y="79513"/>
                </a:cubicBezTo>
                <a:cubicBezTo>
                  <a:pt x="240882" y="42667"/>
                  <a:pt x="229168" y="54380"/>
                  <a:pt x="258418" y="3975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225949" y="2938951"/>
            <a:ext cx="476412" cy="369332"/>
          </a:xfrm>
          <a:prstGeom prst="rect">
            <a:avLst/>
          </a:prstGeom>
          <a:solidFill>
            <a:srgbClr val="CCFFCC"/>
          </a:solidFill>
        </p:spPr>
        <p:txBody>
          <a:bodyPr wrap="none" rtlCol="0">
            <a:spAutoFit/>
          </a:bodyPr>
          <a:lstStyle/>
          <a:p>
            <a:r>
              <a:rPr kumimoji="1" lang="en-US" altLang="ja-JP" dirty="0" smtClean="0"/>
              <a:t>0.5</a:t>
            </a:r>
          </a:p>
        </p:txBody>
      </p:sp>
      <p:sp>
        <p:nvSpPr>
          <p:cNvPr id="39" name="テキスト ボックス 38"/>
          <p:cNvSpPr txBox="1"/>
          <p:nvPr/>
        </p:nvSpPr>
        <p:spPr>
          <a:xfrm>
            <a:off x="2732847" y="2536158"/>
            <a:ext cx="476412" cy="369332"/>
          </a:xfrm>
          <a:prstGeom prst="rect">
            <a:avLst/>
          </a:prstGeom>
          <a:solidFill>
            <a:srgbClr val="CCFFCC"/>
          </a:solidFill>
        </p:spPr>
        <p:txBody>
          <a:bodyPr wrap="none" rtlCol="0">
            <a:spAutoFit/>
          </a:bodyPr>
          <a:lstStyle/>
          <a:p>
            <a:r>
              <a:rPr kumimoji="1" lang="en-US" altLang="ja-JP" dirty="0" smtClean="0"/>
              <a:t>0.5</a:t>
            </a:r>
          </a:p>
        </p:txBody>
      </p:sp>
      <p:sp>
        <p:nvSpPr>
          <p:cNvPr id="40" name="テキスト ボックス 39"/>
          <p:cNvSpPr txBox="1"/>
          <p:nvPr/>
        </p:nvSpPr>
        <p:spPr>
          <a:xfrm>
            <a:off x="3738783" y="3651838"/>
            <a:ext cx="476412" cy="369332"/>
          </a:xfrm>
          <a:prstGeom prst="rect">
            <a:avLst/>
          </a:prstGeom>
          <a:solidFill>
            <a:srgbClr val="CCFFCC"/>
          </a:solidFill>
        </p:spPr>
        <p:txBody>
          <a:bodyPr wrap="none" rtlCol="0">
            <a:spAutoFit/>
          </a:bodyPr>
          <a:lstStyle/>
          <a:p>
            <a:r>
              <a:rPr kumimoji="1" lang="en-US" altLang="ja-JP" dirty="0" smtClean="0"/>
              <a:t>2.2</a:t>
            </a:r>
          </a:p>
        </p:txBody>
      </p:sp>
      <p:sp>
        <p:nvSpPr>
          <p:cNvPr id="41" name="テキスト ボックス 40"/>
          <p:cNvSpPr txBox="1"/>
          <p:nvPr/>
        </p:nvSpPr>
        <p:spPr>
          <a:xfrm>
            <a:off x="4274830" y="3925667"/>
            <a:ext cx="476412" cy="369332"/>
          </a:xfrm>
          <a:prstGeom prst="rect">
            <a:avLst/>
          </a:prstGeom>
          <a:solidFill>
            <a:srgbClr val="CCFFCC"/>
          </a:solidFill>
        </p:spPr>
        <p:txBody>
          <a:bodyPr wrap="none" rtlCol="0">
            <a:spAutoFit/>
          </a:bodyPr>
          <a:lstStyle/>
          <a:p>
            <a:r>
              <a:rPr kumimoji="1" lang="en-US" altLang="ja-JP" dirty="0" smtClean="0"/>
              <a:t>0.1</a:t>
            </a:r>
          </a:p>
        </p:txBody>
      </p:sp>
      <p:sp>
        <p:nvSpPr>
          <p:cNvPr id="42" name="テキスト ボックス 41"/>
          <p:cNvSpPr txBox="1"/>
          <p:nvPr/>
        </p:nvSpPr>
        <p:spPr>
          <a:xfrm>
            <a:off x="2789264" y="3190461"/>
            <a:ext cx="476412" cy="369332"/>
          </a:xfrm>
          <a:prstGeom prst="rect">
            <a:avLst/>
          </a:prstGeom>
          <a:solidFill>
            <a:srgbClr val="CCFFCC"/>
          </a:solidFill>
        </p:spPr>
        <p:txBody>
          <a:bodyPr wrap="none" rtlCol="0">
            <a:spAutoFit/>
          </a:bodyPr>
          <a:lstStyle/>
          <a:p>
            <a:r>
              <a:rPr kumimoji="1" lang="en-US" altLang="ja-JP" dirty="0" smtClean="0"/>
              <a:t>1.9</a:t>
            </a:r>
          </a:p>
        </p:txBody>
      </p:sp>
      <p:sp>
        <p:nvSpPr>
          <p:cNvPr id="43" name="テキスト ボックス 42"/>
          <p:cNvSpPr txBox="1"/>
          <p:nvPr/>
        </p:nvSpPr>
        <p:spPr>
          <a:xfrm>
            <a:off x="3568760" y="3264213"/>
            <a:ext cx="476412" cy="369332"/>
          </a:xfrm>
          <a:prstGeom prst="rect">
            <a:avLst/>
          </a:prstGeom>
          <a:solidFill>
            <a:srgbClr val="CCFFCC"/>
          </a:solidFill>
        </p:spPr>
        <p:txBody>
          <a:bodyPr wrap="none" rtlCol="0">
            <a:spAutoFit/>
          </a:bodyPr>
          <a:lstStyle/>
          <a:p>
            <a:r>
              <a:rPr kumimoji="1" lang="en-US" altLang="ja-JP" dirty="0" smtClean="0"/>
              <a:t>0.3</a:t>
            </a:r>
          </a:p>
        </p:txBody>
      </p:sp>
      <p:sp>
        <p:nvSpPr>
          <p:cNvPr id="44" name="テキスト ボックス 43"/>
          <p:cNvSpPr txBox="1"/>
          <p:nvPr/>
        </p:nvSpPr>
        <p:spPr>
          <a:xfrm>
            <a:off x="4565442" y="3658895"/>
            <a:ext cx="476412" cy="369332"/>
          </a:xfrm>
          <a:prstGeom prst="rect">
            <a:avLst/>
          </a:prstGeom>
          <a:solidFill>
            <a:srgbClr val="CCFFCC"/>
          </a:solidFill>
        </p:spPr>
        <p:txBody>
          <a:bodyPr wrap="none" rtlCol="0">
            <a:spAutoFit/>
          </a:bodyPr>
          <a:lstStyle/>
          <a:p>
            <a:r>
              <a:rPr kumimoji="1" lang="en-US" altLang="ja-JP" dirty="0" smtClean="0"/>
              <a:t>0.9</a:t>
            </a:r>
          </a:p>
        </p:txBody>
      </p:sp>
      <p:sp>
        <p:nvSpPr>
          <p:cNvPr id="45" name="テキスト ボックス 44"/>
          <p:cNvSpPr txBox="1"/>
          <p:nvPr/>
        </p:nvSpPr>
        <p:spPr>
          <a:xfrm>
            <a:off x="4507733" y="4610324"/>
            <a:ext cx="476412" cy="369332"/>
          </a:xfrm>
          <a:prstGeom prst="rect">
            <a:avLst/>
          </a:prstGeom>
          <a:solidFill>
            <a:srgbClr val="CCFFCC"/>
          </a:solidFill>
        </p:spPr>
        <p:txBody>
          <a:bodyPr wrap="none" rtlCol="0">
            <a:spAutoFit/>
          </a:bodyPr>
          <a:lstStyle/>
          <a:p>
            <a:r>
              <a:rPr kumimoji="1" lang="en-US" altLang="ja-JP" dirty="0" smtClean="0"/>
              <a:t>0.2</a:t>
            </a:r>
          </a:p>
        </p:txBody>
      </p:sp>
      <p:sp>
        <p:nvSpPr>
          <p:cNvPr id="46" name="テキスト ボックス 45"/>
          <p:cNvSpPr txBox="1"/>
          <p:nvPr/>
        </p:nvSpPr>
        <p:spPr>
          <a:xfrm>
            <a:off x="3415429" y="5588140"/>
            <a:ext cx="476412" cy="369332"/>
          </a:xfrm>
          <a:prstGeom prst="rect">
            <a:avLst/>
          </a:prstGeom>
          <a:solidFill>
            <a:srgbClr val="CCFFCC"/>
          </a:solidFill>
        </p:spPr>
        <p:txBody>
          <a:bodyPr wrap="none" rtlCol="0">
            <a:spAutoFit/>
          </a:bodyPr>
          <a:lstStyle/>
          <a:p>
            <a:r>
              <a:rPr kumimoji="1" lang="en-US" altLang="ja-JP" dirty="0" smtClean="0"/>
              <a:t>1.0</a:t>
            </a:r>
          </a:p>
        </p:txBody>
      </p:sp>
      <p:sp>
        <p:nvSpPr>
          <p:cNvPr id="48" name="円/楕円 47"/>
          <p:cNvSpPr/>
          <p:nvPr/>
        </p:nvSpPr>
        <p:spPr>
          <a:xfrm>
            <a:off x="1410709" y="910565"/>
            <a:ext cx="852940" cy="582691"/>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453812" y="922330"/>
            <a:ext cx="809837" cy="584775"/>
          </a:xfrm>
          <a:prstGeom prst="rect">
            <a:avLst/>
          </a:prstGeom>
          <a:noFill/>
        </p:spPr>
        <p:txBody>
          <a:bodyPr wrap="none" rtlCol="0">
            <a:spAutoFit/>
          </a:bodyPr>
          <a:lstStyle/>
          <a:p>
            <a:r>
              <a:rPr kumimoji="1" lang="en-US" altLang="ja-JP" sz="3200" dirty="0" smtClean="0">
                <a:solidFill>
                  <a:srgbClr val="FF0000"/>
                </a:solidFill>
              </a:rPr>
              <a:t>100</a:t>
            </a:r>
          </a:p>
        </p:txBody>
      </p:sp>
      <p:sp>
        <p:nvSpPr>
          <p:cNvPr id="50" name="テキスト ボックス 49"/>
          <p:cNvSpPr txBox="1"/>
          <p:nvPr/>
        </p:nvSpPr>
        <p:spPr>
          <a:xfrm>
            <a:off x="3752895" y="1023264"/>
            <a:ext cx="4850093" cy="1200329"/>
          </a:xfrm>
          <a:prstGeom prst="rect">
            <a:avLst/>
          </a:prstGeom>
          <a:solidFill>
            <a:srgbClr val="CCFFFF"/>
          </a:solidFill>
        </p:spPr>
        <p:txBody>
          <a:bodyPr wrap="square" rtlCol="0">
            <a:spAutoFit/>
          </a:bodyPr>
          <a:lstStyle/>
          <a:p>
            <a:pPr algn="ctr"/>
            <a:r>
              <a:rPr lang="ja-JP" altLang="en-US" sz="2400" dirty="0" smtClean="0">
                <a:solidFill>
                  <a:srgbClr val="0000CC"/>
                </a:solidFill>
              </a:rPr>
              <a:t>イタリア</a:t>
            </a:r>
            <a:endParaRPr lang="en-US" altLang="ja-JP" sz="2400" dirty="0" smtClean="0">
              <a:solidFill>
                <a:srgbClr val="0000CC"/>
              </a:solidFill>
            </a:endParaRPr>
          </a:p>
          <a:p>
            <a:pPr algn="ctr"/>
            <a:r>
              <a:rPr lang="ja-JP" altLang="en-US" sz="2400" dirty="0" smtClean="0"/>
              <a:t>ロンバルディア州の患者数（</a:t>
            </a:r>
            <a:r>
              <a:rPr lang="en-US" altLang="ja-JP" sz="2400" dirty="0" smtClean="0">
                <a:solidFill>
                  <a:srgbClr val="FF0000"/>
                </a:solidFill>
              </a:rPr>
              <a:t>5469</a:t>
            </a:r>
            <a:r>
              <a:rPr lang="ja-JP" altLang="en-US" sz="2400" dirty="0" smtClean="0"/>
              <a:t>名）を </a:t>
            </a:r>
            <a:r>
              <a:rPr lang="en-US" altLang="ja-JP" sz="2400" dirty="0" smtClean="0">
                <a:solidFill>
                  <a:srgbClr val="FF0000"/>
                </a:solidFill>
              </a:rPr>
              <a:t>100</a:t>
            </a:r>
            <a:r>
              <a:rPr lang="ja-JP" altLang="en-US" sz="2400" dirty="0" smtClean="0"/>
              <a:t>とした時の他の地域の患者数</a:t>
            </a:r>
            <a:endParaRPr kumimoji="1" lang="ja-JP" altLang="en-US" sz="2400" dirty="0"/>
          </a:p>
        </p:txBody>
      </p:sp>
    </p:spTree>
    <p:extLst>
      <p:ext uri="{BB962C8B-B14F-4D97-AF65-F5344CB8AC3E}">
        <p14:creationId xmlns:p14="http://schemas.microsoft.com/office/powerpoint/2010/main" val="3813543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8410" y="192801"/>
            <a:ext cx="8169360" cy="672842"/>
          </a:xfrm>
        </p:spPr>
        <p:txBody>
          <a:bodyPr>
            <a:normAutofit fontScale="90000"/>
          </a:bodyPr>
          <a:lstStyle/>
          <a:p>
            <a:r>
              <a:rPr kumimoji="1" lang="ja-JP" altLang="en-US" sz="2800" dirty="0" smtClean="0">
                <a:solidFill>
                  <a:srgbClr val="0000CC"/>
                </a:solidFill>
              </a:rPr>
              <a:t>“感染爆発”はいつでも起こり得るが、阻止することも可能？</a:t>
            </a:r>
            <a:endParaRPr kumimoji="1" lang="ja-JP" altLang="en-US" sz="2800" dirty="0">
              <a:solidFill>
                <a:srgbClr val="0000CC"/>
              </a:solidFill>
            </a:endParaRPr>
          </a:p>
        </p:txBody>
      </p:sp>
      <p:sp>
        <p:nvSpPr>
          <p:cNvPr id="3" name="コンテンツ プレースホルダー 2"/>
          <p:cNvSpPr>
            <a:spLocks noGrp="1"/>
          </p:cNvSpPr>
          <p:nvPr>
            <p:ph idx="1"/>
          </p:nvPr>
        </p:nvSpPr>
        <p:spPr>
          <a:xfrm>
            <a:off x="568410" y="927183"/>
            <a:ext cx="8107577" cy="3339499"/>
          </a:xfrm>
          <a:ln>
            <a:solidFill>
              <a:schemeClr val="tx1"/>
            </a:solidFill>
          </a:ln>
        </p:spPr>
        <p:txBody>
          <a:bodyPr>
            <a:normAutofit fontScale="77500" lnSpcReduction="20000"/>
          </a:bodyPr>
          <a:lstStyle/>
          <a:p>
            <a:pPr>
              <a:lnSpc>
                <a:spcPct val="110000"/>
              </a:lnSpc>
            </a:pPr>
            <a:r>
              <a:rPr lang="ja-JP" altLang="en-US" sz="2400" dirty="0"/>
              <a:t>急激な患者数の</a:t>
            </a:r>
            <a:r>
              <a:rPr lang="ja-JP" altLang="en-US" sz="2400" dirty="0" smtClean="0"/>
              <a:t>増加は、クラスター</a:t>
            </a:r>
            <a:r>
              <a:rPr lang="ja-JP" altLang="en-US" sz="2400" dirty="0"/>
              <a:t>の</a:t>
            </a:r>
            <a:r>
              <a:rPr lang="ja-JP" altLang="en-US" sz="2400" dirty="0" smtClean="0"/>
              <a:t>連鎖などによって</a:t>
            </a:r>
            <a:r>
              <a:rPr kumimoji="1" lang="ja-JP" altLang="en-US" sz="2400" dirty="0" smtClean="0"/>
              <a:t>起こり、地域的な流行を引き起こしている。</a:t>
            </a:r>
            <a:endParaRPr kumimoji="1" lang="en-US" altLang="ja-JP" sz="2400" dirty="0" smtClean="0"/>
          </a:p>
          <a:p>
            <a:pPr>
              <a:lnSpc>
                <a:spcPct val="110000"/>
              </a:lnSpc>
            </a:pPr>
            <a:r>
              <a:rPr lang="ja-JP" altLang="en-US" sz="2400" dirty="0" smtClean="0"/>
              <a:t>それに対して、外出の自粛などの対策によって周辺地域の患者数の急激な増加は抑制されている傾向にある。</a:t>
            </a:r>
            <a:endParaRPr lang="en-US" altLang="ja-JP" sz="2400" dirty="0" smtClean="0"/>
          </a:p>
          <a:p>
            <a:pPr>
              <a:lnSpc>
                <a:spcPct val="110000"/>
              </a:lnSpc>
            </a:pPr>
            <a:r>
              <a:rPr kumimoji="1" lang="ja-JP" altLang="en-US" sz="2400" dirty="0"/>
              <a:t>日本</a:t>
            </a:r>
            <a:r>
              <a:rPr kumimoji="1" lang="ja-JP" altLang="en-US" sz="2400" dirty="0" smtClean="0"/>
              <a:t>ではクラスターの連鎖を止めるためのイベントの自粛などによって急激な患者数の増加が抑制されている可能性がある。</a:t>
            </a:r>
            <a:endParaRPr kumimoji="1" lang="en-US" altLang="ja-JP" sz="2400" dirty="0" smtClean="0"/>
          </a:p>
          <a:p>
            <a:pPr>
              <a:lnSpc>
                <a:spcPct val="110000"/>
              </a:lnSpc>
            </a:pPr>
            <a:r>
              <a:rPr lang="ja-JP" altLang="en-US" sz="2400" dirty="0" smtClean="0"/>
              <a:t>クラスターの連鎖を止めることで、このままなだらかな患者数の増加につながることが期待されている。</a:t>
            </a:r>
            <a:endParaRPr lang="en-US" altLang="ja-JP" sz="2400" dirty="0" smtClean="0"/>
          </a:p>
          <a:p>
            <a:pPr>
              <a:lnSpc>
                <a:spcPct val="110000"/>
              </a:lnSpc>
            </a:pPr>
            <a:r>
              <a:rPr lang="ja-JP" altLang="en-US" sz="2400" dirty="0" smtClean="0"/>
              <a:t>クラスターの起こり易い環境が特定されていることは大きなアドバンテージになっている</a:t>
            </a:r>
            <a:endParaRPr kumimoji="1" lang="en-US" altLang="ja-JP" sz="2400" dirty="0" smtClean="0"/>
          </a:p>
        </p:txBody>
      </p:sp>
      <p:sp>
        <p:nvSpPr>
          <p:cNvPr id="4" name="フリーフォーム 3"/>
          <p:cNvSpPr/>
          <p:nvPr/>
        </p:nvSpPr>
        <p:spPr>
          <a:xfrm>
            <a:off x="568410" y="4514412"/>
            <a:ext cx="3592286" cy="2198585"/>
          </a:xfrm>
          <a:custGeom>
            <a:avLst/>
            <a:gdLst>
              <a:gd name="connsiteX0" fmla="*/ 0 w 3592286"/>
              <a:gd name="connsiteY0" fmla="*/ 2197180 h 2198585"/>
              <a:gd name="connsiteX1" fmla="*/ 402771 w 3592286"/>
              <a:gd name="connsiteY1" fmla="*/ 2164523 h 2198585"/>
              <a:gd name="connsiteX2" fmla="*/ 1077686 w 3592286"/>
              <a:gd name="connsiteY2" fmla="*/ 1968580 h 2198585"/>
              <a:gd name="connsiteX3" fmla="*/ 1589314 w 3592286"/>
              <a:gd name="connsiteY3" fmla="*/ 499009 h 2198585"/>
              <a:gd name="connsiteX4" fmla="*/ 1839686 w 3592286"/>
              <a:gd name="connsiteY4" fmla="*/ 107123 h 2198585"/>
              <a:gd name="connsiteX5" fmla="*/ 2275114 w 3592286"/>
              <a:gd name="connsiteY5" fmla="*/ 128895 h 2198585"/>
              <a:gd name="connsiteX6" fmla="*/ 2917371 w 3592286"/>
              <a:gd name="connsiteY6" fmla="*/ 1544038 h 2198585"/>
              <a:gd name="connsiteX7" fmla="*/ 3592286 w 3592286"/>
              <a:gd name="connsiteY7" fmla="*/ 2164523 h 219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2286" h="2198585">
                <a:moveTo>
                  <a:pt x="0" y="2197180"/>
                </a:moveTo>
                <a:cubicBezTo>
                  <a:pt x="111578" y="2199901"/>
                  <a:pt x="223157" y="2202623"/>
                  <a:pt x="402771" y="2164523"/>
                </a:cubicBezTo>
                <a:cubicBezTo>
                  <a:pt x="582385" y="2126423"/>
                  <a:pt x="879929" y="2246166"/>
                  <a:pt x="1077686" y="1968580"/>
                </a:cubicBezTo>
                <a:cubicBezTo>
                  <a:pt x="1275443" y="1690994"/>
                  <a:pt x="1462314" y="809252"/>
                  <a:pt x="1589314" y="499009"/>
                </a:cubicBezTo>
                <a:cubicBezTo>
                  <a:pt x="1716314" y="188766"/>
                  <a:pt x="1725386" y="168809"/>
                  <a:pt x="1839686" y="107123"/>
                </a:cubicBezTo>
                <a:cubicBezTo>
                  <a:pt x="1953986" y="45437"/>
                  <a:pt x="2095500" y="-110591"/>
                  <a:pt x="2275114" y="128895"/>
                </a:cubicBezTo>
                <a:cubicBezTo>
                  <a:pt x="2454728" y="368381"/>
                  <a:pt x="2697842" y="1204767"/>
                  <a:pt x="2917371" y="1544038"/>
                </a:cubicBezTo>
                <a:cubicBezTo>
                  <a:pt x="3136900" y="1883309"/>
                  <a:pt x="3364593" y="2023916"/>
                  <a:pt x="3592286" y="2164523"/>
                </a:cubicBezTo>
              </a:path>
            </a:pathLst>
          </a:custGeom>
          <a:gradFill flip="none" rotWithShape="1">
            <a:gsLst>
              <a:gs pos="84000">
                <a:schemeClr val="accent1">
                  <a:lumMod val="5000"/>
                  <a:lumOff val="95000"/>
                </a:schemeClr>
              </a:gs>
              <a:gs pos="73000">
                <a:srgbClr val="FFFFCC"/>
              </a:gs>
              <a:gs pos="0">
                <a:srgbClr val="FF0000"/>
              </a:gs>
              <a:gs pos="72000">
                <a:srgbClr val="FFFFCC"/>
              </a:gs>
              <a:gs pos="100000">
                <a:srgbClr val="FF00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568410" y="4365202"/>
            <a:ext cx="4071257" cy="2340428"/>
          </a:xfrm>
          <a:custGeom>
            <a:avLst/>
            <a:gdLst>
              <a:gd name="connsiteX0" fmla="*/ 0 w 4071257"/>
              <a:gd name="connsiteY0" fmla="*/ 0 h 2340428"/>
              <a:gd name="connsiteX1" fmla="*/ 0 w 4071257"/>
              <a:gd name="connsiteY1" fmla="*/ 2340428 h 2340428"/>
              <a:gd name="connsiteX2" fmla="*/ 4071257 w 4071257"/>
              <a:gd name="connsiteY2" fmla="*/ 2340428 h 2340428"/>
            </a:gdLst>
            <a:ahLst/>
            <a:cxnLst>
              <a:cxn ang="0">
                <a:pos x="connsiteX0" y="connsiteY0"/>
              </a:cxn>
              <a:cxn ang="0">
                <a:pos x="connsiteX1" y="connsiteY1"/>
              </a:cxn>
              <a:cxn ang="0">
                <a:pos x="connsiteX2" y="connsiteY2"/>
              </a:cxn>
            </a:cxnLst>
            <a:rect l="l" t="t" r="r" b="b"/>
            <a:pathLst>
              <a:path w="4071257" h="2340428">
                <a:moveTo>
                  <a:pt x="0" y="0"/>
                </a:moveTo>
                <a:lnTo>
                  <a:pt x="0" y="2340428"/>
                </a:lnTo>
                <a:lnTo>
                  <a:pt x="4071257" y="2340428"/>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1028552" y="6008672"/>
            <a:ext cx="3635828" cy="718280"/>
          </a:xfrm>
          <a:custGeom>
            <a:avLst/>
            <a:gdLst>
              <a:gd name="connsiteX0" fmla="*/ 0 w 3254828"/>
              <a:gd name="connsiteY0" fmla="*/ 696759 h 718280"/>
              <a:gd name="connsiteX1" fmla="*/ 664028 w 3254828"/>
              <a:gd name="connsiteY1" fmla="*/ 631445 h 718280"/>
              <a:gd name="connsiteX2" fmla="*/ 2100943 w 3254828"/>
              <a:gd name="connsiteY2" fmla="*/ 74 h 718280"/>
              <a:gd name="connsiteX3" fmla="*/ 3254828 w 3254828"/>
              <a:gd name="connsiteY3" fmla="*/ 674988 h 718280"/>
            </a:gdLst>
            <a:ahLst/>
            <a:cxnLst>
              <a:cxn ang="0">
                <a:pos x="connsiteX0" y="connsiteY0"/>
              </a:cxn>
              <a:cxn ang="0">
                <a:pos x="connsiteX1" y="connsiteY1"/>
              </a:cxn>
              <a:cxn ang="0">
                <a:pos x="connsiteX2" y="connsiteY2"/>
              </a:cxn>
              <a:cxn ang="0">
                <a:pos x="connsiteX3" y="connsiteY3"/>
              </a:cxn>
            </a:cxnLst>
            <a:rect l="l" t="t" r="r" b="b"/>
            <a:pathLst>
              <a:path w="3254828" h="718280">
                <a:moveTo>
                  <a:pt x="0" y="696759"/>
                </a:moveTo>
                <a:cubicBezTo>
                  <a:pt x="156935" y="722159"/>
                  <a:pt x="313871" y="747559"/>
                  <a:pt x="664028" y="631445"/>
                </a:cubicBezTo>
                <a:cubicBezTo>
                  <a:pt x="1014185" y="515331"/>
                  <a:pt x="1669143" y="-7183"/>
                  <a:pt x="2100943" y="74"/>
                </a:cubicBezTo>
                <a:cubicBezTo>
                  <a:pt x="2532743" y="7331"/>
                  <a:pt x="2893785" y="341159"/>
                  <a:pt x="3254828" y="674988"/>
                </a:cubicBezTo>
              </a:path>
            </a:pathLst>
          </a:custGeom>
          <a:solidFill>
            <a:srgbClr val="0000CC">
              <a:alpha val="52000"/>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2604038" y="4520919"/>
            <a:ext cx="0" cy="1487753"/>
          </a:xfrm>
          <a:prstGeom prst="straightConnector1">
            <a:avLst/>
          </a:prstGeom>
          <a:ln w="76200">
            <a:solidFill>
              <a:srgbClr val="00B05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2702892" y="5959438"/>
            <a:ext cx="647700" cy="0"/>
          </a:xfrm>
          <a:prstGeom prst="straightConnector1">
            <a:avLst/>
          </a:prstGeom>
          <a:ln w="76200">
            <a:solidFill>
              <a:srgbClr val="00B05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685400" y="4340552"/>
            <a:ext cx="5236177" cy="1415772"/>
          </a:xfrm>
          <a:prstGeom prst="rect">
            <a:avLst/>
          </a:prstGeom>
          <a:ln>
            <a:solidFill>
              <a:srgbClr val="0000CC"/>
            </a:solidFill>
          </a:ln>
        </p:spPr>
        <p:txBody>
          <a:bodyPr wrap="square">
            <a:spAutoFit/>
          </a:bodyPr>
          <a:lstStyle/>
          <a:p>
            <a:endParaRPr lang="ja-JP" altLang="en-US"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b="1" dirty="0" smtClean="0">
                <a:latin typeface="+mn-ea"/>
              </a:rPr>
              <a:t>「換気</a:t>
            </a:r>
            <a:r>
              <a:rPr lang="ja-JP" altLang="en-US" b="1" dirty="0">
                <a:latin typeface="+mn-ea"/>
              </a:rPr>
              <a:t>が悪く</a:t>
            </a:r>
            <a:r>
              <a:rPr lang="ja-JP" altLang="en-US" b="1" dirty="0" smtClean="0">
                <a:latin typeface="+mn-ea"/>
              </a:rPr>
              <a:t>」</a:t>
            </a:r>
            <a:endParaRPr lang="en-US" altLang="ja-JP" b="1" dirty="0" smtClean="0">
              <a:latin typeface="+mn-ea"/>
            </a:endParaRPr>
          </a:p>
          <a:p>
            <a:pPr marL="285750" indent="-285750">
              <a:buFont typeface="Arial" panose="020B0604020202020204" pitchFamily="34" charset="0"/>
              <a:buChar char="•"/>
            </a:pPr>
            <a:r>
              <a:rPr lang="ja-JP" altLang="en-US" b="1" dirty="0" smtClean="0">
                <a:latin typeface="+mn-ea"/>
              </a:rPr>
              <a:t>「人</a:t>
            </a:r>
            <a:r>
              <a:rPr lang="ja-JP" altLang="en-US" b="1" dirty="0">
                <a:latin typeface="+mn-ea"/>
              </a:rPr>
              <a:t>が密に集まって過ごすような空間</a:t>
            </a:r>
            <a:r>
              <a:rPr lang="ja-JP" altLang="en-US" b="1" dirty="0" smtClean="0">
                <a:latin typeface="+mn-ea"/>
              </a:rPr>
              <a:t>」</a:t>
            </a:r>
            <a:endParaRPr lang="en-US" altLang="ja-JP" b="1" dirty="0" smtClean="0">
              <a:latin typeface="+mn-ea"/>
            </a:endParaRPr>
          </a:p>
          <a:p>
            <a:pPr marL="285750" indent="-285750">
              <a:buFont typeface="Arial" panose="020B0604020202020204" pitchFamily="34" charset="0"/>
              <a:buChar char="•"/>
            </a:pPr>
            <a:r>
              <a:rPr lang="ja-JP" altLang="en-US" b="1" dirty="0" smtClean="0">
                <a:latin typeface="+mn-ea"/>
              </a:rPr>
              <a:t>「不特定多数</a:t>
            </a:r>
            <a:r>
              <a:rPr lang="ja-JP" altLang="en-US" b="1" dirty="0">
                <a:latin typeface="+mn-ea"/>
              </a:rPr>
              <a:t>の人が接触するおそれが高い場所</a:t>
            </a:r>
            <a:r>
              <a:rPr lang="ja-JP" altLang="en-US" b="1" dirty="0" smtClean="0">
                <a:latin typeface="+mn-ea"/>
              </a:rPr>
              <a:t>」</a:t>
            </a:r>
            <a:endParaRPr lang="en-US" altLang="ja-JP" b="1" dirty="0" smtClean="0">
              <a:latin typeface="+mn-ea"/>
            </a:endParaRPr>
          </a:p>
          <a:p>
            <a:pPr marL="285750" indent="-285750">
              <a:buFont typeface="Arial" panose="020B0604020202020204" pitchFamily="34" charset="0"/>
              <a:buChar char="•"/>
            </a:pPr>
            <a:endParaRPr lang="ja-JP" altLang="en-US" b="1" dirty="0">
              <a:latin typeface="+mn-ea"/>
            </a:endParaRPr>
          </a:p>
        </p:txBody>
      </p:sp>
      <p:sp>
        <p:nvSpPr>
          <p:cNvPr id="10" name="テキスト ボックス 9"/>
          <p:cNvSpPr txBox="1"/>
          <p:nvPr/>
        </p:nvSpPr>
        <p:spPr>
          <a:xfrm>
            <a:off x="64726" y="4872380"/>
            <a:ext cx="461665" cy="784830"/>
          </a:xfrm>
          <a:prstGeom prst="rect">
            <a:avLst/>
          </a:prstGeom>
          <a:noFill/>
        </p:spPr>
        <p:txBody>
          <a:bodyPr vert="eaVert" wrap="none" rtlCol="0">
            <a:spAutoFit/>
          </a:bodyPr>
          <a:lstStyle/>
          <a:p>
            <a:r>
              <a:rPr kumimoji="1" lang="ja-JP" altLang="en-US" dirty="0" smtClean="0"/>
              <a:t>患者数</a:t>
            </a:r>
            <a:endParaRPr kumimoji="1" lang="ja-JP" altLang="en-US" dirty="0"/>
          </a:p>
        </p:txBody>
      </p:sp>
    </p:spTree>
    <p:extLst>
      <p:ext uri="{BB962C8B-B14F-4D97-AF65-F5344CB8AC3E}">
        <p14:creationId xmlns:p14="http://schemas.microsoft.com/office/powerpoint/2010/main" val="1707561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001000" y="312234"/>
            <a:ext cx="942278" cy="3019095"/>
          </a:xfrm>
          <a:prstGeom prst="rect">
            <a:avLst/>
          </a:prstGeom>
          <a:solidFill>
            <a:srgbClr val="FFFFC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グラフ 3"/>
          <p:cNvGraphicFramePr>
            <a:graphicFrameLocks/>
          </p:cNvGraphicFramePr>
          <p:nvPr>
            <p:extLst/>
          </p:nvPr>
        </p:nvGraphicFramePr>
        <p:xfrm>
          <a:off x="225946" y="131557"/>
          <a:ext cx="8806542" cy="3929743"/>
        </p:xfrm>
        <a:graphic>
          <a:graphicData uri="http://schemas.openxmlformats.org/drawingml/2006/chart">
            <c:chart xmlns:c="http://schemas.openxmlformats.org/drawingml/2006/chart" xmlns:r="http://schemas.openxmlformats.org/officeDocument/2006/relationships" r:id="rId2"/>
          </a:graphicData>
        </a:graphic>
      </p:graphicFrame>
      <p:sp>
        <p:nvSpPr>
          <p:cNvPr id="6" name="フリーフォーム 5"/>
          <p:cNvSpPr/>
          <p:nvPr/>
        </p:nvSpPr>
        <p:spPr>
          <a:xfrm>
            <a:off x="869794" y="1201259"/>
            <a:ext cx="7041995" cy="2130070"/>
          </a:xfrm>
          <a:custGeom>
            <a:avLst/>
            <a:gdLst>
              <a:gd name="connsiteX0" fmla="*/ 0 w 6367346"/>
              <a:gd name="connsiteY0" fmla="*/ 1938500 h 1980219"/>
              <a:gd name="connsiteX1" fmla="*/ 836342 w 6367346"/>
              <a:gd name="connsiteY1" fmla="*/ 1960802 h 1980219"/>
              <a:gd name="connsiteX2" fmla="*/ 2598234 w 6367346"/>
              <a:gd name="connsiteY2" fmla="*/ 1693173 h 1980219"/>
              <a:gd name="connsiteX3" fmla="*/ 3456878 w 6367346"/>
              <a:gd name="connsiteY3" fmla="*/ 1369788 h 1980219"/>
              <a:gd name="connsiteX4" fmla="*/ 4783873 w 6367346"/>
              <a:gd name="connsiteY4" fmla="*/ 421934 h 1980219"/>
              <a:gd name="connsiteX5" fmla="*/ 5631366 w 6367346"/>
              <a:gd name="connsiteY5" fmla="*/ 53944 h 1980219"/>
              <a:gd name="connsiteX6" fmla="*/ 6367346 w 6367346"/>
              <a:gd name="connsiteY6" fmla="*/ 9339 h 198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7346" h="1980219">
                <a:moveTo>
                  <a:pt x="0" y="1938500"/>
                </a:moveTo>
                <a:cubicBezTo>
                  <a:pt x="201651" y="1970095"/>
                  <a:pt x="403303" y="2001690"/>
                  <a:pt x="836342" y="1960802"/>
                </a:cubicBezTo>
                <a:cubicBezTo>
                  <a:pt x="1269381" y="1919914"/>
                  <a:pt x="2161478" y="1791675"/>
                  <a:pt x="2598234" y="1693173"/>
                </a:cubicBezTo>
                <a:cubicBezTo>
                  <a:pt x="3034990" y="1594671"/>
                  <a:pt x="3092605" y="1581661"/>
                  <a:pt x="3456878" y="1369788"/>
                </a:cubicBezTo>
                <a:cubicBezTo>
                  <a:pt x="3821151" y="1157915"/>
                  <a:pt x="4421459" y="641241"/>
                  <a:pt x="4783873" y="421934"/>
                </a:cubicBezTo>
                <a:cubicBezTo>
                  <a:pt x="5146287" y="202627"/>
                  <a:pt x="5367454" y="122710"/>
                  <a:pt x="5631366" y="53944"/>
                </a:cubicBezTo>
                <a:cubicBezTo>
                  <a:pt x="5895278" y="-14822"/>
                  <a:pt x="6131312" y="-2742"/>
                  <a:pt x="6367346" y="9339"/>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8027034" y="1242517"/>
            <a:ext cx="763582" cy="735980"/>
          </a:xfrm>
          <a:custGeom>
            <a:avLst/>
            <a:gdLst>
              <a:gd name="connsiteX0" fmla="*/ 0 w 1025912"/>
              <a:gd name="connsiteY0" fmla="*/ 0 h 735980"/>
              <a:gd name="connsiteX1" fmla="*/ 401444 w 1025912"/>
              <a:gd name="connsiteY1" fmla="*/ 144966 h 735980"/>
              <a:gd name="connsiteX2" fmla="*/ 1025912 w 1025912"/>
              <a:gd name="connsiteY2" fmla="*/ 735980 h 735980"/>
            </a:gdLst>
            <a:ahLst/>
            <a:cxnLst>
              <a:cxn ang="0">
                <a:pos x="connsiteX0" y="connsiteY0"/>
              </a:cxn>
              <a:cxn ang="0">
                <a:pos x="connsiteX1" y="connsiteY1"/>
              </a:cxn>
              <a:cxn ang="0">
                <a:pos x="connsiteX2" y="connsiteY2"/>
              </a:cxn>
            </a:cxnLst>
            <a:rect l="l" t="t" r="r" b="b"/>
            <a:pathLst>
              <a:path w="1025912" h="735980">
                <a:moveTo>
                  <a:pt x="0" y="0"/>
                </a:moveTo>
                <a:cubicBezTo>
                  <a:pt x="115229" y="11151"/>
                  <a:pt x="230459" y="22303"/>
                  <a:pt x="401444" y="144966"/>
                </a:cubicBezTo>
                <a:cubicBezTo>
                  <a:pt x="572429" y="267629"/>
                  <a:pt x="799170" y="501804"/>
                  <a:pt x="1025912" y="735980"/>
                </a:cubicBezTo>
              </a:path>
            </a:pathLst>
          </a:custGeom>
          <a:noFill/>
          <a:ln w="38100">
            <a:solidFill>
              <a:srgbClr val="FF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p:cNvCxnSpPr/>
          <p:nvPr/>
        </p:nvCxnSpPr>
        <p:spPr>
          <a:xfrm>
            <a:off x="6169968" y="1870756"/>
            <a:ext cx="1857066" cy="0"/>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228951" y="1475890"/>
            <a:ext cx="763351" cy="369332"/>
          </a:xfrm>
          <a:prstGeom prst="rect">
            <a:avLst/>
          </a:prstGeom>
          <a:noFill/>
        </p:spPr>
        <p:txBody>
          <a:bodyPr wrap="none" rtlCol="0">
            <a:spAutoFit/>
          </a:bodyPr>
          <a:lstStyle/>
          <a:p>
            <a:r>
              <a:rPr kumimoji="1" lang="en-US" altLang="ja-JP" dirty="0" smtClean="0"/>
              <a:t>2</a:t>
            </a:r>
            <a:r>
              <a:rPr kumimoji="1" lang="ja-JP" altLang="en-US" dirty="0" smtClean="0"/>
              <a:t>週間</a:t>
            </a:r>
            <a:endParaRPr kumimoji="1" lang="ja-JP" altLang="en-US" dirty="0"/>
          </a:p>
        </p:txBody>
      </p:sp>
      <p:sp>
        <p:nvSpPr>
          <p:cNvPr id="2" name="下矢印 1"/>
          <p:cNvSpPr/>
          <p:nvPr/>
        </p:nvSpPr>
        <p:spPr>
          <a:xfrm>
            <a:off x="5704114" y="642055"/>
            <a:ext cx="87086" cy="6640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971854" y="80488"/>
            <a:ext cx="2194832" cy="523220"/>
          </a:xfrm>
          <a:prstGeom prst="rect">
            <a:avLst/>
          </a:prstGeom>
          <a:noFill/>
        </p:spPr>
        <p:txBody>
          <a:bodyPr wrap="none" rtlCol="0">
            <a:spAutoFit/>
          </a:bodyPr>
          <a:lstStyle/>
          <a:p>
            <a:r>
              <a:rPr lang="ja-JP" altLang="en-US" sz="1400" dirty="0" smtClean="0">
                <a:solidFill>
                  <a:srgbClr val="0000CC"/>
                </a:solidFill>
              </a:rPr>
              <a:t>基本的対処方針</a:t>
            </a:r>
            <a:endParaRPr lang="en-US" altLang="ja-JP" sz="1400" dirty="0" smtClean="0">
              <a:solidFill>
                <a:srgbClr val="0000CC"/>
              </a:solidFill>
            </a:endParaRPr>
          </a:p>
          <a:p>
            <a:r>
              <a:rPr kumimoji="1" lang="ja-JP" altLang="en-US" sz="1400" dirty="0" smtClean="0">
                <a:solidFill>
                  <a:srgbClr val="0000CC"/>
                </a:solidFill>
              </a:rPr>
              <a:t>イベントの自粛要請（</a:t>
            </a:r>
            <a:r>
              <a:rPr kumimoji="1" lang="en-US" altLang="ja-JP" sz="1400" dirty="0" smtClean="0">
                <a:solidFill>
                  <a:srgbClr val="0000CC"/>
                </a:solidFill>
              </a:rPr>
              <a:t>2/25</a:t>
            </a:r>
            <a:r>
              <a:rPr kumimoji="1" lang="ja-JP" altLang="en-US" sz="1400" dirty="0" smtClean="0">
                <a:solidFill>
                  <a:srgbClr val="0000CC"/>
                </a:solidFill>
              </a:rPr>
              <a:t>）</a:t>
            </a:r>
            <a:endParaRPr kumimoji="1" lang="ja-JP" altLang="en-US" sz="1400" dirty="0">
              <a:solidFill>
                <a:srgbClr val="0000CC"/>
              </a:solidFill>
            </a:endParaRPr>
          </a:p>
        </p:txBody>
      </p:sp>
      <p:sp>
        <p:nvSpPr>
          <p:cNvPr id="12" name="テキスト ボックス 11"/>
          <p:cNvSpPr txBox="1"/>
          <p:nvPr/>
        </p:nvSpPr>
        <p:spPr>
          <a:xfrm>
            <a:off x="5835012" y="520313"/>
            <a:ext cx="1603324" cy="307777"/>
          </a:xfrm>
          <a:prstGeom prst="rect">
            <a:avLst/>
          </a:prstGeom>
          <a:noFill/>
        </p:spPr>
        <p:txBody>
          <a:bodyPr wrap="none" rtlCol="0">
            <a:spAutoFit/>
          </a:bodyPr>
          <a:lstStyle/>
          <a:p>
            <a:r>
              <a:rPr kumimoji="1" lang="ja-JP" altLang="en-US" sz="1400" dirty="0" smtClean="0">
                <a:solidFill>
                  <a:srgbClr val="0000CC"/>
                </a:solidFill>
              </a:rPr>
              <a:t>学校の休校（</a:t>
            </a:r>
            <a:r>
              <a:rPr kumimoji="1" lang="en-US" altLang="ja-JP" sz="1400" dirty="0" smtClean="0">
                <a:solidFill>
                  <a:srgbClr val="0000CC"/>
                </a:solidFill>
              </a:rPr>
              <a:t>3/2~</a:t>
            </a:r>
            <a:r>
              <a:rPr lang="ja-JP" altLang="en-US" sz="1400" dirty="0">
                <a:solidFill>
                  <a:srgbClr val="0000CC"/>
                </a:solidFill>
              </a:rPr>
              <a:t>）</a:t>
            </a:r>
            <a:endParaRPr kumimoji="1" lang="en-US" altLang="ja-JP" sz="1400" dirty="0" smtClean="0">
              <a:solidFill>
                <a:srgbClr val="0000CC"/>
              </a:solidFill>
            </a:endParaRPr>
          </a:p>
        </p:txBody>
      </p:sp>
      <p:sp>
        <p:nvSpPr>
          <p:cNvPr id="13" name="下矢印 12"/>
          <p:cNvSpPr/>
          <p:nvPr/>
        </p:nvSpPr>
        <p:spPr>
          <a:xfrm>
            <a:off x="6334499" y="828090"/>
            <a:ext cx="71744" cy="7824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8027034" y="338829"/>
            <a:ext cx="796782" cy="839375"/>
          </a:xfrm>
          <a:custGeom>
            <a:avLst/>
            <a:gdLst>
              <a:gd name="connsiteX0" fmla="*/ 0 w 1070518"/>
              <a:gd name="connsiteY0" fmla="*/ 836341 h 839375"/>
              <a:gd name="connsiteX1" fmla="*/ 66908 w 1070518"/>
              <a:gd name="connsiteY1" fmla="*/ 825190 h 839375"/>
              <a:gd name="connsiteX2" fmla="*/ 289932 w 1070518"/>
              <a:gd name="connsiteY2" fmla="*/ 724829 h 839375"/>
              <a:gd name="connsiteX3" fmla="*/ 814040 w 1070518"/>
              <a:gd name="connsiteY3" fmla="*/ 334536 h 839375"/>
              <a:gd name="connsiteX4" fmla="*/ 1070518 w 1070518"/>
              <a:gd name="connsiteY4" fmla="*/ 0 h 83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518" h="839375">
                <a:moveTo>
                  <a:pt x="0" y="836341"/>
                </a:moveTo>
                <a:cubicBezTo>
                  <a:pt x="9293" y="840058"/>
                  <a:pt x="18586" y="843775"/>
                  <a:pt x="66908" y="825190"/>
                </a:cubicBezTo>
                <a:cubicBezTo>
                  <a:pt x="115230" y="806605"/>
                  <a:pt x="165410" y="806605"/>
                  <a:pt x="289932" y="724829"/>
                </a:cubicBezTo>
                <a:cubicBezTo>
                  <a:pt x="414454" y="643053"/>
                  <a:pt x="683943" y="455341"/>
                  <a:pt x="814040" y="334536"/>
                </a:cubicBezTo>
                <a:cubicBezTo>
                  <a:pt x="944137" y="213731"/>
                  <a:pt x="1007327" y="106865"/>
                  <a:pt x="1070518" y="0"/>
                </a:cubicBezTo>
              </a:path>
            </a:pathLst>
          </a:custGeom>
          <a:noFill/>
          <a:ln w="38100">
            <a:solidFill>
              <a:srgbClr val="FF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494" t="19921" r="39000" b="4486"/>
          <a:stretch/>
        </p:blipFill>
        <p:spPr>
          <a:xfrm>
            <a:off x="566056" y="4061300"/>
            <a:ext cx="2775858" cy="2713010"/>
          </a:xfrm>
        </p:spPr>
      </p:pic>
      <p:sp>
        <p:nvSpPr>
          <p:cNvPr id="17" name="正方形/長方形 16"/>
          <p:cNvSpPr/>
          <p:nvPr/>
        </p:nvSpPr>
        <p:spPr>
          <a:xfrm>
            <a:off x="3682024" y="4689539"/>
            <a:ext cx="4917690" cy="1631216"/>
          </a:xfrm>
          <a:prstGeom prst="rect">
            <a:avLst/>
          </a:prstGeom>
        </p:spPr>
        <p:txBody>
          <a:bodyPr wrap="square">
            <a:spAutoFit/>
          </a:bodyPr>
          <a:lstStyle/>
          <a:p>
            <a:r>
              <a:rPr lang="ja-JP" altLang="en-US" sz="2000" dirty="0"/>
              <a:t>新型コロナウイルスの感染拡大に伴う大規模なイベントの自粛要請をめぐり、加藤厚生労働大臣は、患者数の推移を見極めたうえで、今月半ばをめどに緩和するかどうかを判断する考えを示しました。</a:t>
            </a:r>
          </a:p>
        </p:txBody>
      </p:sp>
    </p:spTree>
    <p:extLst>
      <p:ext uri="{BB962C8B-B14F-4D97-AF65-F5344CB8AC3E}">
        <p14:creationId xmlns:p14="http://schemas.microsoft.com/office/powerpoint/2010/main" val="474828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792</Words>
  <Application>Microsoft Office PowerPoint</Application>
  <PresentationFormat>画面に合わせる (4:3)</PresentationFormat>
  <Paragraphs>132</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ＭＳ Ｐゴシック</vt:lpstr>
      <vt:lpstr>メイリオ</vt:lpstr>
      <vt:lpstr>Arial</vt:lpstr>
      <vt:lpstr>Calibri</vt:lpstr>
      <vt:lpstr>Calibri Light</vt:lpstr>
      <vt:lpstr>Office テーマ</vt:lpstr>
      <vt:lpstr>PowerPoint プレゼンテーション</vt:lpstr>
      <vt:lpstr>COVID-19わかっている、こといないこと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“感染爆発”はいつでも起こり得るが、阻止することも可能？</vt:lpstr>
      <vt:lpstr>PowerPoint プレゼンテーション</vt:lpstr>
      <vt:lpstr>医療の維持と重症患者への医療提供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COVID-19わかっている、こといないこと</dc:title>
  <dc:creator>tomono</dc:creator>
  <cp:lastModifiedBy>岡田　敦子</cp:lastModifiedBy>
  <cp:revision>6</cp:revision>
  <cp:lastPrinted>2020-03-11T14:40:04Z</cp:lastPrinted>
  <dcterms:created xsi:type="dcterms:W3CDTF">2020-03-11T11:23:56Z</dcterms:created>
  <dcterms:modified xsi:type="dcterms:W3CDTF">2020-03-11T14:40:04Z</dcterms:modified>
</cp:coreProperties>
</file>