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88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6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3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99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9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69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46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5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67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4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C552A-DD2E-4A91-9C11-B68E2D64E1E0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69A7-175C-4EDF-BFBD-C6213E2B2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26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17" y="328411"/>
            <a:ext cx="9066727" cy="652958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80303" y="141668"/>
            <a:ext cx="3347121" cy="3734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事業用地内の建物施設</a:t>
            </a:r>
            <a:r>
              <a:rPr kumimoji="1" lang="ja-JP" altLang="en-US" sz="1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一覧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ja-JP" altLang="en-US" sz="1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位置図）</a:t>
            </a:r>
            <a:endParaRPr kumimoji="1" lang="ja-JP" altLang="en-US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6032499" y="3482181"/>
            <a:ext cx="1729581" cy="722312"/>
          </a:xfrm>
          <a:custGeom>
            <a:avLst/>
            <a:gdLst>
              <a:gd name="connsiteX0" fmla="*/ 666750 w 1746250"/>
              <a:gd name="connsiteY0" fmla="*/ 0 h 723900"/>
              <a:gd name="connsiteX1" fmla="*/ 679450 w 1746250"/>
              <a:gd name="connsiteY1" fmla="*/ 349250 h 723900"/>
              <a:gd name="connsiteX2" fmla="*/ 95250 w 1746250"/>
              <a:gd name="connsiteY2" fmla="*/ 342900 h 723900"/>
              <a:gd name="connsiteX3" fmla="*/ 95250 w 1746250"/>
              <a:gd name="connsiteY3" fmla="*/ 317500 h 723900"/>
              <a:gd name="connsiteX4" fmla="*/ 0 w 1746250"/>
              <a:gd name="connsiteY4" fmla="*/ 317500 h 723900"/>
              <a:gd name="connsiteX5" fmla="*/ 6350 w 1746250"/>
              <a:gd name="connsiteY5" fmla="*/ 666750 h 723900"/>
              <a:gd name="connsiteX6" fmla="*/ 577850 w 1746250"/>
              <a:gd name="connsiteY6" fmla="*/ 673100 h 723900"/>
              <a:gd name="connsiteX7" fmla="*/ 577850 w 1746250"/>
              <a:gd name="connsiteY7" fmla="*/ 622300 h 723900"/>
              <a:gd name="connsiteX8" fmla="*/ 615950 w 1746250"/>
              <a:gd name="connsiteY8" fmla="*/ 622300 h 723900"/>
              <a:gd name="connsiteX9" fmla="*/ 615950 w 1746250"/>
              <a:gd name="connsiteY9" fmla="*/ 546100 h 723900"/>
              <a:gd name="connsiteX10" fmla="*/ 552450 w 1746250"/>
              <a:gd name="connsiteY10" fmla="*/ 552450 h 723900"/>
              <a:gd name="connsiteX11" fmla="*/ 552450 w 1746250"/>
              <a:gd name="connsiteY11" fmla="*/ 577850 h 723900"/>
              <a:gd name="connsiteX12" fmla="*/ 95250 w 1746250"/>
              <a:gd name="connsiteY12" fmla="*/ 577850 h 723900"/>
              <a:gd name="connsiteX13" fmla="*/ 101600 w 1746250"/>
              <a:gd name="connsiteY13" fmla="*/ 520700 h 723900"/>
              <a:gd name="connsiteX14" fmla="*/ 736600 w 1746250"/>
              <a:gd name="connsiteY14" fmla="*/ 514350 h 723900"/>
              <a:gd name="connsiteX15" fmla="*/ 730250 w 1746250"/>
              <a:gd name="connsiteY15" fmla="*/ 723900 h 723900"/>
              <a:gd name="connsiteX16" fmla="*/ 850900 w 1746250"/>
              <a:gd name="connsiteY16" fmla="*/ 717550 h 723900"/>
              <a:gd name="connsiteX17" fmla="*/ 850900 w 1746250"/>
              <a:gd name="connsiteY17" fmla="*/ 520700 h 723900"/>
              <a:gd name="connsiteX18" fmla="*/ 1695450 w 1746250"/>
              <a:gd name="connsiteY18" fmla="*/ 520700 h 723900"/>
              <a:gd name="connsiteX19" fmla="*/ 1695450 w 1746250"/>
              <a:gd name="connsiteY19" fmla="*/ 387350 h 723900"/>
              <a:gd name="connsiteX20" fmla="*/ 1746250 w 1746250"/>
              <a:gd name="connsiteY20" fmla="*/ 355600 h 723900"/>
              <a:gd name="connsiteX21" fmla="*/ 1733550 w 1746250"/>
              <a:gd name="connsiteY21" fmla="*/ 63500 h 723900"/>
              <a:gd name="connsiteX22" fmla="*/ 787400 w 1746250"/>
              <a:gd name="connsiteY22" fmla="*/ 69850 h 723900"/>
              <a:gd name="connsiteX23" fmla="*/ 800100 w 1746250"/>
              <a:gd name="connsiteY23" fmla="*/ 6350 h 723900"/>
              <a:gd name="connsiteX24" fmla="*/ 666750 w 1746250"/>
              <a:gd name="connsiteY24" fmla="*/ 0 h 723900"/>
              <a:gd name="connsiteX0" fmla="*/ 685800 w 1746250"/>
              <a:gd name="connsiteY0" fmla="*/ 0 h 723900"/>
              <a:gd name="connsiteX1" fmla="*/ 679450 w 1746250"/>
              <a:gd name="connsiteY1" fmla="*/ 349250 h 723900"/>
              <a:gd name="connsiteX2" fmla="*/ 95250 w 1746250"/>
              <a:gd name="connsiteY2" fmla="*/ 342900 h 723900"/>
              <a:gd name="connsiteX3" fmla="*/ 95250 w 1746250"/>
              <a:gd name="connsiteY3" fmla="*/ 317500 h 723900"/>
              <a:gd name="connsiteX4" fmla="*/ 0 w 1746250"/>
              <a:gd name="connsiteY4" fmla="*/ 317500 h 723900"/>
              <a:gd name="connsiteX5" fmla="*/ 6350 w 1746250"/>
              <a:gd name="connsiteY5" fmla="*/ 666750 h 723900"/>
              <a:gd name="connsiteX6" fmla="*/ 577850 w 1746250"/>
              <a:gd name="connsiteY6" fmla="*/ 673100 h 723900"/>
              <a:gd name="connsiteX7" fmla="*/ 577850 w 1746250"/>
              <a:gd name="connsiteY7" fmla="*/ 622300 h 723900"/>
              <a:gd name="connsiteX8" fmla="*/ 615950 w 1746250"/>
              <a:gd name="connsiteY8" fmla="*/ 622300 h 723900"/>
              <a:gd name="connsiteX9" fmla="*/ 615950 w 1746250"/>
              <a:gd name="connsiteY9" fmla="*/ 546100 h 723900"/>
              <a:gd name="connsiteX10" fmla="*/ 552450 w 1746250"/>
              <a:gd name="connsiteY10" fmla="*/ 552450 h 723900"/>
              <a:gd name="connsiteX11" fmla="*/ 552450 w 1746250"/>
              <a:gd name="connsiteY11" fmla="*/ 577850 h 723900"/>
              <a:gd name="connsiteX12" fmla="*/ 95250 w 1746250"/>
              <a:gd name="connsiteY12" fmla="*/ 577850 h 723900"/>
              <a:gd name="connsiteX13" fmla="*/ 101600 w 1746250"/>
              <a:gd name="connsiteY13" fmla="*/ 520700 h 723900"/>
              <a:gd name="connsiteX14" fmla="*/ 736600 w 1746250"/>
              <a:gd name="connsiteY14" fmla="*/ 514350 h 723900"/>
              <a:gd name="connsiteX15" fmla="*/ 730250 w 1746250"/>
              <a:gd name="connsiteY15" fmla="*/ 723900 h 723900"/>
              <a:gd name="connsiteX16" fmla="*/ 850900 w 1746250"/>
              <a:gd name="connsiteY16" fmla="*/ 717550 h 723900"/>
              <a:gd name="connsiteX17" fmla="*/ 850900 w 1746250"/>
              <a:gd name="connsiteY17" fmla="*/ 520700 h 723900"/>
              <a:gd name="connsiteX18" fmla="*/ 1695450 w 1746250"/>
              <a:gd name="connsiteY18" fmla="*/ 520700 h 723900"/>
              <a:gd name="connsiteX19" fmla="*/ 1695450 w 1746250"/>
              <a:gd name="connsiteY19" fmla="*/ 387350 h 723900"/>
              <a:gd name="connsiteX20" fmla="*/ 1746250 w 1746250"/>
              <a:gd name="connsiteY20" fmla="*/ 355600 h 723900"/>
              <a:gd name="connsiteX21" fmla="*/ 1733550 w 1746250"/>
              <a:gd name="connsiteY21" fmla="*/ 63500 h 723900"/>
              <a:gd name="connsiteX22" fmla="*/ 787400 w 1746250"/>
              <a:gd name="connsiteY22" fmla="*/ 69850 h 723900"/>
              <a:gd name="connsiteX23" fmla="*/ 800100 w 1746250"/>
              <a:gd name="connsiteY23" fmla="*/ 6350 h 723900"/>
              <a:gd name="connsiteX24" fmla="*/ 685800 w 1746250"/>
              <a:gd name="connsiteY24" fmla="*/ 0 h 723900"/>
              <a:gd name="connsiteX0" fmla="*/ 685800 w 1746250"/>
              <a:gd name="connsiteY0" fmla="*/ 794 h 724694"/>
              <a:gd name="connsiteX1" fmla="*/ 679450 w 1746250"/>
              <a:gd name="connsiteY1" fmla="*/ 350044 h 724694"/>
              <a:gd name="connsiteX2" fmla="*/ 95250 w 1746250"/>
              <a:gd name="connsiteY2" fmla="*/ 343694 h 724694"/>
              <a:gd name="connsiteX3" fmla="*/ 95250 w 1746250"/>
              <a:gd name="connsiteY3" fmla="*/ 318294 h 724694"/>
              <a:gd name="connsiteX4" fmla="*/ 0 w 1746250"/>
              <a:gd name="connsiteY4" fmla="*/ 318294 h 724694"/>
              <a:gd name="connsiteX5" fmla="*/ 6350 w 1746250"/>
              <a:gd name="connsiteY5" fmla="*/ 667544 h 724694"/>
              <a:gd name="connsiteX6" fmla="*/ 577850 w 1746250"/>
              <a:gd name="connsiteY6" fmla="*/ 673894 h 724694"/>
              <a:gd name="connsiteX7" fmla="*/ 577850 w 1746250"/>
              <a:gd name="connsiteY7" fmla="*/ 623094 h 724694"/>
              <a:gd name="connsiteX8" fmla="*/ 615950 w 1746250"/>
              <a:gd name="connsiteY8" fmla="*/ 623094 h 724694"/>
              <a:gd name="connsiteX9" fmla="*/ 615950 w 1746250"/>
              <a:gd name="connsiteY9" fmla="*/ 546894 h 724694"/>
              <a:gd name="connsiteX10" fmla="*/ 552450 w 1746250"/>
              <a:gd name="connsiteY10" fmla="*/ 553244 h 724694"/>
              <a:gd name="connsiteX11" fmla="*/ 552450 w 1746250"/>
              <a:gd name="connsiteY11" fmla="*/ 578644 h 724694"/>
              <a:gd name="connsiteX12" fmla="*/ 95250 w 1746250"/>
              <a:gd name="connsiteY12" fmla="*/ 578644 h 724694"/>
              <a:gd name="connsiteX13" fmla="*/ 101600 w 1746250"/>
              <a:gd name="connsiteY13" fmla="*/ 521494 h 724694"/>
              <a:gd name="connsiteX14" fmla="*/ 736600 w 1746250"/>
              <a:gd name="connsiteY14" fmla="*/ 515144 h 724694"/>
              <a:gd name="connsiteX15" fmla="*/ 730250 w 1746250"/>
              <a:gd name="connsiteY15" fmla="*/ 724694 h 724694"/>
              <a:gd name="connsiteX16" fmla="*/ 850900 w 1746250"/>
              <a:gd name="connsiteY16" fmla="*/ 718344 h 724694"/>
              <a:gd name="connsiteX17" fmla="*/ 850900 w 1746250"/>
              <a:gd name="connsiteY17" fmla="*/ 521494 h 724694"/>
              <a:gd name="connsiteX18" fmla="*/ 1695450 w 1746250"/>
              <a:gd name="connsiteY18" fmla="*/ 521494 h 724694"/>
              <a:gd name="connsiteX19" fmla="*/ 1695450 w 1746250"/>
              <a:gd name="connsiteY19" fmla="*/ 388144 h 724694"/>
              <a:gd name="connsiteX20" fmla="*/ 1746250 w 1746250"/>
              <a:gd name="connsiteY20" fmla="*/ 356394 h 724694"/>
              <a:gd name="connsiteX21" fmla="*/ 1733550 w 1746250"/>
              <a:gd name="connsiteY21" fmla="*/ 64294 h 724694"/>
              <a:gd name="connsiteX22" fmla="*/ 787400 w 1746250"/>
              <a:gd name="connsiteY22" fmla="*/ 70644 h 724694"/>
              <a:gd name="connsiteX23" fmla="*/ 795337 w 1746250"/>
              <a:gd name="connsiteY23" fmla="*/ 0 h 724694"/>
              <a:gd name="connsiteX24" fmla="*/ 685800 w 1746250"/>
              <a:gd name="connsiteY24" fmla="*/ 794 h 724694"/>
              <a:gd name="connsiteX0" fmla="*/ 685800 w 1746250"/>
              <a:gd name="connsiteY0" fmla="*/ 794 h 724694"/>
              <a:gd name="connsiteX1" fmla="*/ 679450 w 1746250"/>
              <a:gd name="connsiteY1" fmla="*/ 350044 h 724694"/>
              <a:gd name="connsiteX2" fmla="*/ 95250 w 1746250"/>
              <a:gd name="connsiteY2" fmla="*/ 343694 h 724694"/>
              <a:gd name="connsiteX3" fmla="*/ 95250 w 1746250"/>
              <a:gd name="connsiteY3" fmla="*/ 318294 h 724694"/>
              <a:gd name="connsiteX4" fmla="*/ 0 w 1746250"/>
              <a:gd name="connsiteY4" fmla="*/ 318294 h 724694"/>
              <a:gd name="connsiteX5" fmla="*/ 6350 w 1746250"/>
              <a:gd name="connsiteY5" fmla="*/ 667544 h 724694"/>
              <a:gd name="connsiteX6" fmla="*/ 577850 w 1746250"/>
              <a:gd name="connsiteY6" fmla="*/ 673894 h 724694"/>
              <a:gd name="connsiteX7" fmla="*/ 577850 w 1746250"/>
              <a:gd name="connsiteY7" fmla="*/ 623094 h 724694"/>
              <a:gd name="connsiteX8" fmla="*/ 615950 w 1746250"/>
              <a:gd name="connsiteY8" fmla="*/ 623094 h 724694"/>
              <a:gd name="connsiteX9" fmla="*/ 615950 w 1746250"/>
              <a:gd name="connsiteY9" fmla="*/ 546894 h 724694"/>
              <a:gd name="connsiteX10" fmla="*/ 552450 w 1746250"/>
              <a:gd name="connsiteY10" fmla="*/ 553244 h 724694"/>
              <a:gd name="connsiteX11" fmla="*/ 552450 w 1746250"/>
              <a:gd name="connsiteY11" fmla="*/ 578644 h 724694"/>
              <a:gd name="connsiteX12" fmla="*/ 95250 w 1746250"/>
              <a:gd name="connsiteY12" fmla="*/ 578644 h 724694"/>
              <a:gd name="connsiteX13" fmla="*/ 101600 w 1746250"/>
              <a:gd name="connsiteY13" fmla="*/ 521494 h 724694"/>
              <a:gd name="connsiteX14" fmla="*/ 736600 w 1746250"/>
              <a:gd name="connsiteY14" fmla="*/ 515144 h 724694"/>
              <a:gd name="connsiteX15" fmla="*/ 730250 w 1746250"/>
              <a:gd name="connsiteY15" fmla="*/ 724694 h 724694"/>
              <a:gd name="connsiteX16" fmla="*/ 850900 w 1746250"/>
              <a:gd name="connsiteY16" fmla="*/ 718344 h 724694"/>
              <a:gd name="connsiteX17" fmla="*/ 850900 w 1746250"/>
              <a:gd name="connsiteY17" fmla="*/ 521494 h 724694"/>
              <a:gd name="connsiteX18" fmla="*/ 1695450 w 1746250"/>
              <a:gd name="connsiteY18" fmla="*/ 521494 h 724694"/>
              <a:gd name="connsiteX19" fmla="*/ 1695450 w 1746250"/>
              <a:gd name="connsiteY19" fmla="*/ 388144 h 724694"/>
              <a:gd name="connsiteX20" fmla="*/ 1746250 w 1746250"/>
              <a:gd name="connsiteY20" fmla="*/ 356394 h 724694"/>
              <a:gd name="connsiteX21" fmla="*/ 1733550 w 1746250"/>
              <a:gd name="connsiteY21" fmla="*/ 64294 h 724694"/>
              <a:gd name="connsiteX22" fmla="*/ 796925 w 1746250"/>
              <a:gd name="connsiteY22" fmla="*/ 70644 h 724694"/>
              <a:gd name="connsiteX23" fmla="*/ 795337 w 1746250"/>
              <a:gd name="connsiteY23" fmla="*/ 0 h 724694"/>
              <a:gd name="connsiteX24" fmla="*/ 685800 w 1746250"/>
              <a:gd name="connsiteY24" fmla="*/ 794 h 724694"/>
              <a:gd name="connsiteX0" fmla="*/ 685800 w 1736725"/>
              <a:gd name="connsiteY0" fmla="*/ 794 h 724694"/>
              <a:gd name="connsiteX1" fmla="*/ 679450 w 1736725"/>
              <a:gd name="connsiteY1" fmla="*/ 350044 h 724694"/>
              <a:gd name="connsiteX2" fmla="*/ 95250 w 1736725"/>
              <a:gd name="connsiteY2" fmla="*/ 343694 h 724694"/>
              <a:gd name="connsiteX3" fmla="*/ 95250 w 1736725"/>
              <a:gd name="connsiteY3" fmla="*/ 318294 h 724694"/>
              <a:gd name="connsiteX4" fmla="*/ 0 w 1736725"/>
              <a:gd name="connsiteY4" fmla="*/ 318294 h 724694"/>
              <a:gd name="connsiteX5" fmla="*/ 6350 w 1736725"/>
              <a:gd name="connsiteY5" fmla="*/ 667544 h 724694"/>
              <a:gd name="connsiteX6" fmla="*/ 577850 w 1736725"/>
              <a:gd name="connsiteY6" fmla="*/ 673894 h 724694"/>
              <a:gd name="connsiteX7" fmla="*/ 577850 w 1736725"/>
              <a:gd name="connsiteY7" fmla="*/ 623094 h 724694"/>
              <a:gd name="connsiteX8" fmla="*/ 615950 w 1736725"/>
              <a:gd name="connsiteY8" fmla="*/ 623094 h 724694"/>
              <a:gd name="connsiteX9" fmla="*/ 615950 w 1736725"/>
              <a:gd name="connsiteY9" fmla="*/ 546894 h 724694"/>
              <a:gd name="connsiteX10" fmla="*/ 552450 w 1736725"/>
              <a:gd name="connsiteY10" fmla="*/ 553244 h 724694"/>
              <a:gd name="connsiteX11" fmla="*/ 552450 w 1736725"/>
              <a:gd name="connsiteY11" fmla="*/ 578644 h 724694"/>
              <a:gd name="connsiteX12" fmla="*/ 95250 w 1736725"/>
              <a:gd name="connsiteY12" fmla="*/ 578644 h 724694"/>
              <a:gd name="connsiteX13" fmla="*/ 101600 w 1736725"/>
              <a:gd name="connsiteY13" fmla="*/ 521494 h 724694"/>
              <a:gd name="connsiteX14" fmla="*/ 736600 w 1736725"/>
              <a:gd name="connsiteY14" fmla="*/ 515144 h 724694"/>
              <a:gd name="connsiteX15" fmla="*/ 730250 w 1736725"/>
              <a:gd name="connsiteY15" fmla="*/ 724694 h 724694"/>
              <a:gd name="connsiteX16" fmla="*/ 850900 w 1736725"/>
              <a:gd name="connsiteY16" fmla="*/ 718344 h 724694"/>
              <a:gd name="connsiteX17" fmla="*/ 850900 w 1736725"/>
              <a:gd name="connsiteY17" fmla="*/ 521494 h 724694"/>
              <a:gd name="connsiteX18" fmla="*/ 1695450 w 1736725"/>
              <a:gd name="connsiteY18" fmla="*/ 521494 h 724694"/>
              <a:gd name="connsiteX19" fmla="*/ 1695450 w 1736725"/>
              <a:gd name="connsiteY19" fmla="*/ 388144 h 724694"/>
              <a:gd name="connsiteX20" fmla="*/ 1736725 w 1736725"/>
              <a:gd name="connsiteY20" fmla="*/ 356394 h 724694"/>
              <a:gd name="connsiteX21" fmla="*/ 1733550 w 1736725"/>
              <a:gd name="connsiteY21" fmla="*/ 64294 h 724694"/>
              <a:gd name="connsiteX22" fmla="*/ 796925 w 1736725"/>
              <a:gd name="connsiteY22" fmla="*/ 70644 h 724694"/>
              <a:gd name="connsiteX23" fmla="*/ 795337 w 1736725"/>
              <a:gd name="connsiteY23" fmla="*/ 0 h 724694"/>
              <a:gd name="connsiteX24" fmla="*/ 685800 w 1736725"/>
              <a:gd name="connsiteY24" fmla="*/ 794 h 724694"/>
              <a:gd name="connsiteX0" fmla="*/ 685800 w 1736725"/>
              <a:gd name="connsiteY0" fmla="*/ 794 h 724694"/>
              <a:gd name="connsiteX1" fmla="*/ 679450 w 1736725"/>
              <a:gd name="connsiteY1" fmla="*/ 350044 h 724694"/>
              <a:gd name="connsiteX2" fmla="*/ 95250 w 1736725"/>
              <a:gd name="connsiteY2" fmla="*/ 343694 h 724694"/>
              <a:gd name="connsiteX3" fmla="*/ 95250 w 1736725"/>
              <a:gd name="connsiteY3" fmla="*/ 318294 h 724694"/>
              <a:gd name="connsiteX4" fmla="*/ 0 w 1736725"/>
              <a:gd name="connsiteY4" fmla="*/ 318294 h 724694"/>
              <a:gd name="connsiteX5" fmla="*/ 6350 w 1736725"/>
              <a:gd name="connsiteY5" fmla="*/ 667544 h 724694"/>
              <a:gd name="connsiteX6" fmla="*/ 577850 w 1736725"/>
              <a:gd name="connsiteY6" fmla="*/ 673894 h 724694"/>
              <a:gd name="connsiteX7" fmla="*/ 577850 w 1736725"/>
              <a:gd name="connsiteY7" fmla="*/ 623094 h 724694"/>
              <a:gd name="connsiteX8" fmla="*/ 615950 w 1736725"/>
              <a:gd name="connsiteY8" fmla="*/ 623094 h 724694"/>
              <a:gd name="connsiteX9" fmla="*/ 615950 w 1736725"/>
              <a:gd name="connsiteY9" fmla="*/ 546894 h 724694"/>
              <a:gd name="connsiteX10" fmla="*/ 552450 w 1736725"/>
              <a:gd name="connsiteY10" fmla="*/ 553244 h 724694"/>
              <a:gd name="connsiteX11" fmla="*/ 552450 w 1736725"/>
              <a:gd name="connsiteY11" fmla="*/ 578644 h 724694"/>
              <a:gd name="connsiteX12" fmla="*/ 95250 w 1736725"/>
              <a:gd name="connsiteY12" fmla="*/ 578644 h 724694"/>
              <a:gd name="connsiteX13" fmla="*/ 101600 w 1736725"/>
              <a:gd name="connsiteY13" fmla="*/ 521494 h 724694"/>
              <a:gd name="connsiteX14" fmla="*/ 736600 w 1736725"/>
              <a:gd name="connsiteY14" fmla="*/ 515144 h 724694"/>
              <a:gd name="connsiteX15" fmla="*/ 730250 w 1736725"/>
              <a:gd name="connsiteY15" fmla="*/ 724694 h 724694"/>
              <a:gd name="connsiteX16" fmla="*/ 850900 w 1736725"/>
              <a:gd name="connsiteY16" fmla="*/ 718344 h 724694"/>
              <a:gd name="connsiteX17" fmla="*/ 850900 w 1736725"/>
              <a:gd name="connsiteY17" fmla="*/ 521494 h 724694"/>
              <a:gd name="connsiteX18" fmla="*/ 1695450 w 1736725"/>
              <a:gd name="connsiteY18" fmla="*/ 521494 h 724694"/>
              <a:gd name="connsiteX19" fmla="*/ 1695450 w 1736725"/>
              <a:gd name="connsiteY19" fmla="*/ 388144 h 724694"/>
              <a:gd name="connsiteX20" fmla="*/ 1736725 w 1736725"/>
              <a:gd name="connsiteY20" fmla="*/ 356394 h 724694"/>
              <a:gd name="connsiteX21" fmla="*/ 1726406 w 1736725"/>
              <a:gd name="connsiteY21" fmla="*/ 64294 h 724694"/>
              <a:gd name="connsiteX22" fmla="*/ 796925 w 1736725"/>
              <a:gd name="connsiteY22" fmla="*/ 70644 h 724694"/>
              <a:gd name="connsiteX23" fmla="*/ 795337 w 1736725"/>
              <a:gd name="connsiteY23" fmla="*/ 0 h 724694"/>
              <a:gd name="connsiteX24" fmla="*/ 685800 w 1736725"/>
              <a:gd name="connsiteY24" fmla="*/ 794 h 724694"/>
              <a:gd name="connsiteX0" fmla="*/ 685800 w 1736725"/>
              <a:gd name="connsiteY0" fmla="*/ 794 h 724694"/>
              <a:gd name="connsiteX1" fmla="*/ 679450 w 1736725"/>
              <a:gd name="connsiteY1" fmla="*/ 350044 h 724694"/>
              <a:gd name="connsiteX2" fmla="*/ 95250 w 1736725"/>
              <a:gd name="connsiteY2" fmla="*/ 343694 h 724694"/>
              <a:gd name="connsiteX3" fmla="*/ 95250 w 1736725"/>
              <a:gd name="connsiteY3" fmla="*/ 318294 h 724694"/>
              <a:gd name="connsiteX4" fmla="*/ 0 w 1736725"/>
              <a:gd name="connsiteY4" fmla="*/ 318294 h 724694"/>
              <a:gd name="connsiteX5" fmla="*/ 6350 w 1736725"/>
              <a:gd name="connsiteY5" fmla="*/ 667544 h 724694"/>
              <a:gd name="connsiteX6" fmla="*/ 577850 w 1736725"/>
              <a:gd name="connsiteY6" fmla="*/ 673894 h 724694"/>
              <a:gd name="connsiteX7" fmla="*/ 577850 w 1736725"/>
              <a:gd name="connsiteY7" fmla="*/ 623094 h 724694"/>
              <a:gd name="connsiteX8" fmla="*/ 615950 w 1736725"/>
              <a:gd name="connsiteY8" fmla="*/ 623094 h 724694"/>
              <a:gd name="connsiteX9" fmla="*/ 615950 w 1736725"/>
              <a:gd name="connsiteY9" fmla="*/ 546894 h 724694"/>
              <a:gd name="connsiteX10" fmla="*/ 552450 w 1736725"/>
              <a:gd name="connsiteY10" fmla="*/ 553244 h 724694"/>
              <a:gd name="connsiteX11" fmla="*/ 552450 w 1736725"/>
              <a:gd name="connsiteY11" fmla="*/ 578644 h 724694"/>
              <a:gd name="connsiteX12" fmla="*/ 95250 w 1736725"/>
              <a:gd name="connsiteY12" fmla="*/ 578644 h 724694"/>
              <a:gd name="connsiteX13" fmla="*/ 101600 w 1736725"/>
              <a:gd name="connsiteY13" fmla="*/ 521494 h 724694"/>
              <a:gd name="connsiteX14" fmla="*/ 736600 w 1736725"/>
              <a:gd name="connsiteY14" fmla="*/ 515144 h 724694"/>
              <a:gd name="connsiteX15" fmla="*/ 730250 w 1736725"/>
              <a:gd name="connsiteY15" fmla="*/ 724694 h 724694"/>
              <a:gd name="connsiteX16" fmla="*/ 850900 w 1736725"/>
              <a:gd name="connsiteY16" fmla="*/ 718344 h 724694"/>
              <a:gd name="connsiteX17" fmla="*/ 850900 w 1736725"/>
              <a:gd name="connsiteY17" fmla="*/ 521494 h 724694"/>
              <a:gd name="connsiteX18" fmla="*/ 1695450 w 1736725"/>
              <a:gd name="connsiteY18" fmla="*/ 521494 h 724694"/>
              <a:gd name="connsiteX19" fmla="*/ 1695450 w 1736725"/>
              <a:gd name="connsiteY19" fmla="*/ 388144 h 724694"/>
              <a:gd name="connsiteX20" fmla="*/ 1736725 w 1736725"/>
              <a:gd name="connsiteY20" fmla="*/ 344488 h 724694"/>
              <a:gd name="connsiteX21" fmla="*/ 1726406 w 1736725"/>
              <a:gd name="connsiteY21" fmla="*/ 64294 h 724694"/>
              <a:gd name="connsiteX22" fmla="*/ 796925 w 1736725"/>
              <a:gd name="connsiteY22" fmla="*/ 70644 h 724694"/>
              <a:gd name="connsiteX23" fmla="*/ 795337 w 1736725"/>
              <a:gd name="connsiteY23" fmla="*/ 0 h 724694"/>
              <a:gd name="connsiteX24" fmla="*/ 685800 w 1736725"/>
              <a:gd name="connsiteY24" fmla="*/ 794 h 724694"/>
              <a:gd name="connsiteX0" fmla="*/ 685800 w 1729581"/>
              <a:gd name="connsiteY0" fmla="*/ 794 h 724694"/>
              <a:gd name="connsiteX1" fmla="*/ 679450 w 1729581"/>
              <a:gd name="connsiteY1" fmla="*/ 350044 h 724694"/>
              <a:gd name="connsiteX2" fmla="*/ 95250 w 1729581"/>
              <a:gd name="connsiteY2" fmla="*/ 343694 h 724694"/>
              <a:gd name="connsiteX3" fmla="*/ 95250 w 1729581"/>
              <a:gd name="connsiteY3" fmla="*/ 318294 h 724694"/>
              <a:gd name="connsiteX4" fmla="*/ 0 w 1729581"/>
              <a:gd name="connsiteY4" fmla="*/ 318294 h 724694"/>
              <a:gd name="connsiteX5" fmla="*/ 6350 w 1729581"/>
              <a:gd name="connsiteY5" fmla="*/ 667544 h 724694"/>
              <a:gd name="connsiteX6" fmla="*/ 577850 w 1729581"/>
              <a:gd name="connsiteY6" fmla="*/ 673894 h 724694"/>
              <a:gd name="connsiteX7" fmla="*/ 577850 w 1729581"/>
              <a:gd name="connsiteY7" fmla="*/ 623094 h 724694"/>
              <a:gd name="connsiteX8" fmla="*/ 615950 w 1729581"/>
              <a:gd name="connsiteY8" fmla="*/ 623094 h 724694"/>
              <a:gd name="connsiteX9" fmla="*/ 615950 w 1729581"/>
              <a:gd name="connsiteY9" fmla="*/ 546894 h 724694"/>
              <a:gd name="connsiteX10" fmla="*/ 552450 w 1729581"/>
              <a:gd name="connsiteY10" fmla="*/ 553244 h 724694"/>
              <a:gd name="connsiteX11" fmla="*/ 552450 w 1729581"/>
              <a:gd name="connsiteY11" fmla="*/ 578644 h 724694"/>
              <a:gd name="connsiteX12" fmla="*/ 95250 w 1729581"/>
              <a:gd name="connsiteY12" fmla="*/ 578644 h 724694"/>
              <a:gd name="connsiteX13" fmla="*/ 101600 w 1729581"/>
              <a:gd name="connsiteY13" fmla="*/ 521494 h 724694"/>
              <a:gd name="connsiteX14" fmla="*/ 736600 w 1729581"/>
              <a:gd name="connsiteY14" fmla="*/ 515144 h 724694"/>
              <a:gd name="connsiteX15" fmla="*/ 730250 w 1729581"/>
              <a:gd name="connsiteY15" fmla="*/ 724694 h 724694"/>
              <a:gd name="connsiteX16" fmla="*/ 850900 w 1729581"/>
              <a:gd name="connsiteY16" fmla="*/ 718344 h 724694"/>
              <a:gd name="connsiteX17" fmla="*/ 850900 w 1729581"/>
              <a:gd name="connsiteY17" fmla="*/ 521494 h 724694"/>
              <a:gd name="connsiteX18" fmla="*/ 1695450 w 1729581"/>
              <a:gd name="connsiteY18" fmla="*/ 521494 h 724694"/>
              <a:gd name="connsiteX19" fmla="*/ 1695450 w 1729581"/>
              <a:gd name="connsiteY19" fmla="*/ 388144 h 724694"/>
              <a:gd name="connsiteX20" fmla="*/ 1729581 w 1729581"/>
              <a:gd name="connsiteY20" fmla="*/ 344488 h 724694"/>
              <a:gd name="connsiteX21" fmla="*/ 1726406 w 1729581"/>
              <a:gd name="connsiteY21" fmla="*/ 64294 h 724694"/>
              <a:gd name="connsiteX22" fmla="*/ 796925 w 1729581"/>
              <a:gd name="connsiteY22" fmla="*/ 70644 h 724694"/>
              <a:gd name="connsiteX23" fmla="*/ 795337 w 1729581"/>
              <a:gd name="connsiteY23" fmla="*/ 0 h 724694"/>
              <a:gd name="connsiteX24" fmla="*/ 685800 w 1729581"/>
              <a:gd name="connsiteY24" fmla="*/ 794 h 724694"/>
              <a:gd name="connsiteX0" fmla="*/ 685800 w 1729581"/>
              <a:gd name="connsiteY0" fmla="*/ 794 h 724694"/>
              <a:gd name="connsiteX1" fmla="*/ 679450 w 1729581"/>
              <a:gd name="connsiteY1" fmla="*/ 350044 h 724694"/>
              <a:gd name="connsiteX2" fmla="*/ 95250 w 1729581"/>
              <a:gd name="connsiteY2" fmla="*/ 343694 h 724694"/>
              <a:gd name="connsiteX3" fmla="*/ 95250 w 1729581"/>
              <a:gd name="connsiteY3" fmla="*/ 318294 h 724694"/>
              <a:gd name="connsiteX4" fmla="*/ 0 w 1729581"/>
              <a:gd name="connsiteY4" fmla="*/ 318294 h 724694"/>
              <a:gd name="connsiteX5" fmla="*/ 6350 w 1729581"/>
              <a:gd name="connsiteY5" fmla="*/ 667544 h 724694"/>
              <a:gd name="connsiteX6" fmla="*/ 577850 w 1729581"/>
              <a:gd name="connsiteY6" fmla="*/ 673894 h 724694"/>
              <a:gd name="connsiteX7" fmla="*/ 577850 w 1729581"/>
              <a:gd name="connsiteY7" fmla="*/ 623094 h 724694"/>
              <a:gd name="connsiteX8" fmla="*/ 615950 w 1729581"/>
              <a:gd name="connsiteY8" fmla="*/ 623094 h 724694"/>
              <a:gd name="connsiteX9" fmla="*/ 615950 w 1729581"/>
              <a:gd name="connsiteY9" fmla="*/ 546894 h 724694"/>
              <a:gd name="connsiteX10" fmla="*/ 552450 w 1729581"/>
              <a:gd name="connsiteY10" fmla="*/ 553244 h 724694"/>
              <a:gd name="connsiteX11" fmla="*/ 552450 w 1729581"/>
              <a:gd name="connsiteY11" fmla="*/ 578644 h 724694"/>
              <a:gd name="connsiteX12" fmla="*/ 95250 w 1729581"/>
              <a:gd name="connsiteY12" fmla="*/ 578644 h 724694"/>
              <a:gd name="connsiteX13" fmla="*/ 101600 w 1729581"/>
              <a:gd name="connsiteY13" fmla="*/ 521494 h 724694"/>
              <a:gd name="connsiteX14" fmla="*/ 724693 w 1729581"/>
              <a:gd name="connsiteY14" fmla="*/ 512763 h 724694"/>
              <a:gd name="connsiteX15" fmla="*/ 730250 w 1729581"/>
              <a:gd name="connsiteY15" fmla="*/ 724694 h 724694"/>
              <a:gd name="connsiteX16" fmla="*/ 850900 w 1729581"/>
              <a:gd name="connsiteY16" fmla="*/ 718344 h 724694"/>
              <a:gd name="connsiteX17" fmla="*/ 850900 w 1729581"/>
              <a:gd name="connsiteY17" fmla="*/ 521494 h 724694"/>
              <a:gd name="connsiteX18" fmla="*/ 1695450 w 1729581"/>
              <a:gd name="connsiteY18" fmla="*/ 521494 h 724694"/>
              <a:gd name="connsiteX19" fmla="*/ 1695450 w 1729581"/>
              <a:gd name="connsiteY19" fmla="*/ 388144 h 724694"/>
              <a:gd name="connsiteX20" fmla="*/ 1729581 w 1729581"/>
              <a:gd name="connsiteY20" fmla="*/ 344488 h 724694"/>
              <a:gd name="connsiteX21" fmla="*/ 1726406 w 1729581"/>
              <a:gd name="connsiteY21" fmla="*/ 64294 h 724694"/>
              <a:gd name="connsiteX22" fmla="*/ 796925 w 1729581"/>
              <a:gd name="connsiteY22" fmla="*/ 70644 h 724694"/>
              <a:gd name="connsiteX23" fmla="*/ 795337 w 1729581"/>
              <a:gd name="connsiteY23" fmla="*/ 0 h 724694"/>
              <a:gd name="connsiteX24" fmla="*/ 685800 w 1729581"/>
              <a:gd name="connsiteY24" fmla="*/ 794 h 724694"/>
              <a:gd name="connsiteX0" fmla="*/ 685800 w 1729581"/>
              <a:gd name="connsiteY0" fmla="*/ 794 h 724694"/>
              <a:gd name="connsiteX1" fmla="*/ 679450 w 1729581"/>
              <a:gd name="connsiteY1" fmla="*/ 350044 h 724694"/>
              <a:gd name="connsiteX2" fmla="*/ 95250 w 1729581"/>
              <a:gd name="connsiteY2" fmla="*/ 343694 h 724694"/>
              <a:gd name="connsiteX3" fmla="*/ 95250 w 1729581"/>
              <a:gd name="connsiteY3" fmla="*/ 318294 h 724694"/>
              <a:gd name="connsiteX4" fmla="*/ 0 w 1729581"/>
              <a:gd name="connsiteY4" fmla="*/ 318294 h 724694"/>
              <a:gd name="connsiteX5" fmla="*/ 6350 w 1729581"/>
              <a:gd name="connsiteY5" fmla="*/ 667544 h 724694"/>
              <a:gd name="connsiteX6" fmla="*/ 577850 w 1729581"/>
              <a:gd name="connsiteY6" fmla="*/ 673894 h 724694"/>
              <a:gd name="connsiteX7" fmla="*/ 577850 w 1729581"/>
              <a:gd name="connsiteY7" fmla="*/ 623094 h 724694"/>
              <a:gd name="connsiteX8" fmla="*/ 615950 w 1729581"/>
              <a:gd name="connsiteY8" fmla="*/ 623094 h 724694"/>
              <a:gd name="connsiteX9" fmla="*/ 618332 w 1729581"/>
              <a:gd name="connsiteY9" fmla="*/ 551657 h 724694"/>
              <a:gd name="connsiteX10" fmla="*/ 552450 w 1729581"/>
              <a:gd name="connsiteY10" fmla="*/ 553244 h 724694"/>
              <a:gd name="connsiteX11" fmla="*/ 552450 w 1729581"/>
              <a:gd name="connsiteY11" fmla="*/ 578644 h 724694"/>
              <a:gd name="connsiteX12" fmla="*/ 95250 w 1729581"/>
              <a:gd name="connsiteY12" fmla="*/ 578644 h 724694"/>
              <a:gd name="connsiteX13" fmla="*/ 101600 w 1729581"/>
              <a:gd name="connsiteY13" fmla="*/ 521494 h 724694"/>
              <a:gd name="connsiteX14" fmla="*/ 724693 w 1729581"/>
              <a:gd name="connsiteY14" fmla="*/ 512763 h 724694"/>
              <a:gd name="connsiteX15" fmla="*/ 730250 w 1729581"/>
              <a:gd name="connsiteY15" fmla="*/ 724694 h 724694"/>
              <a:gd name="connsiteX16" fmla="*/ 850900 w 1729581"/>
              <a:gd name="connsiteY16" fmla="*/ 718344 h 724694"/>
              <a:gd name="connsiteX17" fmla="*/ 850900 w 1729581"/>
              <a:gd name="connsiteY17" fmla="*/ 521494 h 724694"/>
              <a:gd name="connsiteX18" fmla="*/ 1695450 w 1729581"/>
              <a:gd name="connsiteY18" fmla="*/ 521494 h 724694"/>
              <a:gd name="connsiteX19" fmla="*/ 1695450 w 1729581"/>
              <a:gd name="connsiteY19" fmla="*/ 388144 h 724694"/>
              <a:gd name="connsiteX20" fmla="*/ 1729581 w 1729581"/>
              <a:gd name="connsiteY20" fmla="*/ 344488 h 724694"/>
              <a:gd name="connsiteX21" fmla="*/ 1726406 w 1729581"/>
              <a:gd name="connsiteY21" fmla="*/ 64294 h 724694"/>
              <a:gd name="connsiteX22" fmla="*/ 796925 w 1729581"/>
              <a:gd name="connsiteY22" fmla="*/ 70644 h 724694"/>
              <a:gd name="connsiteX23" fmla="*/ 795337 w 1729581"/>
              <a:gd name="connsiteY23" fmla="*/ 0 h 724694"/>
              <a:gd name="connsiteX24" fmla="*/ 685800 w 1729581"/>
              <a:gd name="connsiteY24" fmla="*/ 794 h 724694"/>
              <a:gd name="connsiteX0" fmla="*/ 685800 w 1729581"/>
              <a:gd name="connsiteY0" fmla="*/ 794 h 724694"/>
              <a:gd name="connsiteX1" fmla="*/ 679450 w 1729581"/>
              <a:gd name="connsiteY1" fmla="*/ 350044 h 724694"/>
              <a:gd name="connsiteX2" fmla="*/ 95250 w 1729581"/>
              <a:gd name="connsiteY2" fmla="*/ 343694 h 724694"/>
              <a:gd name="connsiteX3" fmla="*/ 95250 w 1729581"/>
              <a:gd name="connsiteY3" fmla="*/ 318294 h 724694"/>
              <a:gd name="connsiteX4" fmla="*/ 0 w 1729581"/>
              <a:gd name="connsiteY4" fmla="*/ 318294 h 724694"/>
              <a:gd name="connsiteX5" fmla="*/ 6350 w 1729581"/>
              <a:gd name="connsiteY5" fmla="*/ 667544 h 724694"/>
              <a:gd name="connsiteX6" fmla="*/ 577850 w 1729581"/>
              <a:gd name="connsiteY6" fmla="*/ 673894 h 724694"/>
              <a:gd name="connsiteX7" fmla="*/ 577850 w 1729581"/>
              <a:gd name="connsiteY7" fmla="*/ 623094 h 724694"/>
              <a:gd name="connsiteX8" fmla="*/ 615950 w 1729581"/>
              <a:gd name="connsiteY8" fmla="*/ 623094 h 724694"/>
              <a:gd name="connsiteX9" fmla="*/ 618332 w 1729581"/>
              <a:gd name="connsiteY9" fmla="*/ 551657 h 724694"/>
              <a:gd name="connsiteX10" fmla="*/ 552450 w 1729581"/>
              <a:gd name="connsiteY10" fmla="*/ 553244 h 724694"/>
              <a:gd name="connsiteX11" fmla="*/ 552450 w 1729581"/>
              <a:gd name="connsiteY11" fmla="*/ 578644 h 724694"/>
              <a:gd name="connsiteX12" fmla="*/ 100013 w 1729581"/>
              <a:gd name="connsiteY12" fmla="*/ 578644 h 724694"/>
              <a:gd name="connsiteX13" fmla="*/ 101600 w 1729581"/>
              <a:gd name="connsiteY13" fmla="*/ 521494 h 724694"/>
              <a:gd name="connsiteX14" fmla="*/ 724693 w 1729581"/>
              <a:gd name="connsiteY14" fmla="*/ 512763 h 724694"/>
              <a:gd name="connsiteX15" fmla="*/ 730250 w 1729581"/>
              <a:gd name="connsiteY15" fmla="*/ 724694 h 724694"/>
              <a:gd name="connsiteX16" fmla="*/ 850900 w 1729581"/>
              <a:gd name="connsiteY16" fmla="*/ 718344 h 724694"/>
              <a:gd name="connsiteX17" fmla="*/ 850900 w 1729581"/>
              <a:gd name="connsiteY17" fmla="*/ 521494 h 724694"/>
              <a:gd name="connsiteX18" fmla="*/ 1695450 w 1729581"/>
              <a:gd name="connsiteY18" fmla="*/ 521494 h 724694"/>
              <a:gd name="connsiteX19" fmla="*/ 1695450 w 1729581"/>
              <a:gd name="connsiteY19" fmla="*/ 388144 h 724694"/>
              <a:gd name="connsiteX20" fmla="*/ 1729581 w 1729581"/>
              <a:gd name="connsiteY20" fmla="*/ 344488 h 724694"/>
              <a:gd name="connsiteX21" fmla="*/ 1726406 w 1729581"/>
              <a:gd name="connsiteY21" fmla="*/ 64294 h 724694"/>
              <a:gd name="connsiteX22" fmla="*/ 796925 w 1729581"/>
              <a:gd name="connsiteY22" fmla="*/ 70644 h 724694"/>
              <a:gd name="connsiteX23" fmla="*/ 795337 w 1729581"/>
              <a:gd name="connsiteY23" fmla="*/ 0 h 724694"/>
              <a:gd name="connsiteX24" fmla="*/ 685800 w 1729581"/>
              <a:gd name="connsiteY24" fmla="*/ 794 h 724694"/>
              <a:gd name="connsiteX0" fmla="*/ 685800 w 1729581"/>
              <a:gd name="connsiteY0" fmla="*/ 794 h 724694"/>
              <a:gd name="connsiteX1" fmla="*/ 679450 w 1729581"/>
              <a:gd name="connsiteY1" fmla="*/ 350044 h 724694"/>
              <a:gd name="connsiteX2" fmla="*/ 95250 w 1729581"/>
              <a:gd name="connsiteY2" fmla="*/ 343694 h 724694"/>
              <a:gd name="connsiteX3" fmla="*/ 95250 w 1729581"/>
              <a:gd name="connsiteY3" fmla="*/ 318294 h 724694"/>
              <a:gd name="connsiteX4" fmla="*/ 0 w 1729581"/>
              <a:gd name="connsiteY4" fmla="*/ 318294 h 724694"/>
              <a:gd name="connsiteX5" fmla="*/ 6350 w 1729581"/>
              <a:gd name="connsiteY5" fmla="*/ 672307 h 724694"/>
              <a:gd name="connsiteX6" fmla="*/ 577850 w 1729581"/>
              <a:gd name="connsiteY6" fmla="*/ 673894 h 724694"/>
              <a:gd name="connsiteX7" fmla="*/ 577850 w 1729581"/>
              <a:gd name="connsiteY7" fmla="*/ 623094 h 724694"/>
              <a:gd name="connsiteX8" fmla="*/ 615950 w 1729581"/>
              <a:gd name="connsiteY8" fmla="*/ 623094 h 724694"/>
              <a:gd name="connsiteX9" fmla="*/ 618332 w 1729581"/>
              <a:gd name="connsiteY9" fmla="*/ 551657 h 724694"/>
              <a:gd name="connsiteX10" fmla="*/ 552450 w 1729581"/>
              <a:gd name="connsiteY10" fmla="*/ 553244 h 724694"/>
              <a:gd name="connsiteX11" fmla="*/ 552450 w 1729581"/>
              <a:gd name="connsiteY11" fmla="*/ 578644 h 724694"/>
              <a:gd name="connsiteX12" fmla="*/ 100013 w 1729581"/>
              <a:gd name="connsiteY12" fmla="*/ 578644 h 724694"/>
              <a:gd name="connsiteX13" fmla="*/ 101600 w 1729581"/>
              <a:gd name="connsiteY13" fmla="*/ 521494 h 724694"/>
              <a:gd name="connsiteX14" fmla="*/ 724693 w 1729581"/>
              <a:gd name="connsiteY14" fmla="*/ 512763 h 724694"/>
              <a:gd name="connsiteX15" fmla="*/ 730250 w 1729581"/>
              <a:gd name="connsiteY15" fmla="*/ 724694 h 724694"/>
              <a:gd name="connsiteX16" fmla="*/ 850900 w 1729581"/>
              <a:gd name="connsiteY16" fmla="*/ 718344 h 724694"/>
              <a:gd name="connsiteX17" fmla="*/ 850900 w 1729581"/>
              <a:gd name="connsiteY17" fmla="*/ 521494 h 724694"/>
              <a:gd name="connsiteX18" fmla="*/ 1695450 w 1729581"/>
              <a:gd name="connsiteY18" fmla="*/ 521494 h 724694"/>
              <a:gd name="connsiteX19" fmla="*/ 1695450 w 1729581"/>
              <a:gd name="connsiteY19" fmla="*/ 388144 h 724694"/>
              <a:gd name="connsiteX20" fmla="*/ 1729581 w 1729581"/>
              <a:gd name="connsiteY20" fmla="*/ 344488 h 724694"/>
              <a:gd name="connsiteX21" fmla="*/ 1726406 w 1729581"/>
              <a:gd name="connsiteY21" fmla="*/ 64294 h 724694"/>
              <a:gd name="connsiteX22" fmla="*/ 796925 w 1729581"/>
              <a:gd name="connsiteY22" fmla="*/ 70644 h 724694"/>
              <a:gd name="connsiteX23" fmla="*/ 795337 w 1729581"/>
              <a:gd name="connsiteY23" fmla="*/ 0 h 724694"/>
              <a:gd name="connsiteX24" fmla="*/ 685800 w 1729581"/>
              <a:gd name="connsiteY24" fmla="*/ 794 h 724694"/>
              <a:gd name="connsiteX0" fmla="*/ 685800 w 1729581"/>
              <a:gd name="connsiteY0" fmla="*/ 794 h 722312"/>
              <a:gd name="connsiteX1" fmla="*/ 679450 w 1729581"/>
              <a:gd name="connsiteY1" fmla="*/ 350044 h 722312"/>
              <a:gd name="connsiteX2" fmla="*/ 95250 w 1729581"/>
              <a:gd name="connsiteY2" fmla="*/ 343694 h 722312"/>
              <a:gd name="connsiteX3" fmla="*/ 95250 w 1729581"/>
              <a:gd name="connsiteY3" fmla="*/ 318294 h 722312"/>
              <a:gd name="connsiteX4" fmla="*/ 0 w 1729581"/>
              <a:gd name="connsiteY4" fmla="*/ 318294 h 722312"/>
              <a:gd name="connsiteX5" fmla="*/ 6350 w 1729581"/>
              <a:gd name="connsiteY5" fmla="*/ 672307 h 722312"/>
              <a:gd name="connsiteX6" fmla="*/ 577850 w 1729581"/>
              <a:gd name="connsiteY6" fmla="*/ 673894 h 722312"/>
              <a:gd name="connsiteX7" fmla="*/ 577850 w 1729581"/>
              <a:gd name="connsiteY7" fmla="*/ 623094 h 722312"/>
              <a:gd name="connsiteX8" fmla="*/ 615950 w 1729581"/>
              <a:gd name="connsiteY8" fmla="*/ 623094 h 722312"/>
              <a:gd name="connsiteX9" fmla="*/ 618332 w 1729581"/>
              <a:gd name="connsiteY9" fmla="*/ 551657 h 722312"/>
              <a:gd name="connsiteX10" fmla="*/ 552450 w 1729581"/>
              <a:gd name="connsiteY10" fmla="*/ 553244 h 722312"/>
              <a:gd name="connsiteX11" fmla="*/ 552450 w 1729581"/>
              <a:gd name="connsiteY11" fmla="*/ 578644 h 722312"/>
              <a:gd name="connsiteX12" fmla="*/ 100013 w 1729581"/>
              <a:gd name="connsiteY12" fmla="*/ 578644 h 722312"/>
              <a:gd name="connsiteX13" fmla="*/ 101600 w 1729581"/>
              <a:gd name="connsiteY13" fmla="*/ 521494 h 722312"/>
              <a:gd name="connsiteX14" fmla="*/ 724693 w 1729581"/>
              <a:gd name="connsiteY14" fmla="*/ 512763 h 722312"/>
              <a:gd name="connsiteX15" fmla="*/ 730250 w 1729581"/>
              <a:gd name="connsiteY15" fmla="*/ 722312 h 722312"/>
              <a:gd name="connsiteX16" fmla="*/ 850900 w 1729581"/>
              <a:gd name="connsiteY16" fmla="*/ 718344 h 722312"/>
              <a:gd name="connsiteX17" fmla="*/ 850900 w 1729581"/>
              <a:gd name="connsiteY17" fmla="*/ 521494 h 722312"/>
              <a:gd name="connsiteX18" fmla="*/ 1695450 w 1729581"/>
              <a:gd name="connsiteY18" fmla="*/ 521494 h 722312"/>
              <a:gd name="connsiteX19" fmla="*/ 1695450 w 1729581"/>
              <a:gd name="connsiteY19" fmla="*/ 388144 h 722312"/>
              <a:gd name="connsiteX20" fmla="*/ 1729581 w 1729581"/>
              <a:gd name="connsiteY20" fmla="*/ 344488 h 722312"/>
              <a:gd name="connsiteX21" fmla="*/ 1726406 w 1729581"/>
              <a:gd name="connsiteY21" fmla="*/ 64294 h 722312"/>
              <a:gd name="connsiteX22" fmla="*/ 796925 w 1729581"/>
              <a:gd name="connsiteY22" fmla="*/ 70644 h 722312"/>
              <a:gd name="connsiteX23" fmla="*/ 795337 w 1729581"/>
              <a:gd name="connsiteY23" fmla="*/ 0 h 722312"/>
              <a:gd name="connsiteX24" fmla="*/ 685800 w 1729581"/>
              <a:gd name="connsiteY24" fmla="*/ 794 h 7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29581" h="722312">
                <a:moveTo>
                  <a:pt x="685800" y="794"/>
                </a:moveTo>
                <a:lnTo>
                  <a:pt x="679450" y="350044"/>
                </a:lnTo>
                <a:lnTo>
                  <a:pt x="95250" y="343694"/>
                </a:lnTo>
                <a:lnTo>
                  <a:pt x="95250" y="318294"/>
                </a:lnTo>
                <a:lnTo>
                  <a:pt x="0" y="318294"/>
                </a:lnTo>
                <a:lnTo>
                  <a:pt x="6350" y="672307"/>
                </a:lnTo>
                <a:lnTo>
                  <a:pt x="577850" y="673894"/>
                </a:lnTo>
                <a:lnTo>
                  <a:pt x="577850" y="623094"/>
                </a:lnTo>
                <a:lnTo>
                  <a:pt x="615950" y="623094"/>
                </a:lnTo>
                <a:lnTo>
                  <a:pt x="618332" y="551657"/>
                </a:lnTo>
                <a:lnTo>
                  <a:pt x="552450" y="553244"/>
                </a:lnTo>
                <a:lnTo>
                  <a:pt x="552450" y="578644"/>
                </a:lnTo>
                <a:lnTo>
                  <a:pt x="100013" y="578644"/>
                </a:lnTo>
                <a:lnTo>
                  <a:pt x="101600" y="521494"/>
                </a:lnTo>
                <a:lnTo>
                  <a:pt x="724693" y="512763"/>
                </a:lnTo>
                <a:lnTo>
                  <a:pt x="730250" y="722312"/>
                </a:lnTo>
                <a:lnTo>
                  <a:pt x="850900" y="718344"/>
                </a:lnTo>
                <a:lnTo>
                  <a:pt x="850900" y="521494"/>
                </a:lnTo>
                <a:lnTo>
                  <a:pt x="1695450" y="521494"/>
                </a:lnTo>
                <a:lnTo>
                  <a:pt x="1695450" y="388144"/>
                </a:lnTo>
                <a:lnTo>
                  <a:pt x="1729581" y="344488"/>
                </a:lnTo>
                <a:cubicBezTo>
                  <a:pt x="1728523" y="247121"/>
                  <a:pt x="1727464" y="161661"/>
                  <a:pt x="1726406" y="64294"/>
                </a:cubicBezTo>
                <a:lnTo>
                  <a:pt x="796925" y="70644"/>
                </a:lnTo>
                <a:cubicBezTo>
                  <a:pt x="796396" y="47096"/>
                  <a:pt x="795866" y="23548"/>
                  <a:pt x="795337" y="0"/>
                </a:cubicBezTo>
                <a:lnTo>
                  <a:pt x="685800" y="794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3" name="フリーフォーム 2"/>
          <p:cNvSpPr/>
          <p:nvPr/>
        </p:nvSpPr>
        <p:spPr>
          <a:xfrm>
            <a:off x="3527425" y="3794125"/>
            <a:ext cx="2400300" cy="1196975"/>
          </a:xfrm>
          <a:custGeom>
            <a:avLst/>
            <a:gdLst>
              <a:gd name="connsiteX0" fmla="*/ 2393950 w 2400300"/>
              <a:gd name="connsiteY0" fmla="*/ 650875 h 1196975"/>
              <a:gd name="connsiteX1" fmla="*/ 2400300 w 2400300"/>
              <a:gd name="connsiteY1" fmla="*/ 219075 h 1196975"/>
              <a:gd name="connsiteX2" fmla="*/ 2371725 w 2400300"/>
              <a:gd name="connsiteY2" fmla="*/ 219075 h 1196975"/>
              <a:gd name="connsiteX3" fmla="*/ 2365375 w 2400300"/>
              <a:gd name="connsiteY3" fmla="*/ 47625 h 1196975"/>
              <a:gd name="connsiteX4" fmla="*/ 2136775 w 2400300"/>
              <a:gd name="connsiteY4" fmla="*/ 41275 h 1196975"/>
              <a:gd name="connsiteX5" fmla="*/ 2133600 w 2400300"/>
              <a:gd name="connsiteY5" fmla="*/ 73025 h 1196975"/>
              <a:gd name="connsiteX6" fmla="*/ 2095500 w 2400300"/>
              <a:gd name="connsiteY6" fmla="*/ 73025 h 1196975"/>
              <a:gd name="connsiteX7" fmla="*/ 2101850 w 2400300"/>
              <a:gd name="connsiteY7" fmla="*/ 95250 h 1196975"/>
              <a:gd name="connsiteX8" fmla="*/ 2006600 w 2400300"/>
              <a:gd name="connsiteY8" fmla="*/ 98425 h 1196975"/>
              <a:gd name="connsiteX9" fmla="*/ 2016125 w 2400300"/>
              <a:gd name="connsiteY9" fmla="*/ 149225 h 1196975"/>
              <a:gd name="connsiteX10" fmla="*/ 1965325 w 2400300"/>
              <a:gd name="connsiteY10" fmla="*/ 146050 h 1196975"/>
              <a:gd name="connsiteX11" fmla="*/ 1962150 w 2400300"/>
              <a:gd name="connsiteY11" fmla="*/ 120650 h 1196975"/>
              <a:gd name="connsiteX12" fmla="*/ 1730375 w 2400300"/>
              <a:gd name="connsiteY12" fmla="*/ 123825 h 1196975"/>
              <a:gd name="connsiteX13" fmla="*/ 1717675 w 2400300"/>
              <a:gd name="connsiteY13" fmla="*/ 107950 h 1196975"/>
              <a:gd name="connsiteX14" fmla="*/ 1641475 w 2400300"/>
              <a:gd name="connsiteY14" fmla="*/ 107950 h 1196975"/>
              <a:gd name="connsiteX15" fmla="*/ 1644650 w 2400300"/>
              <a:gd name="connsiteY15" fmla="*/ 73025 h 1196975"/>
              <a:gd name="connsiteX16" fmla="*/ 1568450 w 2400300"/>
              <a:gd name="connsiteY16" fmla="*/ 73025 h 1196975"/>
              <a:gd name="connsiteX17" fmla="*/ 1558925 w 2400300"/>
              <a:gd name="connsiteY17" fmla="*/ 53975 h 1196975"/>
              <a:gd name="connsiteX18" fmla="*/ 1485900 w 2400300"/>
              <a:gd name="connsiteY18" fmla="*/ 50800 h 1196975"/>
              <a:gd name="connsiteX19" fmla="*/ 1485900 w 2400300"/>
              <a:gd name="connsiteY19" fmla="*/ 22225 h 1196975"/>
              <a:gd name="connsiteX20" fmla="*/ 1390650 w 2400300"/>
              <a:gd name="connsiteY20" fmla="*/ 19050 h 1196975"/>
              <a:gd name="connsiteX21" fmla="*/ 1397000 w 2400300"/>
              <a:gd name="connsiteY21" fmla="*/ 0 h 1196975"/>
              <a:gd name="connsiteX22" fmla="*/ 971550 w 2400300"/>
              <a:gd name="connsiteY22" fmla="*/ 0 h 1196975"/>
              <a:gd name="connsiteX23" fmla="*/ 971550 w 2400300"/>
              <a:gd name="connsiteY23" fmla="*/ 73025 h 1196975"/>
              <a:gd name="connsiteX24" fmla="*/ 850900 w 2400300"/>
              <a:gd name="connsiteY24" fmla="*/ 73025 h 1196975"/>
              <a:gd name="connsiteX25" fmla="*/ 847725 w 2400300"/>
              <a:gd name="connsiteY25" fmla="*/ 98425 h 1196975"/>
              <a:gd name="connsiteX26" fmla="*/ 866775 w 2400300"/>
              <a:gd name="connsiteY26" fmla="*/ 98425 h 1196975"/>
              <a:gd name="connsiteX27" fmla="*/ 860425 w 2400300"/>
              <a:gd name="connsiteY27" fmla="*/ 438150 h 1196975"/>
              <a:gd name="connsiteX28" fmla="*/ 0 w 2400300"/>
              <a:gd name="connsiteY28" fmla="*/ 438150 h 1196975"/>
              <a:gd name="connsiteX29" fmla="*/ 0 w 2400300"/>
              <a:gd name="connsiteY29" fmla="*/ 619125 h 1196975"/>
              <a:gd name="connsiteX30" fmla="*/ 111125 w 2400300"/>
              <a:gd name="connsiteY30" fmla="*/ 622300 h 1196975"/>
              <a:gd name="connsiteX31" fmla="*/ 123825 w 2400300"/>
              <a:gd name="connsiteY31" fmla="*/ 676275 h 1196975"/>
              <a:gd name="connsiteX32" fmla="*/ 158750 w 2400300"/>
              <a:gd name="connsiteY32" fmla="*/ 736600 h 1196975"/>
              <a:gd name="connsiteX33" fmla="*/ 234950 w 2400300"/>
              <a:gd name="connsiteY33" fmla="*/ 784225 h 1196975"/>
              <a:gd name="connsiteX34" fmla="*/ 301625 w 2400300"/>
              <a:gd name="connsiteY34" fmla="*/ 800100 h 1196975"/>
              <a:gd name="connsiteX35" fmla="*/ 346075 w 2400300"/>
              <a:gd name="connsiteY35" fmla="*/ 781050 h 1196975"/>
              <a:gd name="connsiteX36" fmla="*/ 365125 w 2400300"/>
              <a:gd name="connsiteY36" fmla="*/ 762000 h 1196975"/>
              <a:gd name="connsiteX37" fmla="*/ 444500 w 2400300"/>
              <a:gd name="connsiteY37" fmla="*/ 762000 h 1196975"/>
              <a:gd name="connsiteX38" fmla="*/ 444500 w 2400300"/>
              <a:gd name="connsiteY38" fmla="*/ 825500 h 1196975"/>
              <a:gd name="connsiteX39" fmla="*/ 790575 w 2400300"/>
              <a:gd name="connsiteY39" fmla="*/ 822325 h 1196975"/>
              <a:gd name="connsiteX40" fmla="*/ 790575 w 2400300"/>
              <a:gd name="connsiteY40" fmla="*/ 749300 h 1196975"/>
              <a:gd name="connsiteX41" fmla="*/ 866775 w 2400300"/>
              <a:gd name="connsiteY41" fmla="*/ 746125 h 1196975"/>
              <a:gd name="connsiteX42" fmla="*/ 863600 w 2400300"/>
              <a:gd name="connsiteY42" fmla="*/ 835025 h 1196975"/>
              <a:gd name="connsiteX43" fmla="*/ 879475 w 2400300"/>
              <a:gd name="connsiteY43" fmla="*/ 869950 h 1196975"/>
              <a:gd name="connsiteX44" fmla="*/ 911225 w 2400300"/>
              <a:gd name="connsiteY44" fmla="*/ 892175 h 1196975"/>
              <a:gd name="connsiteX45" fmla="*/ 996950 w 2400300"/>
              <a:gd name="connsiteY45" fmla="*/ 879475 h 1196975"/>
              <a:gd name="connsiteX46" fmla="*/ 1146175 w 2400300"/>
              <a:gd name="connsiteY46" fmla="*/ 819150 h 1196975"/>
              <a:gd name="connsiteX47" fmla="*/ 1470025 w 2400300"/>
              <a:gd name="connsiteY47" fmla="*/ 908050 h 1196975"/>
              <a:gd name="connsiteX48" fmla="*/ 1466850 w 2400300"/>
              <a:gd name="connsiteY48" fmla="*/ 1006475 h 1196975"/>
              <a:gd name="connsiteX49" fmla="*/ 1552575 w 2400300"/>
              <a:gd name="connsiteY49" fmla="*/ 1079500 h 1196975"/>
              <a:gd name="connsiteX50" fmla="*/ 1689100 w 2400300"/>
              <a:gd name="connsiteY50" fmla="*/ 1146175 h 1196975"/>
              <a:gd name="connsiteX51" fmla="*/ 1863725 w 2400300"/>
              <a:gd name="connsiteY51" fmla="*/ 1187450 h 1196975"/>
              <a:gd name="connsiteX52" fmla="*/ 2060575 w 2400300"/>
              <a:gd name="connsiteY52" fmla="*/ 1196975 h 1196975"/>
              <a:gd name="connsiteX53" fmla="*/ 2200275 w 2400300"/>
              <a:gd name="connsiteY53" fmla="*/ 1143000 h 1196975"/>
              <a:gd name="connsiteX54" fmla="*/ 2222500 w 2400300"/>
              <a:gd name="connsiteY54" fmla="*/ 1143000 h 1196975"/>
              <a:gd name="connsiteX55" fmla="*/ 2295525 w 2400300"/>
              <a:gd name="connsiteY55" fmla="*/ 1025525 h 1196975"/>
              <a:gd name="connsiteX56" fmla="*/ 2301875 w 2400300"/>
              <a:gd name="connsiteY56" fmla="*/ 911225 h 1196975"/>
              <a:gd name="connsiteX57" fmla="*/ 2282825 w 2400300"/>
              <a:gd name="connsiteY57" fmla="*/ 841375 h 1196975"/>
              <a:gd name="connsiteX58" fmla="*/ 2222500 w 2400300"/>
              <a:gd name="connsiteY58" fmla="*/ 768350 h 1196975"/>
              <a:gd name="connsiteX59" fmla="*/ 2162175 w 2400300"/>
              <a:gd name="connsiteY59" fmla="*/ 723900 h 1196975"/>
              <a:gd name="connsiteX60" fmla="*/ 2105025 w 2400300"/>
              <a:gd name="connsiteY60" fmla="*/ 698500 h 1196975"/>
              <a:gd name="connsiteX61" fmla="*/ 2019300 w 2400300"/>
              <a:gd name="connsiteY61" fmla="*/ 698500 h 1196975"/>
              <a:gd name="connsiteX62" fmla="*/ 1917700 w 2400300"/>
              <a:gd name="connsiteY62" fmla="*/ 711200 h 1196975"/>
              <a:gd name="connsiteX63" fmla="*/ 1860550 w 2400300"/>
              <a:gd name="connsiteY63" fmla="*/ 758825 h 1196975"/>
              <a:gd name="connsiteX64" fmla="*/ 1828800 w 2400300"/>
              <a:gd name="connsiteY64" fmla="*/ 796925 h 1196975"/>
              <a:gd name="connsiteX65" fmla="*/ 1793875 w 2400300"/>
              <a:gd name="connsiteY65" fmla="*/ 844550 h 1196975"/>
              <a:gd name="connsiteX66" fmla="*/ 1793875 w 2400300"/>
              <a:gd name="connsiteY66" fmla="*/ 876300 h 1196975"/>
              <a:gd name="connsiteX67" fmla="*/ 1752600 w 2400300"/>
              <a:gd name="connsiteY67" fmla="*/ 866775 h 1196975"/>
              <a:gd name="connsiteX68" fmla="*/ 1787525 w 2400300"/>
              <a:gd name="connsiteY68" fmla="*/ 815975 h 1196975"/>
              <a:gd name="connsiteX69" fmla="*/ 1489075 w 2400300"/>
              <a:gd name="connsiteY69" fmla="*/ 736600 h 1196975"/>
              <a:gd name="connsiteX70" fmla="*/ 1498600 w 2400300"/>
              <a:gd name="connsiteY70" fmla="*/ 619125 h 1196975"/>
              <a:gd name="connsiteX71" fmla="*/ 1524000 w 2400300"/>
              <a:gd name="connsiteY71" fmla="*/ 622300 h 1196975"/>
              <a:gd name="connsiteX72" fmla="*/ 1527175 w 2400300"/>
              <a:gd name="connsiteY72" fmla="*/ 581025 h 1196975"/>
              <a:gd name="connsiteX73" fmla="*/ 1562100 w 2400300"/>
              <a:gd name="connsiteY73" fmla="*/ 587375 h 1196975"/>
              <a:gd name="connsiteX74" fmla="*/ 1565275 w 2400300"/>
              <a:gd name="connsiteY74" fmla="*/ 539750 h 1196975"/>
              <a:gd name="connsiteX75" fmla="*/ 1609725 w 2400300"/>
              <a:gd name="connsiteY75" fmla="*/ 539750 h 1196975"/>
              <a:gd name="connsiteX76" fmla="*/ 1606550 w 2400300"/>
              <a:gd name="connsiteY76" fmla="*/ 485775 h 1196975"/>
              <a:gd name="connsiteX77" fmla="*/ 1635125 w 2400300"/>
              <a:gd name="connsiteY77" fmla="*/ 485775 h 1196975"/>
              <a:gd name="connsiteX78" fmla="*/ 1635125 w 2400300"/>
              <a:gd name="connsiteY78" fmla="*/ 555625 h 1196975"/>
              <a:gd name="connsiteX79" fmla="*/ 1660525 w 2400300"/>
              <a:gd name="connsiteY79" fmla="*/ 593725 h 1196975"/>
              <a:gd name="connsiteX80" fmla="*/ 1758950 w 2400300"/>
              <a:gd name="connsiteY80" fmla="*/ 603250 h 1196975"/>
              <a:gd name="connsiteX81" fmla="*/ 2143125 w 2400300"/>
              <a:gd name="connsiteY81" fmla="*/ 603250 h 1196975"/>
              <a:gd name="connsiteX82" fmla="*/ 2209800 w 2400300"/>
              <a:gd name="connsiteY82" fmla="*/ 593725 h 1196975"/>
              <a:gd name="connsiteX83" fmla="*/ 2247900 w 2400300"/>
              <a:gd name="connsiteY83" fmla="*/ 612775 h 1196975"/>
              <a:gd name="connsiteX84" fmla="*/ 2298700 w 2400300"/>
              <a:gd name="connsiteY84" fmla="*/ 638175 h 1196975"/>
              <a:gd name="connsiteX85" fmla="*/ 2346325 w 2400300"/>
              <a:gd name="connsiteY85" fmla="*/ 622300 h 1196975"/>
              <a:gd name="connsiteX86" fmla="*/ 2393950 w 2400300"/>
              <a:gd name="connsiteY86" fmla="*/ 650875 h 11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400300" h="1196975">
                <a:moveTo>
                  <a:pt x="2393950" y="650875"/>
                </a:moveTo>
                <a:cubicBezTo>
                  <a:pt x="2396067" y="506942"/>
                  <a:pt x="2398183" y="363008"/>
                  <a:pt x="2400300" y="219075"/>
                </a:cubicBezTo>
                <a:lnTo>
                  <a:pt x="2371725" y="219075"/>
                </a:lnTo>
                <a:lnTo>
                  <a:pt x="2365375" y="47625"/>
                </a:lnTo>
                <a:lnTo>
                  <a:pt x="2136775" y="41275"/>
                </a:lnTo>
                <a:lnTo>
                  <a:pt x="2133600" y="73025"/>
                </a:lnTo>
                <a:lnTo>
                  <a:pt x="2095500" y="73025"/>
                </a:lnTo>
                <a:lnTo>
                  <a:pt x="2101850" y="95250"/>
                </a:lnTo>
                <a:lnTo>
                  <a:pt x="2006600" y="98425"/>
                </a:lnTo>
                <a:lnTo>
                  <a:pt x="2016125" y="149225"/>
                </a:lnTo>
                <a:lnTo>
                  <a:pt x="1965325" y="146050"/>
                </a:lnTo>
                <a:lnTo>
                  <a:pt x="1962150" y="120650"/>
                </a:lnTo>
                <a:lnTo>
                  <a:pt x="1730375" y="123825"/>
                </a:lnTo>
                <a:lnTo>
                  <a:pt x="1717675" y="107950"/>
                </a:lnTo>
                <a:lnTo>
                  <a:pt x="1641475" y="107950"/>
                </a:lnTo>
                <a:lnTo>
                  <a:pt x="1644650" y="73025"/>
                </a:lnTo>
                <a:lnTo>
                  <a:pt x="1568450" y="73025"/>
                </a:lnTo>
                <a:lnTo>
                  <a:pt x="1558925" y="53975"/>
                </a:lnTo>
                <a:lnTo>
                  <a:pt x="1485900" y="50800"/>
                </a:lnTo>
                <a:lnTo>
                  <a:pt x="1485900" y="22225"/>
                </a:lnTo>
                <a:lnTo>
                  <a:pt x="1390650" y="19050"/>
                </a:lnTo>
                <a:lnTo>
                  <a:pt x="1397000" y="0"/>
                </a:lnTo>
                <a:lnTo>
                  <a:pt x="971550" y="0"/>
                </a:lnTo>
                <a:lnTo>
                  <a:pt x="971550" y="73025"/>
                </a:lnTo>
                <a:lnTo>
                  <a:pt x="850900" y="73025"/>
                </a:lnTo>
                <a:lnTo>
                  <a:pt x="847725" y="98425"/>
                </a:lnTo>
                <a:lnTo>
                  <a:pt x="866775" y="98425"/>
                </a:lnTo>
                <a:lnTo>
                  <a:pt x="860425" y="438150"/>
                </a:lnTo>
                <a:lnTo>
                  <a:pt x="0" y="438150"/>
                </a:lnTo>
                <a:lnTo>
                  <a:pt x="0" y="619125"/>
                </a:lnTo>
                <a:lnTo>
                  <a:pt x="111125" y="622300"/>
                </a:lnTo>
                <a:lnTo>
                  <a:pt x="123825" y="676275"/>
                </a:lnTo>
                <a:lnTo>
                  <a:pt x="158750" y="736600"/>
                </a:lnTo>
                <a:lnTo>
                  <a:pt x="234950" y="784225"/>
                </a:lnTo>
                <a:lnTo>
                  <a:pt x="301625" y="800100"/>
                </a:lnTo>
                <a:lnTo>
                  <a:pt x="346075" y="781050"/>
                </a:lnTo>
                <a:lnTo>
                  <a:pt x="365125" y="762000"/>
                </a:lnTo>
                <a:lnTo>
                  <a:pt x="444500" y="762000"/>
                </a:lnTo>
                <a:lnTo>
                  <a:pt x="444500" y="825500"/>
                </a:lnTo>
                <a:lnTo>
                  <a:pt x="790575" y="822325"/>
                </a:lnTo>
                <a:lnTo>
                  <a:pt x="790575" y="749300"/>
                </a:lnTo>
                <a:lnTo>
                  <a:pt x="866775" y="746125"/>
                </a:lnTo>
                <a:lnTo>
                  <a:pt x="863600" y="835025"/>
                </a:lnTo>
                <a:lnTo>
                  <a:pt x="879475" y="869950"/>
                </a:lnTo>
                <a:lnTo>
                  <a:pt x="911225" y="892175"/>
                </a:lnTo>
                <a:lnTo>
                  <a:pt x="996950" y="879475"/>
                </a:lnTo>
                <a:lnTo>
                  <a:pt x="1146175" y="819150"/>
                </a:lnTo>
                <a:lnTo>
                  <a:pt x="1470025" y="908050"/>
                </a:lnTo>
                <a:lnTo>
                  <a:pt x="1466850" y="1006475"/>
                </a:lnTo>
                <a:lnTo>
                  <a:pt x="1552575" y="1079500"/>
                </a:lnTo>
                <a:lnTo>
                  <a:pt x="1689100" y="1146175"/>
                </a:lnTo>
                <a:lnTo>
                  <a:pt x="1863725" y="1187450"/>
                </a:lnTo>
                <a:lnTo>
                  <a:pt x="2060575" y="1196975"/>
                </a:lnTo>
                <a:lnTo>
                  <a:pt x="2200275" y="1143000"/>
                </a:lnTo>
                <a:lnTo>
                  <a:pt x="2222500" y="1143000"/>
                </a:lnTo>
                <a:lnTo>
                  <a:pt x="2295525" y="1025525"/>
                </a:lnTo>
                <a:lnTo>
                  <a:pt x="2301875" y="911225"/>
                </a:lnTo>
                <a:lnTo>
                  <a:pt x="2282825" y="841375"/>
                </a:lnTo>
                <a:lnTo>
                  <a:pt x="2222500" y="768350"/>
                </a:lnTo>
                <a:lnTo>
                  <a:pt x="2162175" y="723900"/>
                </a:lnTo>
                <a:lnTo>
                  <a:pt x="2105025" y="698500"/>
                </a:lnTo>
                <a:lnTo>
                  <a:pt x="2019300" y="698500"/>
                </a:lnTo>
                <a:lnTo>
                  <a:pt x="1917700" y="711200"/>
                </a:lnTo>
                <a:lnTo>
                  <a:pt x="1860550" y="758825"/>
                </a:lnTo>
                <a:lnTo>
                  <a:pt x="1828800" y="796925"/>
                </a:lnTo>
                <a:lnTo>
                  <a:pt x="1793875" y="844550"/>
                </a:lnTo>
                <a:lnTo>
                  <a:pt x="1793875" y="876300"/>
                </a:lnTo>
                <a:lnTo>
                  <a:pt x="1752600" y="866775"/>
                </a:lnTo>
                <a:lnTo>
                  <a:pt x="1787525" y="815975"/>
                </a:lnTo>
                <a:lnTo>
                  <a:pt x="1489075" y="736600"/>
                </a:lnTo>
                <a:lnTo>
                  <a:pt x="1498600" y="619125"/>
                </a:lnTo>
                <a:lnTo>
                  <a:pt x="1524000" y="622300"/>
                </a:lnTo>
                <a:lnTo>
                  <a:pt x="1527175" y="581025"/>
                </a:lnTo>
                <a:lnTo>
                  <a:pt x="1562100" y="587375"/>
                </a:lnTo>
                <a:lnTo>
                  <a:pt x="1565275" y="539750"/>
                </a:lnTo>
                <a:lnTo>
                  <a:pt x="1609725" y="539750"/>
                </a:lnTo>
                <a:lnTo>
                  <a:pt x="1606550" y="485775"/>
                </a:lnTo>
                <a:lnTo>
                  <a:pt x="1635125" y="485775"/>
                </a:lnTo>
                <a:lnTo>
                  <a:pt x="1635125" y="555625"/>
                </a:lnTo>
                <a:lnTo>
                  <a:pt x="1660525" y="593725"/>
                </a:lnTo>
                <a:lnTo>
                  <a:pt x="1758950" y="603250"/>
                </a:lnTo>
                <a:lnTo>
                  <a:pt x="2143125" y="603250"/>
                </a:lnTo>
                <a:lnTo>
                  <a:pt x="2209800" y="593725"/>
                </a:lnTo>
                <a:lnTo>
                  <a:pt x="2247900" y="612775"/>
                </a:lnTo>
                <a:lnTo>
                  <a:pt x="2298700" y="638175"/>
                </a:lnTo>
                <a:lnTo>
                  <a:pt x="2346325" y="622300"/>
                </a:lnTo>
                <a:lnTo>
                  <a:pt x="2393950" y="650875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217444" y="3207544"/>
            <a:ext cx="45719" cy="85725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5974556" y="2212181"/>
            <a:ext cx="142875" cy="252413"/>
          </a:xfrm>
          <a:custGeom>
            <a:avLst/>
            <a:gdLst>
              <a:gd name="connsiteX0" fmla="*/ 19050 w 142875"/>
              <a:gd name="connsiteY0" fmla="*/ 0 h 252413"/>
              <a:gd name="connsiteX1" fmla="*/ 0 w 142875"/>
              <a:gd name="connsiteY1" fmla="*/ 240507 h 252413"/>
              <a:gd name="connsiteX2" fmla="*/ 123825 w 142875"/>
              <a:gd name="connsiteY2" fmla="*/ 252413 h 252413"/>
              <a:gd name="connsiteX3" fmla="*/ 142875 w 142875"/>
              <a:gd name="connsiteY3" fmla="*/ 2382 h 252413"/>
              <a:gd name="connsiteX4" fmla="*/ 19050 w 142875"/>
              <a:gd name="connsiteY4" fmla="*/ 0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252413">
                <a:moveTo>
                  <a:pt x="19050" y="0"/>
                </a:moveTo>
                <a:lnTo>
                  <a:pt x="0" y="240507"/>
                </a:lnTo>
                <a:lnTo>
                  <a:pt x="123825" y="252413"/>
                </a:lnTo>
                <a:lnTo>
                  <a:pt x="142875" y="2382"/>
                </a:lnTo>
                <a:lnTo>
                  <a:pt x="1905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936581" y="2462213"/>
            <a:ext cx="247650" cy="119062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57950" y="2809876"/>
            <a:ext cx="90488" cy="547862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7289797" y="1897856"/>
            <a:ext cx="308772" cy="295275"/>
          </a:xfrm>
          <a:custGeom>
            <a:avLst/>
            <a:gdLst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64294 h 295275"/>
              <a:gd name="connsiteX5" fmla="*/ 304800 w 307181"/>
              <a:gd name="connsiteY5" fmla="*/ 69057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76225 h 295275"/>
              <a:gd name="connsiteX9" fmla="*/ 245268 w 307181"/>
              <a:gd name="connsiteY9" fmla="*/ 280988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8575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76200 w 307181"/>
              <a:gd name="connsiteY20" fmla="*/ 0 h 295275"/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64294 h 295275"/>
              <a:gd name="connsiteX5" fmla="*/ 304800 w 307181"/>
              <a:gd name="connsiteY5" fmla="*/ 69057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76225 h 295275"/>
              <a:gd name="connsiteX9" fmla="*/ 245268 w 307181"/>
              <a:gd name="connsiteY9" fmla="*/ 280988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8575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47625 w 307181"/>
              <a:gd name="connsiteY20" fmla="*/ 0 h 295275"/>
              <a:gd name="connsiteX21" fmla="*/ 76200 w 307181"/>
              <a:gd name="connsiteY21" fmla="*/ 0 h 295275"/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64294 h 295275"/>
              <a:gd name="connsiteX5" fmla="*/ 304800 w 307181"/>
              <a:gd name="connsiteY5" fmla="*/ 69057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76225 h 295275"/>
              <a:gd name="connsiteX9" fmla="*/ 245268 w 307181"/>
              <a:gd name="connsiteY9" fmla="*/ 280988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8575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69056 w 307181"/>
              <a:gd name="connsiteY20" fmla="*/ 28575 h 295275"/>
              <a:gd name="connsiteX21" fmla="*/ 76200 w 307181"/>
              <a:gd name="connsiteY21" fmla="*/ 0 h 295275"/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64294 h 295275"/>
              <a:gd name="connsiteX5" fmla="*/ 304800 w 307181"/>
              <a:gd name="connsiteY5" fmla="*/ 69057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76225 h 295275"/>
              <a:gd name="connsiteX9" fmla="*/ 245268 w 307181"/>
              <a:gd name="connsiteY9" fmla="*/ 280988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8575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69056 w 307181"/>
              <a:gd name="connsiteY20" fmla="*/ 16669 h 295275"/>
              <a:gd name="connsiteX21" fmla="*/ 76200 w 307181"/>
              <a:gd name="connsiteY21" fmla="*/ 0 h 295275"/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52388 h 295275"/>
              <a:gd name="connsiteX5" fmla="*/ 304800 w 307181"/>
              <a:gd name="connsiteY5" fmla="*/ 69057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76225 h 295275"/>
              <a:gd name="connsiteX9" fmla="*/ 245268 w 307181"/>
              <a:gd name="connsiteY9" fmla="*/ 280988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8575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69056 w 307181"/>
              <a:gd name="connsiteY20" fmla="*/ 16669 h 295275"/>
              <a:gd name="connsiteX21" fmla="*/ 76200 w 307181"/>
              <a:gd name="connsiteY21" fmla="*/ 0 h 295275"/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52388 h 295275"/>
              <a:gd name="connsiteX5" fmla="*/ 304800 w 307181"/>
              <a:gd name="connsiteY5" fmla="*/ 45245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76225 h 295275"/>
              <a:gd name="connsiteX9" fmla="*/ 245268 w 307181"/>
              <a:gd name="connsiteY9" fmla="*/ 280988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8575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69056 w 307181"/>
              <a:gd name="connsiteY20" fmla="*/ 16669 h 295275"/>
              <a:gd name="connsiteX21" fmla="*/ 76200 w 307181"/>
              <a:gd name="connsiteY21" fmla="*/ 0 h 295275"/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52388 h 295275"/>
              <a:gd name="connsiteX5" fmla="*/ 304800 w 307181"/>
              <a:gd name="connsiteY5" fmla="*/ 54770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76225 h 295275"/>
              <a:gd name="connsiteX9" fmla="*/ 245268 w 307181"/>
              <a:gd name="connsiteY9" fmla="*/ 280988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8575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69056 w 307181"/>
              <a:gd name="connsiteY20" fmla="*/ 16669 h 295275"/>
              <a:gd name="connsiteX21" fmla="*/ 76200 w 307181"/>
              <a:gd name="connsiteY21" fmla="*/ 0 h 295275"/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52388 h 295275"/>
              <a:gd name="connsiteX5" fmla="*/ 304800 w 307181"/>
              <a:gd name="connsiteY5" fmla="*/ 54770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80987 h 295275"/>
              <a:gd name="connsiteX9" fmla="*/ 245268 w 307181"/>
              <a:gd name="connsiteY9" fmla="*/ 280988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8575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69056 w 307181"/>
              <a:gd name="connsiteY20" fmla="*/ 16669 h 295275"/>
              <a:gd name="connsiteX21" fmla="*/ 76200 w 307181"/>
              <a:gd name="connsiteY21" fmla="*/ 0 h 295275"/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52388 h 295275"/>
              <a:gd name="connsiteX5" fmla="*/ 304800 w 307181"/>
              <a:gd name="connsiteY5" fmla="*/ 54770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80987 h 295275"/>
              <a:gd name="connsiteX9" fmla="*/ 245268 w 307181"/>
              <a:gd name="connsiteY9" fmla="*/ 278606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8575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69056 w 307181"/>
              <a:gd name="connsiteY20" fmla="*/ 16669 h 295275"/>
              <a:gd name="connsiteX21" fmla="*/ 76200 w 307181"/>
              <a:gd name="connsiteY21" fmla="*/ 0 h 295275"/>
              <a:gd name="connsiteX0" fmla="*/ 76200 w 307181"/>
              <a:gd name="connsiteY0" fmla="*/ 0 h 295275"/>
              <a:gd name="connsiteX1" fmla="*/ 230981 w 307181"/>
              <a:gd name="connsiteY1" fmla="*/ 2382 h 295275"/>
              <a:gd name="connsiteX2" fmla="*/ 252412 w 307181"/>
              <a:gd name="connsiteY2" fmla="*/ 19050 h 295275"/>
              <a:gd name="connsiteX3" fmla="*/ 285750 w 307181"/>
              <a:gd name="connsiteY3" fmla="*/ 19050 h 295275"/>
              <a:gd name="connsiteX4" fmla="*/ 283368 w 307181"/>
              <a:gd name="connsiteY4" fmla="*/ 52388 h 295275"/>
              <a:gd name="connsiteX5" fmla="*/ 304800 w 307181"/>
              <a:gd name="connsiteY5" fmla="*/ 54770 h 295275"/>
              <a:gd name="connsiteX6" fmla="*/ 307181 w 307181"/>
              <a:gd name="connsiteY6" fmla="*/ 238125 h 295275"/>
              <a:gd name="connsiteX7" fmla="*/ 285750 w 307181"/>
              <a:gd name="connsiteY7" fmla="*/ 247650 h 295275"/>
              <a:gd name="connsiteX8" fmla="*/ 285750 w 307181"/>
              <a:gd name="connsiteY8" fmla="*/ 280987 h 295275"/>
              <a:gd name="connsiteX9" fmla="*/ 245268 w 307181"/>
              <a:gd name="connsiteY9" fmla="*/ 278606 h 295275"/>
              <a:gd name="connsiteX10" fmla="*/ 230981 w 307181"/>
              <a:gd name="connsiteY10" fmla="*/ 295275 h 295275"/>
              <a:gd name="connsiteX11" fmla="*/ 76200 w 307181"/>
              <a:gd name="connsiteY11" fmla="*/ 295275 h 295275"/>
              <a:gd name="connsiteX12" fmla="*/ 66675 w 307181"/>
              <a:gd name="connsiteY12" fmla="*/ 276225 h 295275"/>
              <a:gd name="connsiteX13" fmla="*/ 23812 w 307181"/>
              <a:gd name="connsiteY13" fmla="*/ 273844 h 295275"/>
              <a:gd name="connsiteX14" fmla="*/ 23813 w 307181"/>
              <a:gd name="connsiteY14" fmla="*/ 238125 h 295275"/>
              <a:gd name="connsiteX15" fmla="*/ 2381 w 307181"/>
              <a:gd name="connsiteY15" fmla="*/ 235744 h 295275"/>
              <a:gd name="connsiteX16" fmla="*/ 0 w 307181"/>
              <a:gd name="connsiteY16" fmla="*/ 100013 h 295275"/>
              <a:gd name="connsiteX17" fmla="*/ 2381 w 307181"/>
              <a:gd name="connsiteY17" fmla="*/ 76200 h 295275"/>
              <a:gd name="connsiteX18" fmla="*/ 21431 w 307181"/>
              <a:gd name="connsiteY18" fmla="*/ 61913 h 295275"/>
              <a:gd name="connsiteX19" fmla="*/ 23812 w 307181"/>
              <a:gd name="connsiteY19" fmla="*/ 19050 h 295275"/>
              <a:gd name="connsiteX20" fmla="*/ 69056 w 307181"/>
              <a:gd name="connsiteY20" fmla="*/ 16669 h 295275"/>
              <a:gd name="connsiteX21" fmla="*/ 76200 w 307181"/>
              <a:gd name="connsiteY21" fmla="*/ 0 h 295275"/>
              <a:gd name="connsiteX0" fmla="*/ 76351 w 307332"/>
              <a:gd name="connsiteY0" fmla="*/ 0 h 295275"/>
              <a:gd name="connsiteX1" fmla="*/ 231132 w 307332"/>
              <a:gd name="connsiteY1" fmla="*/ 2382 h 295275"/>
              <a:gd name="connsiteX2" fmla="*/ 252563 w 307332"/>
              <a:gd name="connsiteY2" fmla="*/ 19050 h 295275"/>
              <a:gd name="connsiteX3" fmla="*/ 285901 w 307332"/>
              <a:gd name="connsiteY3" fmla="*/ 19050 h 295275"/>
              <a:gd name="connsiteX4" fmla="*/ 283519 w 307332"/>
              <a:gd name="connsiteY4" fmla="*/ 52388 h 295275"/>
              <a:gd name="connsiteX5" fmla="*/ 304951 w 307332"/>
              <a:gd name="connsiteY5" fmla="*/ 54770 h 295275"/>
              <a:gd name="connsiteX6" fmla="*/ 307332 w 307332"/>
              <a:gd name="connsiteY6" fmla="*/ 238125 h 295275"/>
              <a:gd name="connsiteX7" fmla="*/ 285901 w 307332"/>
              <a:gd name="connsiteY7" fmla="*/ 247650 h 295275"/>
              <a:gd name="connsiteX8" fmla="*/ 285901 w 307332"/>
              <a:gd name="connsiteY8" fmla="*/ 280987 h 295275"/>
              <a:gd name="connsiteX9" fmla="*/ 245419 w 307332"/>
              <a:gd name="connsiteY9" fmla="*/ 278606 h 295275"/>
              <a:gd name="connsiteX10" fmla="*/ 231132 w 307332"/>
              <a:gd name="connsiteY10" fmla="*/ 295275 h 295275"/>
              <a:gd name="connsiteX11" fmla="*/ 76351 w 307332"/>
              <a:gd name="connsiteY11" fmla="*/ 295275 h 295275"/>
              <a:gd name="connsiteX12" fmla="*/ 66826 w 307332"/>
              <a:gd name="connsiteY12" fmla="*/ 276225 h 295275"/>
              <a:gd name="connsiteX13" fmla="*/ 23963 w 307332"/>
              <a:gd name="connsiteY13" fmla="*/ 273844 h 295275"/>
              <a:gd name="connsiteX14" fmla="*/ 23964 w 307332"/>
              <a:gd name="connsiteY14" fmla="*/ 238125 h 295275"/>
              <a:gd name="connsiteX15" fmla="*/ 2532 w 307332"/>
              <a:gd name="connsiteY15" fmla="*/ 235744 h 295275"/>
              <a:gd name="connsiteX16" fmla="*/ 2532 w 307332"/>
              <a:gd name="connsiteY16" fmla="*/ 76200 h 295275"/>
              <a:gd name="connsiteX17" fmla="*/ 21582 w 307332"/>
              <a:gd name="connsiteY17" fmla="*/ 61913 h 295275"/>
              <a:gd name="connsiteX18" fmla="*/ 23963 w 307332"/>
              <a:gd name="connsiteY18" fmla="*/ 19050 h 295275"/>
              <a:gd name="connsiteX19" fmla="*/ 69207 w 307332"/>
              <a:gd name="connsiteY19" fmla="*/ 16669 h 295275"/>
              <a:gd name="connsiteX20" fmla="*/ 76351 w 307332"/>
              <a:gd name="connsiteY20" fmla="*/ 0 h 295275"/>
              <a:gd name="connsiteX0" fmla="*/ 79679 w 310660"/>
              <a:gd name="connsiteY0" fmla="*/ 0 h 295275"/>
              <a:gd name="connsiteX1" fmla="*/ 234460 w 310660"/>
              <a:gd name="connsiteY1" fmla="*/ 2382 h 295275"/>
              <a:gd name="connsiteX2" fmla="*/ 255891 w 310660"/>
              <a:gd name="connsiteY2" fmla="*/ 19050 h 295275"/>
              <a:gd name="connsiteX3" fmla="*/ 289229 w 310660"/>
              <a:gd name="connsiteY3" fmla="*/ 19050 h 295275"/>
              <a:gd name="connsiteX4" fmla="*/ 286847 w 310660"/>
              <a:gd name="connsiteY4" fmla="*/ 52388 h 295275"/>
              <a:gd name="connsiteX5" fmla="*/ 308279 w 310660"/>
              <a:gd name="connsiteY5" fmla="*/ 54770 h 295275"/>
              <a:gd name="connsiteX6" fmla="*/ 310660 w 310660"/>
              <a:gd name="connsiteY6" fmla="*/ 238125 h 295275"/>
              <a:gd name="connsiteX7" fmla="*/ 289229 w 310660"/>
              <a:gd name="connsiteY7" fmla="*/ 247650 h 295275"/>
              <a:gd name="connsiteX8" fmla="*/ 289229 w 310660"/>
              <a:gd name="connsiteY8" fmla="*/ 280987 h 295275"/>
              <a:gd name="connsiteX9" fmla="*/ 248747 w 310660"/>
              <a:gd name="connsiteY9" fmla="*/ 278606 h 295275"/>
              <a:gd name="connsiteX10" fmla="*/ 234460 w 310660"/>
              <a:gd name="connsiteY10" fmla="*/ 295275 h 295275"/>
              <a:gd name="connsiteX11" fmla="*/ 79679 w 310660"/>
              <a:gd name="connsiteY11" fmla="*/ 295275 h 295275"/>
              <a:gd name="connsiteX12" fmla="*/ 70154 w 310660"/>
              <a:gd name="connsiteY12" fmla="*/ 276225 h 295275"/>
              <a:gd name="connsiteX13" fmla="*/ 27291 w 310660"/>
              <a:gd name="connsiteY13" fmla="*/ 273844 h 295275"/>
              <a:gd name="connsiteX14" fmla="*/ 27292 w 310660"/>
              <a:gd name="connsiteY14" fmla="*/ 238125 h 295275"/>
              <a:gd name="connsiteX15" fmla="*/ 5860 w 310660"/>
              <a:gd name="connsiteY15" fmla="*/ 235744 h 295275"/>
              <a:gd name="connsiteX16" fmla="*/ 1098 w 310660"/>
              <a:gd name="connsiteY16" fmla="*/ 76200 h 295275"/>
              <a:gd name="connsiteX17" fmla="*/ 24910 w 310660"/>
              <a:gd name="connsiteY17" fmla="*/ 61913 h 295275"/>
              <a:gd name="connsiteX18" fmla="*/ 27291 w 310660"/>
              <a:gd name="connsiteY18" fmla="*/ 19050 h 295275"/>
              <a:gd name="connsiteX19" fmla="*/ 72535 w 310660"/>
              <a:gd name="connsiteY19" fmla="*/ 16669 h 295275"/>
              <a:gd name="connsiteX20" fmla="*/ 79679 w 310660"/>
              <a:gd name="connsiteY20" fmla="*/ 0 h 295275"/>
              <a:gd name="connsiteX0" fmla="*/ 77791 w 308772"/>
              <a:gd name="connsiteY0" fmla="*/ 0 h 295275"/>
              <a:gd name="connsiteX1" fmla="*/ 232572 w 308772"/>
              <a:gd name="connsiteY1" fmla="*/ 2382 h 295275"/>
              <a:gd name="connsiteX2" fmla="*/ 254003 w 308772"/>
              <a:gd name="connsiteY2" fmla="*/ 19050 h 295275"/>
              <a:gd name="connsiteX3" fmla="*/ 287341 w 308772"/>
              <a:gd name="connsiteY3" fmla="*/ 19050 h 295275"/>
              <a:gd name="connsiteX4" fmla="*/ 284959 w 308772"/>
              <a:gd name="connsiteY4" fmla="*/ 52388 h 295275"/>
              <a:gd name="connsiteX5" fmla="*/ 306391 w 308772"/>
              <a:gd name="connsiteY5" fmla="*/ 54770 h 295275"/>
              <a:gd name="connsiteX6" fmla="*/ 308772 w 308772"/>
              <a:gd name="connsiteY6" fmla="*/ 238125 h 295275"/>
              <a:gd name="connsiteX7" fmla="*/ 287341 w 308772"/>
              <a:gd name="connsiteY7" fmla="*/ 247650 h 295275"/>
              <a:gd name="connsiteX8" fmla="*/ 287341 w 308772"/>
              <a:gd name="connsiteY8" fmla="*/ 280987 h 295275"/>
              <a:gd name="connsiteX9" fmla="*/ 246859 w 308772"/>
              <a:gd name="connsiteY9" fmla="*/ 278606 h 295275"/>
              <a:gd name="connsiteX10" fmla="*/ 232572 w 308772"/>
              <a:gd name="connsiteY10" fmla="*/ 295275 h 295275"/>
              <a:gd name="connsiteX11" fmla="*/ 77791 w 308772"/>
              <a:gd name="connsiteY11" fmla="*/ 295275 h 295275"/>
              <a:gd name="connsiteX12" fmla="*/ 68266 w 308772"/>
              <a:gd name="connsiteY12" fmla="*/ 276225 h 295275"/>
              <a:gd name="connsiteX13" fmla="*/ 25403 w 308772"/>
              <a:gd name="connsiteY13" fmla="*/ 273844 h 295275"/>
              <a:gd name="connsiteX14" fmla="*/ 25404 w 308772"/>
              <a:gd name="connsiteY14" fmla="*/ 238125 h 295275"/>
              <a:gd name="connsiteX15" fmla="*/ 3972 w 308772"/>
              <a:gd name="connsiteY15" fmla="*/ 235744 h 295275"/>
              <a:gd name="connsiteX16" fmla="*/ 1591 w 308772"/>
              <a:gd name="connsiteY16" fmla="*/ 76200 h 295275"/>
              <a:gd name="connsiteX17" fmla="*/ 23022 w 308772"/>
              <a:gd name="connsiteY17" fmla="*/ 61913 h 295275"/>
              <a:gd name="connsiteX18" fmla="*/ 25403 w 308772"/>
              <a:gd name="connsiteY18" fmla="*/ 19050 h 295275"/>
              <a:gd name="connsiteX19" fmla="*/ 70647 w 308772"/>
              <a:gd name="connsiteY19" fmla="*/ 16669 h 295275"/>
              <a:gd name="connsiteX20" fmla="*/ 77791 w 308772"/>
              <a:gd name="connsiteY20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772" h="295275">
                <a:moveTo>
                  <a:pt x="77791" y="0"/>
                </a:moveTo>
                <a:lnTo>
                  <a:pt x="232572" y="2382"/>
                </a:lnTo>
                <a:lnTo>
                  <a:pt x="254003" y="19050"/>
                </a:lnTo>
                <a:lnTo>
                  <a:pt x="287341" y="19050"/>
                </a:lnTo>
                <a:lnTo>
                  <a:pt x="284959" y="52388"/>
                </a:lnTo>
                <a:lnTo>
                  <a:pt x="306391" y="54770"/>
                </a:lnTo>
                <a:cubicBezTo>
                  <a:pt x="307185" y="111126"/>
                  <a:pt x="307978" y="181769"/>
                  <a:pt x="308772" y="238125"/>
                </a:cubicBezTo>
                <a:lnTo>
                  <a:pt x="287341" y="247650"/>
                </a:lnTo>
                <a:lnTo>
                  <a:pt x="287341" y="280987"/>
                </a:lnTo>
                <a:lnTo>
                  <a:pt x="246859" y="278606"/>
                </a:lnTo>
                <a:lnTo>
                  <a:pt x="232572" y="295275"/>
                </a:lnTo>
                <a:lnTo>
                  <a:pt x="77791" y="295275"/>
                </a:lnTo>
                <a:lnTo>
                  <a:pt x="68266" y="276225"/>
                </a:lnTo>
                <a:lnTo>
                  <a:pt x="25403" y="273844"/>
                </a:lnTo>
                <a:cubicBezTo>
                  <a:pt x="25403" y="261938"/>
                  <a:pt x="25404" y="250031"/>
                  <a:pt x="25404" y="238125"/>
                </a:cubicBezTo>
                <a:lnTo>
                  <a:pt x="3972" y="235744"/>
                </a:lnTo>
                <a:cubicBezTo>
                  <a:pt x="400" y="208757"/>
                  <a:pt x="-1584" y="105172"/>
                  <a:pt x="1591" y="76200"/>
                </a:cubicBezTo>
                <a:lnTo>
                  <a:pt x="23022" y="61913"/>
                </a:lnTo>
                <a:lnTo>
                  <a:pt x="25403" y="19050"/>
                </a:lnTo>
                <a:cubicBezTo>
                  <a:pt x="35722" y="12700"/>
                  <a:pt x="60328" y="23019"/>
                  <a:pt x="70647" y="16669"/>
                </a:cubicBezTo>
                <a:lnTo>
                  <a:pt x="77791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フリーフォーム 12"/>
          <p:cNvSpPr/>
          <p:nvPr/>
        </p:nvSpPr>
        <p:spPr>
          <a:xfrm>
            <a:off x="3817144" y="1812130"/>
            <a:ext cx="95250" cy="207169"/>
          </a:xfrm>
          <a:custGeom>
            <a:avLst/>
            <a:gdLst>
              <a:gd name="connsiteX0" fmla="*/ 19050 w 95250"/>
              <a:gd name="connsiteY0" fmla="*/ 0 h 247650"/>
              <a:gd name="connsiteX1" fmla="*/ 0 w 95250"/>
              <a:gd name="connsiteY1" fmla="*/ 242888 h 247650"/>
              <a:gd name="connsiteX2" fmla="*/ 80962 w 95250"/>
              <a:gd name="connsiteY2" fmla="*/ 247650 h 247650"/>
              <a:gd name="connsiteX3" fmla="*/ 95250 w 95250"/>
              <a:gd name="connsiteY3" fmla="*/ 2381 h 247650"/>
              <a:gd name="connsiteX4" fmla="*/ 19050 w 95250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247650">
                <a:moveTo>
                  <a:pt x="19050" y="0"/>
                </a:moveTo>
                <a:lnTo>
                  <a:pt x="0" y="242888"/>
                </a:lnTo>
                <a:lnTo>
                  <a:pt x="80962" y="247650"/>
                </a:lnTo>
                <a:lnTo>
                  <a:pt x="95250" y="2381"/>
                </a:lnTo>
                <a:lnTo>
                  <a:pt x="1905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817144" y="1762125"/>
            <a:ext cx="95250" cy="50005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強調線吹き出し 1 (枠付き) 17"/>
          <p:cNvSpPr/>
          <p:nvPr/>
        </p:nvSpPr>
        <p:spPr>
          <a:xfrm>
            <a:off x="8270077" y="821808"/>
            <a:ext cx="531019" cy="324430"/>
          </a:xfrm>
          <a:prstGeom prst="accentBorderCallout1">
            <a:avLst>
              <a:gd name="adj1" fmla="val 18750"/>
              <a:gd name="adj2" fmla="val -8333"/>
              <a:gd name="adj3" fmla="val 428113"/>
              <a:gd name="adj4" fmla="val -415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9" name="強調線吹き出し 1 (枠付き) 18"/>
          <p:cNvSpPr/>
          <p:nvPr/>
        </p:nvSpPr>
        <p:spPr>
          <a:xfrm>
            <a:off x="2464480" y="1146238"/>
            <a:ext cx="531019" cy="324430"/>
          </a:xfrm>
          <a:prstGeom prst="accentBorderCallout1">
            <a:avLst>
              <a:gd name="adj1" fmla="val 91169"/>
              <a:gd name="adj2" fmla="val 108857"/>
              <a:gd name="adj3" fmla="val 190875"/>
              <a:gd name="adj4" fmla="val 258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20" name="強調線吹き出し 1 (枠付き) 19"/>
          <p:cNvSpPr/>
          <p:nvPr/>
        </p:nvSpPr>
        <p:spPr>
          <a:xfrm>
            <a:off x="2464480" y="1587475"/>
            <a:ext cx="531019" cy="324430"/>
          </a:xfrm>
          <a:prstGeom prst="accentBorderCallout1">
            <a:avLst>
              <a:gd name="adj1" fmla="val 91169"/>
              <a:gd name="adj2" fmla="val 108857"/>
              <a:gd name="adj3" fmla="val 125282"/>
              <a:gd name="adj4" fmla="val 25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22" name="強調線吹き出し 1 (枠付き) 21"/>
          <p:cNvSpPr/>
          <p:nvPr/>
        </p:nvSpPr>
        <p:spPr>
          <a:xfrm>
            <a:off x="2464480" y="2258283"/>
            <a:ext cx="531019" cy="324430"/>
          </a:xfrm>
          <a:prstGeom prst="accentBorderCallout1">
            <a:avLst>
              <a:gd name="adj1" fmla="val 91169"/>
              <a:gd name="adj2" fmla="val 108857"/>
              <a:gd name="adj3" fmla="val 303700"/>
              <a:gd name="adj4" fmla="val 706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23" name="強調線吹き出し 1 (枠付き) 22"/>
          <p:cNvSpPr/>
          <p:nvPr/>
        </p:nvSpPr>
        <p:spPr>
          <a:xfrm>
            <a:off x="2472080" y="3574012"/>
            <a:ext cx="531019" cy="324430"/>
          </a:xfrm>
          <a:prstGeom prst="accentBorderCallout1">
            <a:avLst>
              <a:gd name="adj1" fmla="val 91169"/>
              <a:gd name="adj2" fmla="val 108857"/>
              <a:gd name="adj3" fmla="val 243639"/>
              <a:gd name="adj4" fmla="val 261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5" name="強調線吹き出し 1 (枠付き) 24"/>
          <p:cNvSpPr/>
          <p:nvPr/>
        </p:nvSpPr>
        <p:spPr>
          <a:xfrm>
            <a:off x="8270077" y="1365799"/>
            <a:ext cx="531019" cy="324430"/>
          </a:xfrm>
          <a:prstGeom prst="accentBorderCallout1">
            <a:avLst>
              <a:gd name="adj1" fmla="val 18750"/>
              <a:gd name="adj2" fmla="val -8333"/>
              <a:gd name="adj3" fmla="val 166082"/>
              <a:gd name="adj4" fmla="val -158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6" name="強調線吹き出し 1 (枠付き) 25"/>
          <p:cNvSpPr/>
          <p:nvPr/>
        </p:nvSpPr>
        <p:spPr>
          <a:xfrm>
            <a:off x="8270077" y="1819591"/>
            <a:ext cx="531019" cy="324430"/>
          </a:xfrm>
          <a:prstGeom prst="accentBorderCallout1">
            <a:avLst>
              <a:gd name="adj1" fmla="val 18750"/>
              <a:gd name="adj2" fmla="val -8333"/>
              <a:gd name="adj3" fmla="val 219663"/>
              <a:gd name="adj4" fmla="val -204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27" name="強調線吹き出し 1 (枠付き) 26"/>
          <p:cNvSpPr/>
          <p:nvPr/>
        </p:nvSpPr>
        <p:spPr>
          <a:xfrm>
            <a:off x="8270076" y="3016582"/>
            <a:ext cx="531019" cy="324430"/>
          </a:xfrm>
          <a:prstGeom prst="accentBorderCallout1">
            <a:avLst>
              <a:gd name="adj1" fmla="val 18750"/>
              <a:gd name="adj2" fmla="val -8333"/>
              <a:gd name="adj3" fmla="val 46878"/>
              <a:gd name="adj4" fmla="val -329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28" name="強調線吹き出し 1 (枠付き) 27"/>
          <p:cNvSpPr/>
          <p:nvPr/>
        </p:nvSpPr>
        <p:spPr>
          <a:xfrm>
            <a:off x="8270074" y="3631910"/>
            <a:ext cx="531019" cy="324430"/>
          </a:xfrm>
          <a:prstGeom prst="accentBorderCallout1">
            <a:avLst>
              <a:gd name="adj1" fmla="val 18750"/>
              <a:gd name="adj2" fmla="val -8333"/>
              <a:gd name="adj3" fmla="val 27302"/>
              <a:gd name="adj4" fmla="val -102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1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7426438" y="90865"/>
            <a:ext cx="1666755" cy="3734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資料４</a:t>
            </a:r>
            <a:r>
              <a:rPr kumimoji="1"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303044" y="1496929"/>
            <a:ext cx="45719" cy="65171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992972" y="2764633"/>
            <a:ext cx="45719" cy="45719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accent1">
                <a:lumMod val="5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強調線吹き出し 1 (枠付き) 30"/>
          <p:cNvSpPr/>
          <p:nvPr/>
        </p:nvSpPr>
        <p:spPr>
          <a:xfrm>
            <a:off x="2472080" y="668481"/>
            <a:ext cx="531019" cy="324430"/>
          </a:xfrm>
          <a:prstGeom prst="accentBorderCallout1">
            <a:avLst>
              <a:gd name="adj1" fmla="val 91169"/>
              <a:gd name="adj2" fmla="val 108857"/>
              <a:gd name="adj3" fmla="val 262371"/>
              <a:gd name="adj4" fmla="val 533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32" name="強調線吹き出し 1 (枠付き) 31"/>
          <p:cNvSpPr/>
          <p:nvPr/>
        </p:nvSpPr>
        <p:spPr>
          <a:xfrm>
            <a:off x="8270075" y="2485446"/>
            <a:ext cx="531019" cy="324430"/>
          </a:xfrm>
          <a:prstGeom prst="accentBorderCallout1">
            <a:avLst>
              <a:gd name="adj1" fmla="val 18750"/>
              <a:gd name="adj2" fmla="val -8333"/>
              <a:gd name="adj3" fmla="val 93476"/>
              <a:gd name="adj4" fmla="val -428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594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画面に合わせる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明朝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2019-10-08T03:56:50Z</dcterms:created>
  <dcterms:modified xsi:type="dcterms:W3CDTF">2019-10-08T03:56:55Z</dcterms:modified>
</cp:coreProperties>
</file>