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8"/>
  </p:notesMasterIdLst>
  <p:sldIdLst>
    <p:sldId id="256" r:id="rId5"/>
    <p:sldId id="287" r:id="rId6"/>
    <p:sldId id="337" r:id="rId7"/>
    <p:sldId id="293" r:id="rId8"/>
    <p:sldId id="294" r:id="rId9"/>
    <p:sldId id="295" r:id="rId10"/>
    <p:sldId id="381" r:id="rId11"/>
    <p:sldId id="367" r:id="rId12"/>
    <p:sldId id="382" r:id="rId13"/>
    <p:sldId id="375" r:id="rId14"/>
    <p:sldId id="340" r:id="rId15"/>
    <p:sldId id="352" r:id="rId16"/>
    <p:sldId id="353" r:id="rId17"/>
    <p:sldId id="349" r:id="rId18"/>
    <p:sldId id="350" r:id="rId19"/>
    <p:sldId id="351" r:id="rId20"/>
    <p:sldId id="365" r:id="rId21"/>
    <p:sldId id="296" r:id="rId22"/>
    <p:sldId id="297" r:id="rId23"/>
    <p:sldId id="314" r:id="rId24"/>
    <p:sldId id="316" r:id="rId25"/>
    <p:sldId id="322" r:id="rId26"/>
    <p:sldId id="323" r:id="rId27"/>
    <p:sldId id="324" r:id="rId28"/>
    <p:sldId id="325" r:id="rId29"/>
    <p:sldId id="338" r:id="rId30"/>
    <p:sldId id="370" r:id="rId31"/>
    <p:sldId id="369" r:id="rId32"/>
    <p:sldId id="371" r:id="rId33"/>
    <p:sldId id="354" r:id="rId34"/>
    <p:sldId id="384" r:id="rId35"/>
    <p:sldId id="386" r:id="rId36"/>
    <p:sldId id="360" r:id="rId37"/>
  </p:sldIdLst>
  <p:sldSz cx="9906000" cy="6858000" type="A4"/>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5" userDrawn="1">
          <p15:clr>
            <a:srgbClr val="A4A3A4"/>
          </p15:clr>
        </p15:guide>
        <p15:guide id="2" pos="312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529" autoAdjust="0"/>
    <p:restoredTop sz="84740" autoAdjust="0"/>
  </p:normalViewPr>
  <p:slideViewPr>
    <p:cSldViewPr snapToGrid="0" showGuides="1">
      <p:cViewPr varScale="1">
        <p:scale>
          <a:sx n="63" d="100"/>
          <a:sy n="63" d="100"/>
        </p:scale>
        <p:origin x="1326" y="66"/>
      </p:cViewPr>
      <p:guideLst>
        <p:guide orient="horz" pos="2205"/>
        <p:guide pos="312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49" d="100"/>
          <a:sy n="49" d="100"/>
        </p:scale>
        <p:origin x="2988" y="6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水谷 祐子" userId="fef26cfa4235db4a" providerId="LiveId" clId="{61ED4426-C90B-428D-9F5C-80EADEDC3A2C}"/>
    <pc:docChg chg="undo custSel addSld delSld modSld">
      <pc:chgData name="水谷 祐子" userId="fef26cfa4235db4a" providerId="LiveId" clId="{61ED4426-C90B-428D-9F5C-80EADEDC3A2C}" dt="2020-12-13T11:40:07.836" v="10471" actId="20577"/>
      <pc:docMkLst>
        <pc:docMk/>
      </pc:docMkLst>
      <pc:sldChg chg="modSp mod modNotesTx">
        <pc:chgData name="水谷 祐子" userId="fef26cfa4235db4a" providerId="LiveId" clId="{61ED4426-C90B-428D-9F5C-80EADEDC3A2C}" dt="2020-12-13T11:09:00.291" v="10078" actId="1076"/>
        <pc:sldMkLst>
          <pc:docMk/>
          <pc:sldMk cId="1060117599" sldId="294"/>
        </pc:sldMkLst>
        <pc:spChg chg="mod">
          <ac:chgData name="水谷 祐子" userId="fef26cfa4235db4a" providerId="LiveId" clId="{61ED4426-C90B-428D-9F5C-80EADEDC3A2C}" dt="2020-12-13T11:09:00.291" v="10078" actId="1076"/>
          <ac:spMkLst>
            <pc:docMk/>
            <pc:sldMk cId="1060117599" sldId="294"/>
            <ac:spMk id="6" creationId="{00000000-0000-0000-0000-000000000000}"/>
          </ac:spMkLst>
        </pc:spChg>
      </pc:sldChg>
      <pc:sldChg chg="modSp mod modNotesTx">
        <pc:chgData name="水谷 祐子" userId="fef26cfa4235db4a" providerId="LiveId" clId="{61ED4426-C90B-428D-9F5C-80EADEDC3A2C}" dt="2020-12-13T09:18:11.796" v="9950" actId="6549"/>
        <pc:sldMkLst>
          <pc:docMk/>
          <pc:sldMk cId="4218424092" sldId="295"/>
        </pc:sldMkLst>
        <pc:graphicFrameChg chg="modGraphic">
          <ac:chgData name="水谷 祐子" userId="fef26cfa4235db4a" providerId="LiveId" clId="{61ED4426-C90B-428D-9F5C-80EADEDC3A2C}" dt="2020-12-13T09:17:53.935" v="9938" actId="20577"/>
          <ac:graphicFrameMkLst>
            <pc:docMk/>
            <pc:sldMk cId="4218424092" sldId="295"/>
            <ac:graphicFrameMk id="3" creationId="{00000000-0000-0000-0000-000000000000}"/>
          </ac:graphicFrameMkLst>
        </pc:graphicFrameChg>
      </pc:sldChg>
      <pc:sldChg chg="addSp delSp modSp mod modNotesTx">
        <pc:chgData name="水谷 祐子" userId="fef26cfa4235db4a" providerId="LiveId" clId="{61ED4426-C90B-428D-9F5C-80EADEDC3A2C}" dt="2020-12-13T11:22:39.492" v="10195" actId="6549"/>
        <pc:sldMkLst>
          <pc:docMk/>
          <pc:sldMk cId="2180865606" sldId="296"/>
        </pc:sldMkLst>
        <pc:spChg chg="ord">
          <ac:chgData name="水谷 祐子" userId="fef26cfa4235db4a" providerId="LiveId" clId="{61ED4426-C90B-428D-9F5C-80EADEDC3A2C}" dt="2020-12-12T14:17:26.171" v="458" actId="166"/>
          <ac:spMkLst>
            <pc:docMk/>
            <pc:sldMk cId="2180865606" sldId="296"/>
            <ac:spMk id="2" creationId="{00000000-0000-0000-0000-000000000000}"/>
          </ac:spMkLst>
        </pc:spChg>
        <pc:picChg chg="del mod">
          <ac:chgData name="水谷 祐子" userId="fef26cfa4235db4a" providerId="LiveId" clId="{61ED4426-C90B-428D-9F5C-80EADEDC3A2C}" dt="2020-12-12T14:16:40.230" v="432" actId="21"/>
          <ac:picMkLst>
            <pc:docMk/>
            <pc:sldMk cId="2180865606" sldId="296"/>
            <ac:picMk id="8" creationId="{7C505F03-41B4-47B0-9288-775153724A4D}"/>
          </ac:picMkLst>
        </pc:picChg>
        <pc:picChg chg="add mod">
          <ac:chgData name="水谷 祐子" userId="fef26cfa4235db4a" providerId="LiveId" clId="{61ED4426-C90B-428D-9F5C-80EADEDC3A2C}" dt="2020-12-12T14:17:23.033" v="457" actId="1076"/>
          <ac:picMkLst>
            <pc:docMk/>
            <pc:sldMk cId="2180865606" sldId="296"/>
            <ac:picMk id="9" creationId="{5F858D53-8BB2-4682-A083-FB2E50A7F24B}"/>
          </ac:picMkLst>
        </pc:picChg>
      </pc:sldChg>
      <pc:sldChg chg="modSp mod modNotesTx">
        <pc:chgData name="水谷 祐子" userId="fef26cfa4235db4a" providerId="LiveId" clId="{61ED4426-C90B-428D-9F5C-80EADEDC3A2C}" dt="2020-12-13T07:51:07.912" v="3717" actId="20577"/>
        <pc:sldMkLst>
          <pc:docMk/>
          <pc:sldMk cId="2870992928" sldId="297"/>
        </pc:sldMkLst>
        <pc:spChg chg="mod">
          <ac:chgData name="水谷 祐子" userId="fef26cfa4235db4a" providerId="LiveId" clId="{61ED4426-C90B-428D-9F5C-80EADEDC3A2C}" dt="2020-12-13T07:50:56.352" v="3692" actId="20577"/>
          <ac:spMkLst>
            <pc:docMk/>
            <pc:sldMk cId="2870992928" sldId="297"/>
            <ac:spMk id="3" creationId="{00000000-0000-0000-0000-000000000000}"/>
          </ac:spMkLst>
        </pc:spChg>
      </pc:sldChg>
      <pc:sldChg chg="modNotesTx">
        <pc:chgData name="水谷 祐子" userId="fef26cfa4235db4a" providerId="LiveId" clId="{61ED4426-C90B-428D-9F5C-80EADEDC3A2C}" dt="2020-12-13T11:23:58.973" v="10249" actId="20577"/>
        <pc:sldMkLst>
          <pc:docMk/>
          <pc:sldMk cId="1477915150" sldId="314"/>
        </pc:sldMkLst>
      </pc:sldChg>
      <pc:sldChg chg="modNotesTx">
        <pc:chgData name="水谷 祐子" userId="fef26cfa4235db4a" providerId="LiveId" clId="{61ED4426-C90B-428D-9F5C-80EADEDC3A2C}" dt="2020-12-13T11:24:45.783" v="10278" actId="20577"/>
        <pc:sldMkLst>
          <pc:docMk/>
          <pc:sldMk cId="436696774" sldId="316"/>
        </pc:sldMkLst>
      </pc:sldChg>
      <pc:sldChg chg="modNotesTx">
        <pc:chgData name="水谷 祐子" userId="fef26cfa4235db4a" providerId="LiveId" clId="{61ED4426-C90B-428D-9F5C-80EADEDC3A2C}" dt="2020-12-13T06:50:34.103" v="2176" actId="20577"/>
        <pc:sldMkLst>
          <pc:docMk/>
          <pc:sldMk cId="868228661" sldId="322"/>
        </pc:sldMkLst>
      </pc:sldChg>
      <pc:sldChg chg="modNotesTx">
        <pc:chgData name="水谷 祐子" userId="fef26cfa4235db4a" providerId="LiveId" clId="{61ED4426-C90B-428D-9F5C-80EADEDC3A2C}" dt="2020-12-13T11:27:21.324" v="10314" actId="20577"/>
        <pc:sldMkLst>
          <pc:docMk/>
          <pc:sldMk cId="239659597" sldId="323"/>
        </pc:sldMkLst>
      </pc:sldChg>
      <pc:sldChg chg="modSp mod modNotesTx">
        <pc:chgData name="水谷 祐子" userId="fef26cfa4235db4a" providerId="LiveId" clId="{61ED4426-C90B-428D-9F5C-80EADEDC3A2C}" dt="2020-12-13T07:48:46.821" v="3670" actId="20577"/>
        <pc:sldMkLst>
          <pc:docMk/>
          <pc:sldMk cId="3148405114" sldId="324"/>
        </pc:sldMkLst>
        <pc:spChg chg="mod">
          <ac:chgData name="水谷 祐子" userId="fef26cfa4235db4a" providerId="LiveId" clId="{61ED4426-C90B-428D-9F5C-80EADEDC3A2C}" dt="2020-12-13T07:35:37.966" v="3327"/>
          <ac:spMkLst>
            <pc:docMk/>
            <pc:sldMk cId="3148405114" sldId="324"/>
            <ac:spMk id="25" creationId="{00000000-0000-0000-0000-000000000000}"/>
          </ac:spMkLst>
        </pc:spChg>
      </pc:sldChg>
      <pc:sldChg chg="modNotesTx">
        <pc:chgData name="水谷 祐子" userId="fef26cfa4235db4a" providerId="LiveId" clId="{61ED4426-C90B-428D-9F5C-80EADEDC3A2C}" dt="2020-12-13T11:29:25.967" v="10317" actId="20577"/>
        <pc:sldMkLst>
          <pc:docMk/>
          <pc:sldMk cId="3779894897" sldId="325"/>
        </pc:sldMkLst>
      </pc:sldChg>
      <pc:sldChg chg="modNotesTx">
        <pc:chgData name="水谷 祐子" userId="fef26cfa4235db4a" providerId="LiveId" clId="{61ED4426-C90B-428D-9F5C-80EADEDC3A2C}" dt="2020-12-13T11:36:48.540" v="10404" actId="20577"/>
        <pc:sldMkLst>
          <pc:docMk/>
          <pc:sldMk cId="1538465595" sldId="338"/>
        </pc:sldMkLst>
      </pc:sldChg>
      <pc:sldChg chg="modNotesTx">
        <pc:chgData name="水谷 祐子" userId="fef26cfa4235db4a" providerId="LiveId" clId="{61ED4426-C90B-428D-9F5C-80EADEDC3A2C}" dt="2020-12-13T11:20:26.087" v="10179" actId="20577"/>
        <pc:sldMkLst>
          <pc:docMk/>
          <pc:sldMk cId="315391512" sldId="349"/>
        </pc:sldMkLst>
      </pc:sldChg>
      <pc:sldChg chg="modNotesTx">
        <pc:chgData name="水谷 祐子" userId="fef26cfa4235db4a" providerId="LiveId" clId="{61ED4426-C90B-428D-9F5C-80EADEDC3A2C}" dt="2020-12-13T11:15:51.788" v="10103" actId="20577"/>
        <pc:sldMkLst>
          <pc:docMk/>
          <pc:sldMk cId="3833515705" sldId="353"/>
        </pc:sldMkLst>
      </pc:sldChg>
      <pc:sldChg chg="modNotesTx">
        <pc:chgData name="水谷 祐子" userId="fef26cfa4235db4a" providerId="LiveId" clId="{61ED4426-C90B-428D-9F5C-80EADEDC3A2C}" dt="2020-12-13T11:30:03.723" v="10324" actId="20577"/>
        <pc:sldMkLst>
          <pc:docMk/>
          <pc:sldMk cId="3146197313" sldId="354"/>
        </pc:sldMkLst>
      </pc:sldChg>
      <pc:sldChg chg="modNotesTx">
        <pc:chgData name="水谷 祐子" userId="fef26cfa4235db4a" providerId="LiveId" clId="{61ED4426-C90B-428D-9F5C-80EADEDC3A2C}" dt="2020-12-13T08:29:39.201" v="5773" actId="20577"/>
        <pc:sldMkLst>
          <pc:docMk/>
          <pc:sldMk cId="1069015140" sldId="355"/>
        </pc:sldMkLst>
      </pc:sldChg>
      <pc:sldChg chg="modNotesTx">
        <pc:chgData name="水谷 祐子" userId="fef26cfa4235db4a" providerId="LiveId" clId="{61ED4426-C90B-428D-9F5C-80EADEDC3A2C}" dt="2020-12-13T11:31:22.720" v="10352" actId="20577"/>
        <pc:sldMkLst>
          <pc:docMk/>
          <pc:sldMk cId="1254772679" sldId="356"/>
        </pc:sldMkLst>
      </pc:sldChg>
      <pc:sldChg chg="modNotesTx">
        <pc:chgData name="水谷 祐子" userId="fef26cfa4235db4a" providerId="LiveId" clId="{61ED4426-C90B-428D-9F5C-80EADEDC3A2C}" dt="2020-12-13T11:31:54.728" v="10353" actId="20577"/>
        <pc:sldMkLst>
          <pc:docMk/>
          <pc:sldMk cId="2384277479" sldId="357"/>
        </pc:sldMkLst>
      </pc:sldChg>
      <pc:sldChg chg="modNotesTx">
        <pc:chgData name="水谷 祐子" userId="fef26cfa4235db4a" providerId="LiveId" clId="{61ED4426-C90B-428D-9F5C-80EADEDC3A2C}" dt="2020-12-13T11:33:17.833" v="10401" actId="20577"/>
        <pc:sldMkLst>
          <pc:docMk/>
          <pc:sldMk cId="1023310977" sldId="358"/>
        </pc:sldMkLst>
      </pc:sldChg>
      <pc:sldChg chg="modNotesTx">
        <pc:chgData name="水谷 祐子" userId="fef26cfa4235db4a" providerId="LiveId" clId="{61ED4426-C90B-428D-9F5C-80EADEDC3A2C}" dt="2020-12-13T08:53:05.314" v="7869" actId="20577"/>
        <pc:sldMkLst>
          <pc:docMk/>
          <pc:sldMk cId="3806039246" sldId="361"/>
        </pc:sldMkLst>
      </pc:sldChg>
      <pc:sldChg chg="modNotesTx">
        <pc:chgData name="水谷 祐子" userId="fef26cfa4235db4a" providerId="LiveId" clId="{61ED4426-C90B-428D-9F5C-80EADEDC3A2C}" dt="2020-12-13T09:22:41.328" v="10036" actId="6549"/>
        <pc:sldMkLst>
          <pc:docMk/>
          <pc:sldMk cId="4249712995" sldId="365"/>
        </pc:sldMkLst>
      </pc:sldChg>
      <pc:sldChg chg="modNotesTx">
        <pc:chgData name="水谷 祐子" userId="fef26cfa4235db4a" providerId="LiveId" clId="{61ED4426-C90B-428D-9F5C-80EADEDC3A2C}" dt="2020-12-13T09:19:06.064" v="9965" actId="20577"/>
        <pc:sldMkLst>
          <pc:docMk/>
          <pc:sldMk cId="3194441058" sldId="367"/>
        </pc:sldMkLst>
      </pc:sldChg>
      <pc:sldChg chg="modNotesTx">
        <pc:chgData name="水谷 祐子" userId="fef26cfa4235db4a" providerId="LiveId" clId="{61ED4426-C90B-428D-9F5C-80EADEDC3A2C}" dt="2020-12-13T11:38:18.081" v="10454" actId="20577"/>
        <pc:sldMkLst>
          <pc:docMk/>
          <pc:sldMk cId="486832572" sldId="369"/>
        </pc:sldMkLst>
      </pc:sldChg>
      <pc:sldChg chg="modNotesTx">
        <pc:chgData name="水谷 祐子" userId="fef26cfa4235db4a" providerId="LiveId" clId="{61ED4426-C90B-428D-9F5C-80EADEDC3A2C}" dt="2020-12-13T11:37:12.534" v="10419" actId="20577"/>
        <pc:sldMkLst>
          <pc:docMk/>
          <pc:sldMk cId="1721957930" sldId="370"/>
        </pc:sldMkLst>
      </pc:sldChg>
      <pc:sldChg chg="modNotesTx">
        <pc:chgData name="水谷 祐子" userId="fef26cfa4235db4a" providerId="LiveId" clId="{61ED4426-C90B-428D-9F5C-80EADEDC3A2C}" dt="2020-12-13T11:40:07.836" v="10471" actId="20577"/>
        <pc:sldMkLst>
          <pc:docMk/>
          <pc:sldMk cId="2140772188" sldId="371"/>
        </pc:sldMkLst>
      </pc:sldChg>
      <pc:sldChg chg="modNotesTx">
        <pc:chgData name="水谷 祐子" userId="fef26cfa4235db4a" providerId="LiveId" clId="{61ED4426-C90B-428D-9F5C-80EADEDC3A2C}" dt="2020-12-13T11:11:28.912" v="10085" actId="20577"/>
        <pc:sldMkLst>
          <pc:docMk/>
          <pc:sldMk cId="3668867094" sldId="373"/>
        </pc:sldMkLst>
      </pc:sldChg>
      <pc:sldChg chg="modNotesTx">
        <pc:chgData name="水谷 祐子" userId="fef26cfa4235db4a" providerId="LiveId" clId="{61ED4426-C90B-428D-9F5C-80EADEDC3A2C}" dt="2020-12-13T11:14:28.342" v="10101" actId="20577"/>
        <pc:sldMkLst>
          <pc:docMk/>
          <pc:sldMk cId="2562259551" sldId="375"/>
        </pc:sldMkLst>
      </pc:sldChg>
      <pc:sldChg chg="addSp modSp mod modNotesTx">
        <pc:chgData name="水谷 祐子" userId="fef26cfa4235db4a" providerId="LiveId" clId="{61ED4426-C90B-428D-9F5C-80EADEDC3A2C}" dt="2020-12-13T11:22:51.661" v="10221" actId="20577"/>
        <pc:sldMkLst>
          <pc:docMk/>
          <pc:sldMk cId="732967629" sldId="376"/>
        </pc:sldMkLst>
        <pc:spChg chg="add mod">
          <ac:chgData name="水谷 祐子" userId="fef26cfa4235db4a" providerId="LiveId" clId="{61ED4426-C90B-428D-9F5C-80EADEDC3A2C}" dt="2020-12-12T14:05:32.097" v="246" actId="1076"/>
          <ac:spMkLst>
            <pc:docMk/>
            <pc:sldMk cId="732967629" sldId="376"/>
            <ac:spMk id="4" creationId="{B8B4F5C0-4009-4D0E-AA68-6CC557221FA6}"/>
          </ac:spMkLst>
        </pc:spChg>
        <pc:picChg chg="add mod">
          <ac:chgData name="水谷 祐子" userId="fef26cfa4235db4a" providerId="LiveId" clId="{61ED4426-C90B-428D-9F5C-80EADEDC3A2C}" dt="2020-12-12T14:02:40.009" v="8" actId="1076"/>
          <ac:picMkLst>
            <pc:docMk/>
            <pc:sldMk cId="732967629" sldId="376"/>
            <ac:picMk id="3" creationId="{541B1A34-D2DB-42BF-A7F2-4B324A4C2D07}"/>
          </ac:picMkLst>
        </pc:picChg>
      </pc:sldChg>
      <pc:sldChg chg="addSp modSp new del mod">
        <pc:chgData name="水谷 祐子" userId="fef26cfa4235db4a" providerId="LiveId" clId="{61ED4426-C90B-428D-9F5C-80EADEDC3A2C}" dt="2020-12-13T09:23:02.760" v="10037" actId="2696"/>
        <pc:sldMkLst>
          <pc:docMk/>
          <pc:sldMk cId="1016068806" sldId="377"/>
        </pc:sldMkLst>
        <pc:spChg chg="add mod">
          <ac:chgData name="水谷 祐子" userId="fef26cfa4235db4a" providerId="LiveId" clId="{61ED4426-C90B-428D-9F5C-80EADEDC3A2C}" dt="2020-12-12T15:04:59.744" v="603" actId="113"/>
          <ac:spMkLst>
            <pc:docMk/>
            <pc:sldMk cId="1016068806" sldId="377"/>
            <ac:spMk id="2" creationId="{F5C0D825-8C68-4355-AD96-B1A12DD919D8}"/>
          </ac:spMkLst>
        </pc:spChg>
        <pc:spChg chg="add mod">
          <ac:chgData name="水谷 祐子" userId="fef26cfa4235db4a" providerId="LiveId" clId="{61ED4426-C90B-428D-9F5C-80EADEDC3A2C}" dt="2020-12-12T14:21:52.528" v="600"/>
          <ac:spMkLst>
            <pc:docMk/>
            <pc:sldMk cId="1016068806" sldId="377"/>
            <ac:spMk id="3" creationId="{0A0B8DAE-1DA1-428E-9439-14B63D1179B0}"/>
          </ac:spMkLst>
        </pc:spChg>
        <pc:spChg chg="add mod">
          <ac:chgData name="水谷 祐子" userId="fef26cfa4235db4a" providerId="LiveId" clId="{61ED4426-C90B-428D-9F5C-80EADEDC3A2C}" dt="2020-12-12T15:05:03.857" v="604" actId="113"/>
          <ac:spMkLst>
            <pc:docMk/>
            <pc:sldMk cId="1016068806" sldId="377"/>
            <ac:spMk id="4" creationId="{AD0E1C0D-0281-43FB-85F0-82FBF399E163}"/>
          </ac:spMkLst>
        </pc:spChg>
        <pc:picChg chg="add mod">
          <ac:chgData name="水谷 祐子" userId="fef26cfa4235db4a" providerId="LiveId" clId="{61ED4426-C90B-428D-9F5C-80EADEDC3A2C}" dt="2020-12-12T14:20:27.160" v="576" actId="1076"/>
          <ac:picMkLst>
            <pc:docMk/>
            <pc:sldMk cId="1016068806" sldId="377"/>
            <ac:picMk id="5" creationId="{2C6D8F82-EA02-49A8-8F71-A5E932F3C334}"/>
          </ac:picMkLst>
        </pc:picChg>
      </pc:sldChg>
      <pc:sldChg chg="addSp delSp modSp mod modNotesTx">
        <pc:chgData name="水谷 祐子" userId="fef26cfa4235db4a" providerId="LiveId" clId="{61ED4426-C90B-428D-9F5C-80EADEDC3A2C}" dt="2020-12-13T11:29:54.413" v="10318" actId="20577"/>
        <pc:sldMkLst>
          <pc:docMk/>
          <pc:sldMk cId="1618754756" sldId="378"/>
        </pc:sldMkLst>
        <pc:spChg chg="mod">
          <ac:chgData name="水谷 祐子" userId="fef26cfa4235db4a" providerId="LiveId" clId="{61ED4426-C90B-428D-9F5C-80EADEDC3A2C}" dt="2020-12-13T08:11:25.815" v="4541"/>
          <ac:spMkLst>
            <pc:docMk/>
            <pc:sldMk cId="1618754756" sldId="378"/>
            <ac:spMk id="2" creationId="{00000000-0000-0000-0000-000000000000}"/>
          </ac:spMkLst>
        </pc:spChg>
        <pc:spChg chg="add del mod">
          <ac:chgData name="水谷 祐子" userId="fef26cfa4235db4a" providerId="LiveId" clId="{61ED4426-C90B-428D-9F5C-80EADEDC3A2C}" dt="2020-12-13T08:22:03.330" v="5166" actId="14100"/>
          <ac:spMkLst>
            <pc:docMk/>
            <pc:sldMk cId="1618754756" sldId="378"/>
            <ac:spMk id="3" creationId="{00000000-0000-0000-0000-000000000000}"/>
          </ac:spMkLst>
        </pc:spChg>
        <pc:spChg chg="mod">
          <ac:chgData name="水谷 祐子" userId="fef26cfa4235db4a" providerId="LiveId" clId="{61ED4426-C90B-428D-9F5C-80EADEDC3A2C}" dt="2020-12-13T08:21:01.131" v="5049" actId="2085"/>
          <ac:spMkLst>
            <pc:docMk/>
            <pc:sldMk cId="1618754756" sldId="378"/>
            <ac:spMk id="4" creationId="{00000000-0000-0000-0000-000000000000}"/>
          </ac:spMkLst>
        </pc:spChg>
        <pc:spChg chg="del">
          <ac:chgData name="水谷 祐子" userId="fef26cfa4235db4a" providerId="LiveId" clId="{61ED4426-C90B-428D-9F5C-80EADEDC3A2C}" dt="2020-12-13T08:12:19.006" v="4626" actId="21"/>
          <ac:spMkLst>
            <pc:docMk/>
            <pc:sldMk cId="1618754756" sldId="378"/>
            <ac:spMk id="5" creationId="{00000000-0000-0000-0000-000000000000}"/>
          </ac:spMkLst>
        </pc:spChg>
        <pc:spChg chg="del">
          <ac:chgData name="水谷 祐子" userId="fef26cfa4235db4a" providerId="LiveId" clId="{61ED4426-C90B-428D-9F5C-80EADEDC3A2C}" dt="2020-12-13T08:19:03.144" v="4982"/>
          <ac:spMkLst>
            <pc:docMk/>
            <pc:sldMk cId="1618754756" sldId="378"/>
            <ac:spMk id="9" creationId="{DB38A3D9-B891-4A20-900D-CD4E3431634D}"/>
          </ac:spMkLst>
        </pc:spChg>
        <pc:picChg chg="add del mod">
          <ac:chgData name="水谷 祐子" userId="fef26cfa4235db4a" providerId="LiveId" clId="{61ED4426-C90B-428D-9F5C-80EADEDC3A2C}" dt="2020-12-13T08:20:54.308" v="5048" actId="21"/>
          <ac:picMkLst>
            <pc:docMk/>
            <pc:sldMk cId="1618754756" sldId="378"/>
            <ac:picMk id="7" creationId="{87B2EA80-C163-4A24-8A61-23EE426D8D54}"/>
          </ac:picMkLst>
        </pc:picChg>
        <pc:picChg chg="del">
          <ac:chgData name="水谷 祐子" userId="fef26cfa4235db4a" providerId="LiveId" clId="{61ED4426-C90B-428D-9F5C-80EADEDC3A2C}" dt="2020-12-13T08:19:03.144" v="4982"/>
          <ac:picMkLst>
            <pc:docMk/>
            <pc:sldMk cId="1618754756" sldId="378"/>
            <ac:picMk id="10" creationId="{8FEE601E-7D81-412C-93F2-21621C330940}"/>
          </ac:picMkLst>
        </pc:picChg>
        <pc:picChg chg="add mod">
          <ac:chgData name="水谷 祐子" userId="fef26cfa4235db4a" providerId="LiveId" clId="{61ED4426-C90B-428D-9F5C-80EADEDC3A2C}" dt="2020-12-13T08:20:21.309" v="5022" actId="1076"/>
          <ac:picMkLst>
            <pc:docMk/>
            <pc:sldMk cId="1618754756" sldId="378"/>
            <ac:picMk id="11" creationId="{94E889BE-374E-4195-B642-5639E1CD46BD}"/>
          </ac:picMkLst>
        </pc:picChg>
        <pc:picChg chg="add mod">
          <ac:chgData name="水谷 祐子" userId="fef26cfa4235db4a" providerId="LiveId" clId="{61ED4426-C90B-428D-9F5C-80EADEDC3A2C}" dt="2020-12-13T08:21:11.432" v="5051" actId="1076"/>
          <ac:picMkLst>
            <pc:docMk/>
            <pc:sldMk cId="1618754756" sldId="378"/>
            <ac:picMk id="12" creationId="{C94E4B75-4C5D-43AB-BD52-006E5032B51B}"/>
          </ac:picMkLst>
        </pc:picChg>
        <pc:picChg chg="add del mod">
          <ac:chgData name="水谷 祐子" userId="fef26cfa4235db4a" providerId="LiveId" clId="{61ED4426-C90B-428D-9F5C-80EADEDC3A2C}" dt="2020-12-13T08:18:56.773" v="4981"/>
          <ac:picMkLst>
            <pc:docMk/>
            <pc:sldMk cId="1618754756" sldId="378"/>
            <ac:picMk id="1026" creationId="{858BF47B-CF21-4DF1-BB5E-04BB32B23705}"/>
          </ac:picMkLst>
        </pc:picChg>
      </pc:sldChg>
      <pc:sldChg chg="addSp delSp modSp new del">
        <pc:chgData name="水谷 祐子" userId="fef26cfa4235db4a" providerId="LiveId" clId="{61ED4426-C90B-428D-9F5C-80EADEDC3A2C}" dt="2020-12-13T08:25:33.468" v="5597" actId="2696"/>
        <pc:sldMkLst>
          <pc:docMk/>
          <pc:sldMk cId="2671552503" sldId="379"/>
        </pc:sldMkLst>
        <pc:spChg chg="add del mod">
          <ac:chgData name="水谷 祐子" userId="fef26cfa4235db4a" providerId="LiveId" clId="{61ED4426-C90B-428D-9F5C-80EADEDC3A2C}" dt="2020-12-13T08:19:11.827" v="4985" actId="21"/>
          <ac:spMkLst>
            <pc:docMk/>
            <pc:sldMk cId="2671552503" sldId="379"/>
            <ac:spMk id="3" creationId="{94DC2E51-47E1-45C6-921A-74DD2B48C438}"/>
          </ac:spMkLst>
        </pc:spChg>
        <pc:picChg chg="add del mod">
          <ac:chgData name="水谷 祐子" userId="fef26cfa4235db4a" providerId="LiveId" clId="{61ED4426-C90B-428D-9F5C-80EADEDC3A2C}" dt="2020-12-13T08:19:11.827" v="4985" actId="21"/>
          <ac:picMkLst>
            <pc:docMk/>
            <pc:sldMk cId="2671552503" sldId="379"/>
            <ac:picMk id="4" creationId="{D358250F-8204-458C-913E-71C71E7F9DBE}"/>
          </ac:picMkLst>
        </pc:picChg>
        <pc:picChg chg="add del mod">
          <ac:chgData name="水谷 祐子" userId="fef26cfa4235db4a" providerId="LiveId" clId="{61ED4426-C90B-428D-9F5C-80EADEDC3A2C}" dt="2020-12-13T08:19:28.827" v="4989" actId="21"/>
          <ac:picMkLst>
            <pc:docMk/>
            <pc:sldMk cId="2671552503" sldId="379"/>
            <ac:picMk id="2050" creationId="{24EA95F1-A358-4D75-9A84-D078176925C1}"/>
          </ac:picMkLst>
        </pc:picChg>
      </pc:sldChg>
      <pc:sldChg chg="addSp delSp modSp mod modNotesTx">
        <pc:chgData name="水谷 祐子" userId="fef26cfa4235db4a" providerId="LiveId" clId="{61ED4426-C90B-428D-9F5C-80EADEDC3A2C}" dt="2020-12-13T11:23:02.534" v="10248" actId="20577"/>
        <pc:sldMkLst>
          <pc:docMk/>
          <pc:sldMk cId="1177990730" sldId="380"/>
        </pc:sldMkLst>
        <pc:spChg chg="mod">
          <ac:chgData name="水谷 祐子" userId="fef26cfa4235db4a" providerId="LiveId" clId="{61ED4426-C90B-428D-9F5C-80EADEDC3A2C}" dt="2020-12-13T08:22:46.010" v="5255"/>
          <ac:spMkLst>
            <pc:docMk/>
            <pc:sldMk cId="1177990730" sldId="380"/>
            <ac:spMk id="2" creationId="{00000000-0000-0000-0000-000000000000}"/>
          </ac:spMkLst>
        </pc:spChg>
        <pc:spChg chg="del">
          <ac:chgData name="水谷 祐子" userId="fef26cfa4235db4a" providerId="LiveId" clId="{61ED4426-C90B-428D-9F5C-80EADEDC3A2C}" dt="2020-12-13T08:24:45.872" v="5427" actId="478"/>
          <ac:spMkLst>
            <pc:docMk/>
            <pc:sldMk cId="1177990730" sldId="380"/>
            <ac:spMk id="3" creationId="{00000000-0000-0000-0000-000000000000}"/>
          </ac:spMkLst>
        </pc:spChg>
        <pc:spChg chg="add mod">
          <ac:chgData name="水谷 祐子" userId="fef26cfa4235db4a" providerId="LiveId" clId="{61ED4426-C90B-428D-9F5C-80EADEDC3A2C}" dt="2020-12-13T08:24:03.184" v="5423"/>
          <ac:spMkLst>
            <pc:docMk/>
            <pc:sldMk cId="1177990730" sldId="380"/>
            <ac:spMk id="4" creationId="{483E217A-94D3-49E5-A54D-49EE1938C44B}"/>
          </ac:spMkLst>
        </pc:spChg>
        <pc:spChg chg="add mod">
          <ac:chgData name="水谷 祐子" userId="fef26cfa4235db4a" providerId="LiveId" clId="{61ED4426-C90B-428D-9F5C-80EADEDC3A2C}" dt="2020-12-13T08:25:24.875" v="5596"/>
          <ac:spMkLst>
            <pc:docMk/>
            <pc:sldMk cId="1177990730" sldId="380"/>
            <ac:spMk id="7" creationId="{483DBC1D-37A8-4A5A-A8C8-C1FA5EC4A23F}"/>
          </ac:spMkLst>
        </pc:spChg>
        <pc:picChg chg="add mod">
          <ac:chgData name="水谷 祐子" userId="fef26cfa4235db4a" providerId="LiveId" clId="{61ED4426-C90B-428D-9F5C-80EADEDC3A2C}" dt="2020-12-13T08:24:22.574" v="5424"/>
          <ac:picMkLst>
            <pc:docMk/>
            <pc:sldMk cId="1177990730" sldId="380"/>
            <ac:picMk id="5" creationId="{B9CF7017-FCF0-4575-B928-A0AFEF0615A3}"/>
          </ac:picMkLst>
        </pc:picChg>
        <pc:picChg chg="add mod">
          <ac:chgData name="水谷 祐子" userId="fef26cfa4235db4a" providerId="LiveId" clId="{61ED4426-C90B-428D-9F5C-80EADEDC3A2C}" dt="2020-12-13T08:24:28.704" v="5426" actId="1076"/>
          <ac:picMkLst>
            <pc:docMk/>
            <pc:sldMk cId="1177990730" sldId="380"/>
            <ac:picMk id="6" creationId="{A0ED23A0-62C2-401E-949A-D7B3B330CD53}"/>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3A4950B8-E072-443F-BC0B-A3703FCDECB0}" type="datetimeFigureOut">
              <a:rPr kumimoji="1" lang="ja-JP" altLang="en-US" smtClean="0"/>
              <a:t>2021/4/13</a:t>
            </a:fld>
            <a:endParaRPr kumimoji="1" lang="ja-JP" altLang="en-US"/>
          </a:p>
        </p:txBody>
      </p:sp>
      <p:sp>
        <p:nvSpPr>
          <p:cNvPr id="4" name="スライド イメージ プレースホルダー 3"/>
          <p:cNvSpPr>
            <a:spLocks noGrp="1" noRot="1" noChangeAspect="1"/>
          </p:cNvSpPr>
          <p:nvPr>
            <p:ph type="sldImg" idx="2"/>
          </p:nvPr>
        </p:nvSpPr>
        <p:spPr>
          <a:xfrm>
            <a:off x="981075" y="1243013"/>
            <a:ext cx="484505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12492D9D-1369-41D9-A58A-91E3A0BB8E60}" type="slidenum">
              <a:rPr kumimoji="1" lang="ja-JP" altLang="en-US" smtClean="0"/>
              <a:t>‹#›</a:t>
            </a:fld>
            <a:endParaRPr kumimoji="1" lang="ja-JP" altLang="en-US"/>
          </a:p>
        </p:txBody>
      </p:sp>
    </p:spTree>
    <p:extLst>
      <p:ext uri="{BB962C8B-B14F-4D97-AF65-F5344CB8AC3E}">
        <p14:creationId xmlns:p14="http://schemas.microsoft.com/office/powerpoint/2010/main" val="411027245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300" dirty="0" smtClean="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1</a:t>
            </a:fld>
            <a:endParaRPr kumimoji="1" lang="ja-JP" altLang="en-US"/>
          </a:p>
        </p:txBody>
      </p:sp>
    </p:spTree>
    <p:extLst>
      <p:ext uri="{BB962C8B-B14F-4D97-AF65-F5344CB8AC3E}">
        <p14:creationId xmlns:p14="http://schemas.microsoft.com/office/powerpoint/2010/main" val="19946392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Shape 317"/>
          <p:cNvSpPr>
            <a:spLocks noGrp="1" noRot="1" noChangeAspect="1"/>
          </p:cNvSpPr>
          <p:nvPr>
            <p:ph type="sldImg" idx="2"/>
          </p:nvPr>
        </p:nvSpPr>
        <p:spPr>
          <a:xfrm>
            <a:off x="712788" y="746125"/>
            <a:ext cx="5381625" cy="372586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18" name="Shape 318"/>
          <p:cNvSpPr txBox="1">
            <a:spLocks noGrp="1"/>
          </p:cNvSpPr>
          <p:nvPr>
            <p:ph type="body" idx="1"/>
          </p:nvPr>
        </p:nvSpPr>
        <p:spPr>
          <a:xfrm>
            <a:off x="680722" y="4721187"/>
            <a:ext cx="5445759" cy="4472702"/>
          </a:xfrm>
          <a:prstGeom prst="rect">
            <a:avLst/>
          </a:prstGeom>
          <a:noFill/>
          <a:ln>
            <a:noFill/>
          </a:ln>
        </p:spPr>
        <p:txBody>
          <a:bodyPr lIns="91418" tIns="45696" rIns="91418" bIns="45696" anchor="t" anchorCtr="0">
            <a:noAutofit/>
          </a:bodyPr>
          <a:lstStyle/>
          <a:p>
            <a:pPr algn="just">
              <a:buSzPct val="25000"/>
            </a:pPr>
            <a:endParaRPr sz="1300" dirty="0">
              <a:latin typeface="Meiryo UI" panose="020B0604030504040204" pitchFamily="50" charset="-128"/>
              <a:ea typeface="Meiryo UI" panose="020B0604030504040204" pitchFamily="50" charset="-128"/>
              <a:cs typeface="Arial" panose="020B0604020202020204" pitchFamily="34" charset="0"/>
            </a:endParaRPr>
          </a:p>
        </p:txBody>
      </p:sp>
      <p:sp>
        <p:nvSpPr>
          <p:cNvPr id="319" name="Shape 319"/>
          <p:cNvSpPr txBox="1">
            <a:spLocks noGrp="1"/>
          </p:cNvSpPr>
          <p:nvPr>
            <p:ph type="sldNum" idx="12"/>
          </p:nvPr>
        </p:nvSpPr>
        <p:spPr>
          <a:xfrm>
            <a:off x="3855837" y="9440646"/>
            <a:ext cx="2949786" cy="496967"/>
          </a:xfrm>
          <a:prstGeom prst="rect">
            <a:avLst/>
          </a:prstGeom>
          <a:noFill/>
          <a:ln>
            <a:noFill/>
          </a:ln>
        </p:spPr>
        <p:txBody>
          <a:bodyPr lIns="91418" tIns="45696" rIns="91418" bIns="45696"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10</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930747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sz="13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11</a:t>
            </a:fld>
            <a:endParaRPr kumimoji="1" lang="ja-JP" altLang="en-US"/>
          </a:p>
        </p:txBody>
      </p:sp>
    </p:spTree>
    <p:extLst>
      <p:ext uri="{BB962C8B-B14F-4D97-AF65-F5344CB8AC3E}">
        <p14:creationId xmlns:p14="http://schemas.microsoft.com/office/powerpoint/2010/main" val="8554907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sz="13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12</a:t>
            </a:fld>
            <a:endParaRPr kumimoji="1" lang="ja-JP" altLang="en-US"/>
          </a:p>
        </p:txBody>
      </p:sp>
    </p:spTree>
    <p:extLst>
      <p:ext uri="{BB962C8B-B14F-4D97-AF65-F5344CB8AC3E}">
        <p14:creationId xmlns:p14="http://schemas.microsoft.com/office/powerpoint/2010/main" val="40073275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sz="13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13</a:t>
            </a:fld>
            <a:endParaRPr kumimoji="1" lang="ja-JP" altLang="en-US"/>
          </a:p>
        </p:txBody>
      </p:sp>
    </p:spTree>
    <p:extLst>
      <p:ext uri="{BB962C8B-B14F-4D97-AF65-F5344CB8AC3E}">
        <p14:creationId xmlns:p14="http://schemas.microsoft.com/office/powerpoint/2010/main" val="12211195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sz="13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14</a:t>
            </a:fld>
            <a:endParaRPr kumimoji="1" lang="ja-JP" altLang="en-US"/>
          </a:p>
        </p:txBody>
      </p:sp>
    </p:spTree>
    <p:extLst>
      <p:ext uri="{BB962C8B-B14F-4D97-AF65-F5344CB8AC3E}">
        <p14:creationId xmlns:p14="http://schemas.microsoft.com/office/powerpoint/2010/main" val="2641011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sz="13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fld id="{12492D9D-1369-41D9-A58A-91E3A0BB8E60}" type="slidenum">
              <a:rPr kumimoji="1" lang="ja-JP" altLang="en-US" smtClean="0"/>
              <a:t>15</a:t>
            </a:fld>
            <a:endParaRPr kumimoji="1" lang="ja-JP" altLang="en-US"/>
          </a:p>
        </p:txBody>
      </p:sp>
    </p:spTree>
    <p:extLst>
      <p:ext uri="{BB962C8B-B14F-4D97-AF65-F5344CB8AC3E}">
        <p14:creationId xmlns:p14="http://schemas.microsoft.com/office/powerpoint/2010/main" val="27220998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sz="13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fld id="{12492D9D-1369-41D9-A58A-91E3A0BB8E60}" type="slidenum">
              <a:rPr kumimoji="1" lang="ja-JP" altLang="en-US" smtClean="0"/>
              <a:t>16</a:t>
            </a:fld>
            <a:endParaRPr kumimoji="1" lang="ja-JP" altLang="en-US"/>
          </a:p>
        </p:txBody>
      </p:sp>
    </p:spTree>
    <p:extLst>
      <p:ext uri="{BB962C8B-B14F-4D97-AF65-F5344CB8AC3E}">
        <p14:creationId xmlns:p14="http://schemas.microsoft.com/office/powerpoint/2010/main" val="5095462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sz="1300" b="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17</a:t>
            </a:fld>
            <a:endParaRPr kumimoji="1" lang="ja-JP" altLang="en-US"/>
          </a:p>
        </p:txBody>
      </p:sp>
    </p:spTree>
    <p:extLst>
      <p:ext uri="{BB962C8B-B14F-4D97-AF65-F5344CB8AC3E}">
        <p14:creationId xmlns:p14="http://schemas.microsoft.com/office/powerpoint/2010/main" val="5914373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12492D9D-1369-41D9-A58A-91E3A0BB8E60}" type="slidenum">
              <a:rPr kumimoji="1" lang="ja-JP" altLang="en-US" smtClean="0"/>
              <a:t>18</a:t>
            </a:fld>
            <a:endParaRPr kumimoji="1" lang="ja-JP" altLang="en-US"/>
          </a:p>
        </p:txBody>
      </p:sp>
    </p:spTree>
    <p:extLst>
      <p:ext uri="{BB962C8B-B14F-4D97-AF65-F5344CB8AC3E}">
        <p14:creationId xmlns:p14="http://schemas.microsoft.com/office/powerpoint/2010/main" val="6884922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sz="13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fld id="{12492D9D-1369-41D9-A58A-91E3A0BB8E60}" type="slidenum">
              <a:rPr kumimoji="1" lang="ja-JP" altLang="en-US" smtClean="0"/>
              <a:t>19</a:t>
            </a:fld>
            <a:endParaRPr kumimoji="1" lang="ja-JP" altLang="en-US"/>
          </a:p>
        </p:txBody>
      </p:sp>
    </p:spTree>
    <p:extLst>
      <p:ext uri="{BB962C8B-B14F-4D97-AF65-F5344CB8AC3E}">
        <p14:creationId xmlns:p14="http://schemas.microsoft.com/office/powerpoint/2010/main" val="13349792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sz="13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2</a:t>
            </a:fld>
            <a:endParaRPr kumimoji="1" lang="ja-JP" altLang="en-US"/>
          </a:p>
        </p:txBody>
      </p:sp>
    </p:spTree>
    <p:extLst>
      <p:ext uri="{BB962C8B-B14F-4D97-AF65-F5344CB8AC3E}">
        <p14:creationId xmlns:p14="http://schemas.microsoft.com/office/powerpoint/2010/main" val="8598696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sz="13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fld id="{12492D9D-1369-41D9-A58A-91E3A0BB8E60}" type="slidenum">
              <a:rPr kumimoji="1" lang="ja-JP" altLang="en-US" smtClean="0"/>
              <a:t>20</a:t>
            </a:fld>
            <a:endParaRPr kumimoji="1" lang="ja-JP" altLang="en-US"/>
          </a:p>
        </p:txBody>
      </p:sp>
    </p:spTree>
    <p:extLst>
      <p:ext uri="{BB962C8B-B14F-4D97-AF65-F5344CB8AC3E}">
        <p14:creationId xmlns:p14="http://schemas.microsoft.com/office/powerpoint/2010/main" val="30734921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sz="13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fld id="{12492D9D-1369-41D9-A58A-91E3A0BB8E60}" type="slidenum">
              <a:rPr kumimoji="1" lang="ja-JP" altLang="en-US" smtClean="0"/>
              <a:t>21</a:t>
            </a:fld>
            <a:endParaRPr kumimoji="1" lang="ja-JP" altLang="en-US"/>
          </a:p>
        </p:txBody>
      </p:sp>
    </p:spTree>
    <p:extLst>
      <p:ext uri="{BB962C8B-B14F-4D97-AF65-F5344CB8AC3E}">
        <p14:creationId xmlns:p14="http://schemas.microsoft.com/office/powerpoint/2010/main" val="35429931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sz="13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fld id="{12492D9D-1369-41D9-A58A-91E3A0BB8E60}" type="slidenum">
              <a:rPr kumimoji="1" lang="ja-JP" altLang="en-US" smtClean="0"/>
              <a:t>22</a:t>
            </a:fld>
            <a:endParaRPr kumimoji="1" lang="ja-JP" altLang="en-US"/>
          </a:p>
        </p:txBody>
      </p:sp>
    </p:spTree>
    <p:extLst>
      <p:ext uri="{BB962C8B-B14F-4D97-AF65-F5344CB8AC3E}">
        <p14:creationId xmlns:p14="http://schemas.microsoft.com/office/powerpoint/2010/main" val="29300949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sz="13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fld id="{12492D9D-1369-41D9-A58A-91E3A0BB8E60}" type="slidenum">
              <a:rPr kumimoji="1" lang="ja-JP" altLang="en-US" smtClean="0"/>
              <a:t>23</a:t>
            </a:fld>
            <a:endParaRPr kumimoji="1" lang="ja-JP" altLang="en-US"/>
          </a:p>
        </p:txBody>
      </p:sp>
    </p:spTree>
    <p:extLst>
      <p:ext uri="{BB962C8B-B14F-4D97-AF65-F5344CB8AC3E}">
        <p14:creationId xmlns:p14="http://schemas.microsoft.com/office/powerpoint/2010/main" val="36073819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sz="13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fld id="{12492D9D-1369-41D9-A58A-91E3A0BB8E60}" type="slidenum">
              <a:rPr kumimoji="1" lang="ja-JP" altLang="en-US" smtClean="0"/>
              <a:t>24</a:t>
            </a:fld>
            <a:endParaRPr kumimoji="1" lang="ja-JP" altLang="en-US"/>
          </a:p>
        </p:txBody>
      </p:sp>
    </p:spTree>
    <p:extLst>
      <p:ext uri="{BB962C8B-B14F-4D97-AF65-F5344CB8AC3E}">
        <p14:creationId xmlns:p14="http://schemas.microsoft.com/office/powerpoint/2010/main" val="10012738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sz="1300" dirty="0" smtClean="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fld id="{12492D9D-1369-41D9-A58A-91E3A0BB8E60}" type="slidenum">
              <a:rPr kumimoji="1" lang="ja-JP" altLang="en-US" smtClean="0"/>
              <a:t>25</a:t>
            </a:fld>
            <a:endParaRPr kumimoji="1" lang="ja-JP" altLang="en-US"/>
          </a:p>
        </p:txBody>
      </p:sp>
    </p:spTree>
    <p:extLst>
      <p:ext uri="{BB962C8B-B14F-4D97-AF65-F5344CB8AC3E}">
        <p14:creationId xmlns:p14="http://schemas.microsoft.com/office/powerpoint/2010/main" val="8726542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sz="13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fld id="{12492D9D-1369-41D9-A58A-91E3A0BB8E60}" type="slidenum">
              <a:rPr kumimoji="1" lang="ja-JP" altLang="en-US" smtClean="0"/>
              <a:t>26</a:t>
            </a:fld>
            <a:endParaRPr kumimoji="1" lang="ja-JP" altLang="en-US"/>
          </a:p>
        </p:txBody>
      </p:sp>
    </p:spTree>
    <p:extLst>
      <p:ext uri="{BB962C8B-B14F-4D97-AF65-F5344CB8AC3E}">
        <p14:creationId xmlns:p14="http://schemas.microsoft.com/office/powerpoint/2010/main" val="2079946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39800" y="1250950"/>
            <a:ext cx="4876800" cy="3376613"/>
          </a:xfrm>
        </p:spPr>
      </p:sp>
      <p:sp>
        <p:nvSpPr>
          <p:cNvPr id="3" name="ノート プレースホルダー 2"/>
          <p:cNvSpPr>
            <a:spLocks noGrp="1"/>
          </p:cNvSpPr>
          <p:nvPr>
            <p:ph type="body" idx="1"/>
          </p:nvPr>
        </p:nvSpPr>
        <p:spPr/>
        <p:txBody>
          <a:bodyPr/>
          <a:lstStyle/>
          <a:p>
            <a:endParaRPr kumimoji="1" lang="ja-JP" altLang="en-US" sz="13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774068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823391" y="4681637"/>
            <a:ext cx="5184775" cy="4032250"/>
          </a:xfrm>
          <a:prstGeom prst="rect">
            <a:avLst/>
          </a:prstGeom>
        </p:spPr>
        <p:txBody>
          <a:bodyPr/>
          <a:lstStyle/>
          <a:p>
            <a:pPr marL="0" lvl="0" indent="0">
              <a:buFont typeface="Wingdings" panose="05000000000000000000" pitchFamily="2" charset="2"/>
              <a:buNone/>
            </a:pPr>
            <a:endParaRPr lang="en-US" altLang="ja-JP" sz="1400" dirty="0">
              <a:latin typeface="メイリオ" panose="020B0604030504040204" pitchFamily="50" charset="-128"/>
              <a:ea typeface="メイリオ" panose="020B0604030504040204" pitchFamily="50" charset="-128"/>
              <a:cs typeface="Meiryo UI" panose="020B0604030504040204" pitchFamily="50" charset="-128"/>
            </a:endParaRPr>
          </a:p>
        </p:txBody>
      </p:sp>
      <p:sp>
        <p:nvSpPr>
          <p:cNvPr id="4" name="スライド イメージ プレースホルダー 3"/>
          <p:cNvSpPr>
            <a:spLocks noGrp="1" noRot="1" noChangeAspect="1"/>
          </p:cNvSpPr>
          <p:nvPr>
            <p:ph type="sldImg"/>
          </p:nvPr>
        </p:nvSpPr>
        <p:spPr>
          <a:xfrm>
            <a:off x="582613" y="433388"/>
            <a:ext cx="5629275" cy="3897312"/>
          </a:xfrm>
        </p:spPr>
      </p:sp>
      <p:sp>
        <p:nvSpPr>
          <p:cNvPr id="5" name="スライド番号プレースホルダー 3">
            <a:extLst>
              <a:ext uri="{FF2B5EF4-FFF2-40B4-BE49-F238E27FC236}">
                <a16:creationId xmlns:a16="http://schemas.microsoft.com/office/drawing/2014/main" id="{168550ED-BD4D-4182-8091-1628398881EB}"/>
              </a:ext>
            </a:extLst>
          </p:cNvPr>
          <p:cNvSpPr>
            <a:spLocks noGrp="1"/>
          </p:cNvSpPr>
          <p:nvPr>
            <p:ph type="sldNum" sz="quarter" idx="5"/>
          </p:nvPr>
        </p:nvSpPr>
        <p:spPr>
          <a:xfrm>
            <a:off x="3855843" y="9440652"/>
            <a:ext cx="2949786" cy="496967"/>
          </a:xfrm>
        </p:spPr>
        <p:txBody>
          <a:bodyPr/>
          <a:lstStyle/>
          <a:p>
            <a:fld id="{A0C3B56F-56AB-411F-8724-511B22958D15}" type="slidenum">
              <a:rPr lang="ja-JP" altLang="en-US" smtClean="0"/>
              <a:pPr/>
              <a:t>28</a:t>
            </a:fld>
            <a:endParaRPr lang="ja-JP" altLang="en-US" dirty="0"/>
          </a:p>
        </p:txBody>
      </p:sp>
    </p:spTree>
    <p:extLst>
      <p:ext uri="{BB962C8B-B14F-4D97-AF65-F5344CB8AC3E}">
        <p14:creationId xmlns:p14="http://schemas.microsoft.com/office/powerpoint/2010/main" val="10148041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sz="1300" b="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29</a:t>
            </a:fld>
            <a:endParaRPr kumimoji="1" lang="ja-JP" altLang="en-US"/>
          </a:p>
        </p:txBody>
      </p:sp>
    </p:spTree>
    <p:extLst>
      <p:ext uri="{BB962C8B-B14F-4D97-AF65-F5344CB8AC3E}">
        <p14:creationId xmlns:p14="http://schemas.microsoft.com/office/powerpoint/2010/main" val="27405232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3</a:t>
            </a:fld>
            <a:endParaRPr kumimoji="1" lang="ja-JP" altLang="en-US"/>
          </a:p>
        </p:txBody>
      </p:sp>
    </p:spTree>
    <p:extLst>
      <p:ext uri="{BB962C8B-B14F-4D97-AF65-F5344CB8AC3E}">
        <p14:creationId xmlns:p14="http://schemas.microsoft.com/office/powerpoint/2010/main" val="29983514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sz="13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77363F86-D0CE-4A08-8709-C118D6DC9C69}" type="slidenum">
              <a:rPr kumimoji="1" lang="ja-JP" altLang="en-US" smtClean="0"/>
              <a:t>30</a:t>
            </a:fld>
            <a:endParaRPr kumimoji="1" lang="ja-JP" altLang="en-US"/>
          </a:p>
        </p:txBody>
      </p:sp>
    </p:spTree>
    <p:extLst>
      <p:ext uri="{BB962C8B-B14F-4D97-AF65-F5344CB8AC3E}">
        <p14:creationId xmlns:p14="http://schemas.microsoft.com/office/powerpoint/2010/main" val="49283048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31</a:t>
            </a:fld>
            <a:endParaRPr kumimoji="1" lang="ja-JP" altLang="en-US"/>
          </a:p>
        </p:txBody>
      </p:sp>
    </p:spTree>
    <p:extLst>
      <p:ext uri="{BB962C8B-B14F-4D97-AF65-F5344CB8AC3E}">
        <p14:creationId xmlns:p14="http://schemas.microsoft.com/office/powerpoint/2010/main" val="219142715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32</a:t>
            </a:fld>
            <a:endParaRPr kumimoji="1" lang="ja-JP" altLang="en-US"/>
          </a:p>
        </p:txBody>
      </p:sp>
    </p:spTree>
    <p:extLst>
      <p:ext uri="{BB962C8B-B14F-4D97-AF65-F5344CB8AC3E}">
        <p14:creationId xmlns:p14="http://schemas.microsoft.com/office/powerpoint/2010/main" val="263662350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7363F86-D0CE-4A08-8709-C118D6DC9C69}" type="slidenum">
              <a:rPr kumimoji="1" lang="ja-JP" altLang="en-US" smtClean="0"/>
              <a:t>33</a:t>
            </a:fld>
            <a:endParaRPr kumimoji="1" lang="ja-JP" altLang="en-US"/>
          </a:p>
        </p:txBody>
      </p:sp>
    </p:spTree>
    <p:extLst>
      <p:ext uri="{BB962C8B-B14F-4D97-AF65-F5344CB8AC3E}">
        <p14:creationId xmlns:p14="http://schemas.microsoft.com/office/powerpoint/2010/main" val="11776701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sz="1300" dirty="0" smtClean="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4</a:t>
            </a:fld>
            <a:endParaRPr kumimoji="1" lang="ja-JP" altLang="en-US"/>
          </a:p>
        </p:txBody>
      </p:sp>
    </p:spTree>
    <p:extLst>
      <p:ext uri="{BB962C8B-B14F-4D97-AF65-F5344CB8AC3E}">
        <p14:creationId xmlns:p14="http://schemas.microsoft.com/office/powerpoint/2010/main" val="60592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80010" indent="0" algn="just">
              <a:lnSpc>
                <a:spcPct val="100000"/>
              </a:lnSpc>
              <a:spcBef>
                <a:spcPts val="600"/>
              </a:spcBef>
              <a:buFont typeface="Meiryo UI" panose="020B0604030504040204" pitchFamily="50" charset="-128"/>
              <a:buNone/>
            </a:pPr>
            <a:endParaRPr lang="ja-JP" altLang="en-US" sz="1300" i="0" dirty="0">
              <a:solidFill>
                <a:srgbClr val="333333"/>
              </a:solidFill>
              <a:effectLst/>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5</a:t>
            </a:fld>
            <a:endParaRPr kumimoji="1" lang="ja-JP" altLang="en-US"/>
          </a:p>
        </p:txBody>
      </p:sp>
    </p:spTree>
    <p:extLst>
      <p:ext uri="{BB962C8B-B14F-4D97-AF65-F5344CB8AC3E}">
        <p14:creationId xmlns:p14="http://schemas.microsoft.com/office/powerpoint/2010/main" val="41468910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sz="1300" dirty="0" smtClean="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6</a:t>
            </a:fld>
            <a:endParaRPr kumimoji="1" lang="ja-JP" altLang="en-US"/>
          </a:p>
        </p:txBody>
      </p:sp>
    </p:spTree>
    <p:extLst>
      <p:ext uri="{BB962C8B-B14F-4D97-AF65-F5344CB8AC3E}">
        <p14:creationId xmlns:p14="http://schemas.microsoft.com/office/powerpoint/2010/main" val="14310837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sz="13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7</a:t>
            </a:fld>
            <a:endParaRPr kumimoji="1" lang="ja-JP" altLang="en-US"/>
          </a:p>
        </p:txBody>
      </p:sp>
    </p:spTree>
    <p:extLst>
      <p:ext uri="{BB962C8B-B14F-4D97-AF65-F5344CB8AC3E}">
        <p14:creationId xmlns:p14="http://schemas.microsoft.com/office/powerpoint/2010/main" val="30119251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Shape 186"/>
          <p:cNvSpPr>
            <a:spLocks noGrp="1" noRot="1" noChangeAspect="1"/>
          </p:cNvSpPr>
          <p:nvPr>
            <p:ph type="sldImg" idx="2"/>
          </p:nvPr>
        </p:nvSpPr>
        <p:spPr>
          <a:xfrm>
            <a:off x="712788" y="746125"/>
            <a:ext cx="5381625" cy="372586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87" name="Shape 187"/>
          <p:cNvSpPr txBox="1">
            <a:spLocks noGrp="1"/>
          </p:cNvSpPr>
          <p:nvPr>
            <p:ph type="body" idx="1"/>
          </p:nvPr>
        </p:nvSpPr>
        <p:spPr>
          <a:xfrm>
            <a:off x="680722" y="4721187"/>
            <a:ext cx="5445759" cy="4472702"/>
          </a:xfrm>
          <a:prstGeom prst="rect">
            <a:avLst/>
          </a:prstGeom>
          <a:noFill/>
          <a:ln>
            <a:noFill/>
          </a:ln>
        </p:spPr>
        <p:txBody>
          <a:bodyPr lIns="91418" tIns="45696" rIns="91418" bIns="45696" anchor="t" anchorCtr="0">
            <a:noAutofit/>
          </a:bodyPr>
          <a:lstStyle/>
          <a:p>
            <a:pPr algn="just">
              <a:buSzPct val="25000"/>
            </a:pPr>
            <a:endParaRPr lang="ja-JP" altLang="en-US" sz="1300" dirty="0">
              <a:latin typeface="Meiryo UI" panose="020B0604030504040204" pitchFamily="50" charset="-128"/>
              <a:ea typeface="Meiryo UI" panose="020B0604030504040204" pitchFamily="50" charset="-128"/>
              <a:cs typeface="Arial" panose="020B0604020202020204" pitchFamily="34" charset="0"/>
            </a:endParaRPr>
          </a:p>
        </p:txBody>
      </p:sp>
      <p:sp>
        <p:nvSpPr>
          <p:cNvPr id="188" name="Shape 188"/>
          <p:cNvSpPr txBox="1">
            <a:spLocks noGrp="1"/>
          </p:cNvSpPr>
          <p:nvPr>
            <p:ph type="sldNum" idx="12"/>
          </p:nvPr>
        </p:nvSpPr>
        <p:spPr>
          <a:xfrm>
            <a:off x="3855837" y="9440646"/>
            <a:ext cx="2949786" cy="496967"/>
          </a:xfrm>
          <a:prstGeom prst="rect">
            <a:avLst/>
          </a:prstGeom>
          <a:noFill/>
          <a:ln>
            <a:noFill/>
          </a:ln>
        </p:spPr>
        <p:txBody>
          <a:bodyPr lIns="91418" tIns="45696" rIns="91418" bIns="45696"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8</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035214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Shape 206"/>
          <p:cNvSpPr>
            <a:spLocks noGrp="1" noRot="1" noChangeAspect="1"/>
          </p:cNvSpPr>
          <p:nvPr>
            <p:ph type="sldImg" idx="2"/>
          </p:nvPr>
        </p:nvSpPr>
        <p:spPr>
          <a:xfrm>
            <a:off x="712788" y="746125"/>
            <a:ext cx="5381625" cy="372586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7" name="Shape 207"/>
          <p:cNvSpPr txBox="1">
            <a:spLocks noGrp="1"/>
          </p:cNvSpPr>
          <p:nvPr>
            <p:ph type="body" idx="1"/>
          </p:nvPr>
        </p:nvSpPr>
        <p:spPr>
          <a:xfrm>
            <a:off x="680722" y="4721187"/>
            <a:ext cx="5445759" cy="4472702"/>
          </a:xfrm>
          <a:prstGeom prst="rect">
            <a:avLst/>
          </a:prstGeom>
          <a:noFill/>
          <a:ln>
            <a:noFill/>
          </a:ln>
        </p:spPr>
        <p:txBody>
          <a:bodyPr lIns="91418" tIns="45696" rIns="91418" bIns="45696" anchor="t" anchorCtr="0">
            <a:noAutofit/>
          </a:bodyPr>
          <a:lstStyle/>
          <a:p>
            <a:pPr algn="just">
              <a:buSzPct val="25000"/>
            </a:pPr>
            <a:endParaRPr lang="en-US" altLang="ja-JP" sz="1300" dirty="0">
              <a:latin typeface="Meiryo UI" panose="020B0604030504040204" pitchFamily="50" charset="-128"/>
              <a:ea typeface="Meiryo UI" panose="020B0604030504040204" pitchFamily="50" charset="-128"/>
              <a:cs typeface="Arial" panose="020B0604020202020204" pitchFamily="34" charset="0"/>
            </a:endParaRPr>
          </a:p>
        </p:txBody>
      </p:sp>
      <p:sp>
        <p:nvSpPr>
          <p:cNvPr id="208" name="Shape 208"/>
          <p:cNvSpPr txBox="1">
            <a:spLocks noGrp="1"/>
          </p:cNvSpPr>
          <p:nvPr>
            <p:ph type="sldNum" idx="12"/>
          </p:nvPr>
        </p:nvSpPr>
        <p:spPr>
          <a:xfrm>
            <a:off x="3855837" y="9440646"/>
            <a:ext cx="2949786" cy="496967"/>
          </a:xfrm>
          <a:prstGeom prst="rect">
            <a:avLst/>
          </a:prstGeom>
          <a:noFill/>
          <a:ln>
            <a:noFill/>
          </a:ln>
        </p:spPr>
        <p:txBody>
          <a:bodyPr lIns="91418" tIns="45696" rIns="91418" bIns="45696"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9</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36452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BD7466AC-CB13-4ACD-8CC0-5D21F0744DD5}" type="datetime1">
              <a:rPr kumimoji="1" lang="ja-JP" altLang="en-US" smtClean="0"/>
              <a:t>2021/4/13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93600C5-E09F-42B5-8802-35E7D4C4D45F}" type="slidenum">
              <a:rPr kumimoji="1" lang="ja-JP" altLang="en-US" smtClean="0"/>
              <a:t>‹#›</a:t>
            </a:fld>
            <a:endParaRPr kumimoji="1" lang="ja-JP" altLang="en-US"/>
          </a:p>
        </p:txBody>
      </p:sp>
    </p:spTree>
    <p:extLst>
      <p:ext uri="{BB962C8B-B14F-4D97-AF65-F5344CB8AC3E}">
        <p14:creationId xmlns:p14="http://schemas.microsoft.com/office/powerpoint/2010/main" val="3223798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E73CCA0-AC38-4D83-91BC-73BB9100575E}" type="datetime1">
              <a:rPr kumimoji="1" lang="ja-JP" altLang="en-US" smtClean="0"/>
              <a:t>2021/4/13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93600C5-E09F-42B5-8802-35E7D4C4D45F}" type="slidenum">
              <a:rPr kumimoji="1" lang="ja-JP" altLang="en-US" smtClean="0"/>
              <a:t>‹#›</a:t>
            </a:fld>
            <a:endParaRPr kumimoji="1" lang="ja-JP" altLang="en-US"/>
          </a:p>
        </p:txBody>
      </p:sp>
    </p:spTree>
    <p:extLst>
      <p:ext uri="{BB962C8B-B14F-4D97-AF65-F5344CB8AC3E}">
        <p14:creationId xmlns:p14="http://schemas.microsoft.com/office/powerpoint/2010/main" val="597250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B589224-B792-4877-B825-24F00EA20688}" type="datetime1">
              <a:rPr kumimoji="1" lang="ja-JP" altLang="en-US" smtClean="0"/>
              <a:t>2021/4/13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93600C5-E09F-42B5-8802-35E7D4C4D45F}" type="slidenum">
              <a:rPr kumimoji="1" lang="ja-JP" altLang="en-US" smtClean="0"/>
              <a:t>‹#›</a:t>
            </a:fld>
            <a:endParaRPr kumimoji="1" lang="ja-JP" altLang="en-US"/>
          </a:p>
        </p:txBody>
      </p:sp>
    </p:spTree>
    <p:extLst>
      <p:ext uri="{BB962C8B-B14F-4D97-AF65-F5344CB8AC3E}">
        <p14:creationId xmlns:p14="http://schemas.microsoft.com/office/powerpoint/2010/main" val="20956590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下">
    <p:spTree>
      <p:nvGrpSpPr>
        <p:cNvPr id="1" name=""/>
        <p:cNvGrpSpPr/>
        <p:nvPr/>
      </p:nvGrpSpPr>
      <p:grpSpPr>
        <a:xfrm>
          <a:off x="0" y="0"/>
          <a:ext cx="0" cy="0"/>
          <a:chOff x="0" y="0"/>
          <a:chExt cx="0" cy="0"/>
        </a:xfrm>
      </p:grpSpPr>
      <p:sp>
        <p:nvSpPr>
          <p:cNvPr id="4" name="日付プレースホルダー 3"/>
          <p:cNvSpPr>
            <a:spLocks noGrp="1"/>
          </p:cNvSpPr>
          <p:nvPr>
            <p:ph type="dt" sz="half" idx="10"/>
          </p:nvPr>
        </p:nvSpPr>
        <p:spPr/>
        <p:txBody>
          <a:bodyPr/>
          <a:lstStyle/>
          <a:p>
            <a:fld id="{3DA1890C-4705-44F5-AFF0-A8756FAA669E}" type="datetime1">
              <a:rPr kumimoji="1" lang="ja-JP" altLang="en-US" smtClean="0"/>
              <a:t>2021/4/13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9105900" y="6428924"/>
            <a:ext cx="697412" cy="365125"/>
          </a:xfrm>
          <a:solidFill>
            <a:schemeClr val="bg1"/>
          </a:solidFill>
          <a:ln>
            <a:solidFill>
              <a:schemeClr val="accent6"/>
            </a:solidFill>
          </a:ln>
        </p:spPr>
        <p:style>
          <a:lnRef idx="2">
            <a:schemeClr val="accent1"/>
          </a:lnRef>
          <a:fillRef idx="1">
            <a:schemeClr val="lt1"/>
          </a:fillRef>
          <a:effectRef idx="0">
            <a:schemeClr val="accent1"/>
          </a:effectRef>
          <a:fontRef idx="none"/>
        </p:style>
        <p:txBody>
          <a:bodyPr/>
          <a:lstStyle>
            <a:lvl1pPr algn="ctr">
              <a:defRPr sz="1400">
                <a:solidFill>
                  <a:schemeClr val="tx1"/>
                </a:solidFill>
                <a:latin typeface="Meiryo UI" panose="020B0604030504040204" pitchFamily="50" charset="-128"/>
                <a:ea typeface="Meiryo UI" panose="020B0604030504040204" pitchFamily="50" charset="-128"/>
              </a:defRPr>
            </a:lvl1pPr>
          </a:lstStyle>
          <a:p>
            <a:fld id="{7B20388F-A125-4D2E-BBF0-E240911E1C91}" type="slidenum">
              <a:rPr kumimoji="1" lang="ja-JP" altLang="en-US" smtClean="0"/>
              <a:pPr/>
              <a:t>‹#›</a:t>
            </a:fld>
            <a:endParaRPr kumimoji="1" lang="ja-JP" altLang="en-US" dirty="0"/>
          </a:p>
        </p:txBody>
      </p:sp>
    </p:spTree>
    <p:extLst>
      <p:ext uri="{BB962C8B-B14F-4D97-AF65-F5344CB8AC3E}">
        <p14:creationId xmlns:p14="http://schemas.microsoft.com/office/powerpoint/2010/main" val="5375988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上">
    <p:spTree>
      <p:nvGrpSpPr>
        <p:cNvPr id="1" name=""/>
        <p:cNvGrpSpPr/>
        <p:nvPr/>
      </p:nvGrpSpPr>
      <p:grpSpPr>
        <a:xfrm>
          <a:off x="0" y="0"/>
          <a:ext cx="0" cy="0"/>
          <a:chOff x="0" y="0"/>
          <a:chExt cx="0" cy="0"/>
        </a:xfrm>
      </p:grpSpPr>
      <p:sp>
        <p:nvSpPr>
          <p:cNvPr id="4" name="日付プレースホルダー 3"/>
          <p:cNvSpPr>
            <a:spLocks noGrp="1"/>
          </p:cNvSpPr>
          <p:nvPr>
            <p:ph type="dt" sz="half" idx="10"/>
          </p:nvPr>
        </p:nvSpPr>
        <p:spPr/>
        <p:txBody>
          <a:bodyPr/>
          <a:lstStyle/>
          <a:p>
            <a:fld id="{B9768168-E0C1-46C4-AD39-466CBCF46AF7}" type="datetime1">
              <a:rPr kumimoji="1" lang="ja-JP" altLang="en-US" smtClean="0"/>
              <a:t>2021/4/13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9105900" y="115210"/>
            <a:ext cx="682898" cy="360000"/>
          </a:xfrm>
          <a:solidFill>
            <a:schemeClr val="bg1"/>
          </a:solidFill>
          <a:ln>
            <a:solidFill>
              <a:schemeClr val="accent6"/>
            </a:solidFill>
          </a:ln>
        </p:spPr>
        <p:txBody>
          <a:bodyPr/>
          <a:lstStyle>
            <a:lvl1pPr algn="ctr">
              <a:defRPr sz="1400">
                <a:solidFill>
                  <a:schemeClr val="tx1"/>
                </a:solidFill>
                <a:latin typeface="Meiryo UI" panose="020B0604030504040204" pitchFamily="50" charset="-128"/>
                <a:ea typeface="Meiryo UI" panose="020B0604030504040204" pitchFamily="50" charset="-128"/>
              </a:defRPr>
            </a:lvl1pPr>
          </a:lstStyle>
          <a:p>
            <a:fld id="{7B20388F-A125-4D2E-BBF0-E240911E1C91}" type="slidenum">
              <a:rPr kumimoji="1" lang="ja-JP" altLang="en-US" smtClean="0"/>
              <a:pPr/>
              <a:t>‹#›</a:t>
            </a:fld>
            <a:endParaRPr kumimoji="1" lang="ja-JP" altLang="en-US"/>
          </a:p>
        </p:txBody>
      </p:sp>
    </p:spTree>
    <p:extLst>
      <p:ext uri="{BB962C8B-B14F-4D97-AF65-F5344CB8AC3E}">
        <p14:creationId xmlns:p14="http://schemas.microsoft.com/office/powerpoint/2010/main" val="22281680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9A857AC-9900-46B7-A610-16E1DA57CACB}" type="datetime1">
              <a:rPr kumimoji="1" lang="ja-JP" altLang="en-US" smtClean="0"/>
              <a:t>2021/4/13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93600C5-E09F-42B5-8802-35E7D4C4D45F}" type="slidenum">
              <a:rPr kumimoji="1" lang="ja-JP" altLang="en-US" smtClean="0"/>
              <a:t>‹#›</a:t>
            </a:fld>
            <a:endParaRPr kumimoji="1" lang="ja-JP" altLang="en-US"/>
          </a:p>
        </p:txBody>
      </p:sp>
    </p:spTree>
    <p:extLst>
      <p:ext uri="{BB962C8B-B14F-4D97-AF65-F5344CB8AC3E}">
        <p14:creationId xmlns:p14="http://schemas.microsoft.com/office/powerpoint/2010/main" val="12772472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6FB9AB69-08BC-4737-A3D3-FF3B03B02FFC}" type="datetime1">
              <a:rPr kumimoji="1" lang="ja-JP" altLang="en-US" smtClean="0"/>
              <a:t>2021/4/13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93600C5-E09F-42B5-8802-35E7D4C4D45F}" type="slidenum">
              <a:rPr kumimoji="1" lang="ja-JP" altLang="en-US" smtClean="0"/>
              <a:t>‹#›</a:t>
            </a:fld>
            <a:endParaRPr kumimoji="1" lang="ja-JP" altLang="en-US"/>
          </a:p>
        </p:txBody>
      </p:sp>
    </p:spTree>
    <p:extLst>
      <p:ext uri="{BB962C8B-B14F-4D97-AF65-F5344CB8AC3E}">
        <p14:creationId xmlns:p14="http://schemas.microsoft.com/office/powerpoint/2010/main" val="1270310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4CA2FB83-2044-4341-A2BE-F8F3ADF21ABC}" type="datetime1">
              <a:rPr kumimoji="1" lang="ja-JP" altLang="en-US" smtClean="0"/>
              <a:t>2021/4/13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93600C5-E09F-42B5-8802-35E7D4C4D45F}" type="slidenum">
              <a:rPr kumimoji="1" lang="ja-JP" altLang="en-US" smtClean="0"/>
              <a:t>‹#›</a:t>
            </a:fld>
            <a:endParaRPr kumimoji="1" lang="ja-JP" altLang="en-US"/>
          </a:p>
        </p:txBody>
      </p:sp>
    </p:spTree>
    <p:extLst>
      <p:ext uri="{BB962C8B-B14F-4D97-AF65-F5344CB8AC3E}">
        <p14:creationId xmlns:p14="http://schemas.microsoft.com/office/powerpoint/2010/main" val="14110915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E9289C24-9945-4BB7-844B-5A6FB850D6B0}" type="datetime1">
              <a:rPr kumimoji="1" lang="ja-JP" altLang="en-US" smtClean="0"/>
              <a:t>2021/4/13</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E93600C5-E09F-42B5-8802-35E7D4C4D45F}" type="slidenum">
              <a:rPr kumimoji="1" lang="ja-JP" altLang="en-US" smtClean="0"/>
              <a:t>‹#›</a:t>
            </a:fld>
            <a:endParaRPr kumimoji="1" lang="ja-JP" altLang="en-US"/>
          </a:p>
        </p:txBody>
      </p:sp>
    </p:spTree>
    <p:extLst>
      <p:ext uri="{BB962C8B-B14F-4D97-AF65-F5344CB8AC3E}">
        <p14:creationId xmlns:p14="http://schemas.microsoft.com/office/powerpoint/2010/main" val="33247378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137699" y="113336"/>
            <a:ext cx="8543925" cy="416751"/>
          </a:xfrm>
        </p:spPr>
        <p:txBody>
          <a:bodyPr>
            <a:noAutofit/>
          </a:bodyPr>
          <a:lstStyle>
            <a:lvl1pPr>
              <a:defRPr sz="2400" b="1">
                <a:solidFill>
                  <a:schemeClr val="accent5">
                    <a:lumMod val="50000"/>
                  </a:schemeClr>
                </a:solidFill>
                <a:latin typeface="Meiryo UI" panose="020B0604030504040204" pitchFamily="50" charset="-128"/>
                <a:ea typeface="Meiryo UI" panose="020B0604030504040204" pitchFamily="50" charset="-128"/>
              </a:defRPr>
            </a:lvl1p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3535EE95-2140-4323-ACDF-D9FF4FBF8CF9}" type="datetime1">
              <a:rPr kumimoji="1" lang="ja-JP" altLang="en-US" smtClean="0"/>
              <a:t>2021/4/13</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E93600C5-E09F-42B5-8802-35E7D4C4D45F}" type="slidenum">
              <a:rPr kumimoji="1" lang="ja-JP" altLang="en-US" smtClean="0"/>
              <a:t>‹#›</a:t>
            </a:fld>
            <a:endParaRPr kumimoji="1" lang="ja-JP" altLang="en-US"/>
          </a:p>
        </p:txBody>
      </p:sp>
      <p:cxnSp>
        <p:nvCxnSpPr>
          <p:cNvPr id="7" name="直線コネクタ 6"/>
          <p:cNvCxnSpPr/>
          <p:nvPr userDrawn="1"/>
        </p:nvCxnSpPr>
        <p:spPr>
          <a:xfrm>
            <a:off x="18430" y="583095"/>
            <a:ext cx="9900000" cy="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33045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CCC951-E275-42DD-A7E6-BCBB1069E448}" type="datetime1">
              <a:rPr kumimoji="1" lang="ja-JP" altLang="en-US" smtClean="0"/>
              <a:t>2021/4/13</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E93600C5-E09F-42B5-8802-35E7D4C4D45F}" type="slidenum">
              <a:rPr kumimoji="1" lang="ja-JP" altLang="en-US" smtClean="0"/>
              <a:t>‹#›</a:t>
            </a:fld>
            <a:endParaRPr kumimoji="1" lang="ja-JP" altLang="en-US"/>
          </a:p>
        </p:txBody>
      </p:sp>
    </p:spTree>
    <p:extLst>
      <p:ext uri="{BB962C8B-B14F-4D97-AF65-F5344CB8AC3E}">
        <p14:creationId xmlns:p14="http://schemas.microsoft.com/office/powerpoint/2010/main" val="30229489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188FD70-615C-443A-83EE-042403070F3A}" type="datetime1">
              <a:rPr kumimoji="1" lang="ja-JP" altLang="en-US" smtClean="0"/>
              <a:t>2021/4/13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93600C5-E09F-42B5-8802-35E7D4C4D45F}" type="slidenum">
              <a:rPr kumimoji="1" lang="ja-JP" altLang="en-US" smtClean="0"/>
              <a:t>‹#›</a:t>
            </a:fld>
            <a:endParaRPr kumimoji="1" lang="ja-JP" altLang="en-US"/>
          </a:p>
        </p:txBody>
      </p:sp>
    </p:spTree>
    <p:extLst>
      <p:ext uri="{BB962C8B-B14F-4D97-AF65-F5344CB8AC3E}">
        <p14:creationId xmlns:p14="http://schemas.microsoft.com/office/powerpoint/2010/main" val="41243086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59C74FFE-E890-41B7-A744-C7E99F5F3DEF}" type="datetime1">
              <a:rPr kumimoji="1" lang="ja-JP" altLang="en-US" smtClean="0"/>
              <a:t>2021/4/13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93600C5-E09F-42B5-8802-35E7D4C4D45F}" type="slidenum">
              <a:rPr kumimoji="1" lang="ja-JP" altLang="en-US" smtClean="0"/>
              <a:t>‹#›</a:t>
            </a:fld>
            <a:endParaRPr kumimoji="1" lang="ja-JP" altLang="en-US"/>
          </a:p>
        </p:txBody>
      </p:sp>
    </p:spTree>
    <p:extLst>
      <p:ext uri="{BB962C8B-B14F-4D97-AF65-F5344CB8AC3E}">
        <p14:creationId xmlns:p14="http://schemas.microsoft.com/office/powerpoint/2010/main" val="36219371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20FF07-57C5-4B97-A7DF-B12A62BA48AF}" type="datetime1">
              <a:rPr kumimoji="1" lang="ja-JP" altLang="en-US" smtClean="0"/>
              <a:t>2021/4/13</a:t>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3600C5-E09F-42B5-8802-35E7D4C4D45F}" type="slidenum">
              <a:rPr kumimoji="1" lang="ja-JP" altLang="en-US" smtClean="0"/>
              <a:t>‹#›</a:t>
            </a:fld>
            <a:endParaRPr kumimoji="1" lang="ja-JP" altLang="en-US"/>
          </a:p>
        </p:txBody>
      </p:sp>
    </p:spTree>
    <p:extLst>
      <p:ext uri="{BB962C8B-B14F-4D97-AF65-F5344CB8AC3E}">
        <p14:creationId xmlns:p14="http://schemas.microsoft.com/office/powerpoint/2010/main" val="8319798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14.jpg"/><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2.jpg"/></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34.png"/></Relationships>
</file>

<file path=ppt/slides/_rels/slide23.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23.xml"/><Relationship Id="rId1" Type="http://schemas.openxmlformats.org/officeDocument/2006/relationships/slideLayout" Target="../slideLayouts/slideLayout6.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 Id="rId9" Type="http://schemas.openxmlformats.org/officeDocument/2006/relationships/image" Target="../media/image41.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7.xml"/><Relationship Id="rId1" Type="http://schemas.openxmlformats.org/officeDocument/2006/relationships/slideLayout" Target="../slideLayouts/slideLayout12.xml"/><Relationship Id="rId5" Type="http://schemas.openxmlformats.org/officeDocument/2006/relationships/image" Target="../media/image44.jpeg"/><Relationship Id="rId4" Type="http://schemas.openxmlformats.org/officeDocument/2006/relationships/image" Target="../media/image43.jpeg"/></Relationships>
</file>

<file path=ppt/slides/_rels/slide2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image" Target="../media/image46.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8" Type="http://schemas.openxmlformats.org/officeDocument/2006/relationships/image" Target="../media/image54.png"/><Relationship Id="rId13" Type="http://schemas.openxmlformats.org/officeDocument/2006/relationships/image" Target="../media/image59.png"/><Relationship Id="rId18" Type="http://schemas.openxmlformats.org/officeDocument/2006/relationships/image" Target="../media/image64.png"/><Relationship Id="rId3" Type="http://schemas.openxmlformats.org/officeDocument/2006/relationships/image" Target="../media/image49.png"/><Relationship Id="rId7" Type="http://schemas.openxmlformats.org/officeDocument/2006/relationships/image" Target="../media/image53.png"/><Relationship Id="rId12" Type="http://schemas.openxmlformats.org/officeDocument/2006/relationships/image" Target="../media/image58.png"/><Relationship Id="rId17" Type="http://schemas.openxmlformats.org/officeDocument/2006/relationships/image" Target="../media/image63.png"/><Relationship Id="rId2" Type="http://schemas.openxmlformats.org/officeDocument/2006/relationships/notesSlide" Target="../notesSlides/notesSlide31.xml"/><Relationship Id="rId16" Type="http://schemas.openxmlformats.org/officeDocument/2006/relationships/image" Target="../media/image62.png"/><Relationship Id="rId20" Type="http://schemas.openxmlformats.org/officeDocument/2006/relationships/image" Target="../media/image66.png"/><Relationship Id="rId1" Type="http://schemas.openxmlformats.org/officeDocument/2006/relationships/slideLayout" Target="../slideLayouts/slideLayout13.xml"/><Relationship Id="rId6" Type="http://schemas.openxmlformats.org/officeDocument/2006/relationships/image" Target="../media/image52.png"/><Relationship Id="rId11" Type="http://schemas.openxmlformats.org/officeDocument/2006/relationships/image" Target="../media/image57.png"/><Relationship Id="rId5" Type="http://schemas.openxmlformats.org/officeDocument/2006/relationships/image" Target="../media/image51.png"/><Relationship Id="rId15" Type="http://schemas.openxmlformats.org/officeDocument/2006/relationships/image" Target="../media/image61.png"/><Relationship Id="rId10" Type="http://schemas.openxmlformats.org/officeDocument/2006/relationships/image" Target="../media/image56.png"/><Relationship Id="rId19" Type="http://schemas.openxmlformats.org/officeDocument/2006/relationships/image" Target="../media/image65.png"/><Relationship Id="rId4" Type="http://schemas.openxmlformats.org/officeDocument/2006/relationships/image" Target="../media/image50.png"/><Relationship Id="rId9" Type="http://schemas.openxmlformats.org/officeDocument/2006/relationships/image" Target="../media/image55.png"/><Relationship Id="rId14" Type="http://schemas.openxmlformats.org/officeDocument/2006/relationships/image" Target="../media/image60.png"/></Relationships>
</file>

<file path=ppt/slides/_rels/slide32.xml.rels><?xml version="1.0" encoding="UTF-8" standalone="yes"?>
<Relationships xmlns="http://schemas.openxmlformats.org/package/2006/relationships"><Relationship Id="rId8" Type="http://schemas.openxmlformats.org/officeDocument/2006/relationships/image" Target="../media/image72.png"/><Relationship Id="rId13" Type="http://schemas.openxmlformats.org/officeDocument/2006/relationships/image" Target="../media/image77.png"/><Relationship Id="rId3" Type="http://schemas.openxmlformats.org/officeDocument/2006/relationships/image" Target="../media/image67.png"/><Relationship Id="rId7" Type="http://schemas.openxmlformats.org/officeDocument/2006/relationships/image" Target="../media/image71.png"/><Relationship Id="rId12" Type="http://schemas.openxmlformats.org/officeDocument/2006/relationships/image" Target="../media/image76.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70.png"/><Relationship Id="rId11" Type="http://schemas.openxmlformats.org/officeDocument/2006/relationships/image" Target="../media/image75.png"/><Relationship Id="rId5" Type="http://schemas.openxmlformats.org/officeDocument/2006/relationships/image" Target="../media/image69.png"/><Relationship Id="rId10" Type="http://schemas.openxmlformats.org/officeDocument/2006/relationships/image" Target="../media/image74.png"/><Relationship Id="rId4" Type="http://schemas.openxmlformats.org/officeDocument/2006/relationships/image" Target="../media/image68.png"/><Relationship Id="rId9" Type="http://schemas.openxmlformats.org/officeDocument/2006/relationships/image" Target="../media/image73.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3.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715655" y="344020"/>
            <a:ext cx="8420100" cy="2511842"/>
          </a:xfrm>
          <a:ln>
            <a:noFill/>
          </a:ln>
        </p:spPr>
        <p:style>
          <a:lnRef idx="2">
            <a:schemeClr val="accent1"/>
          </a:lnRef>
          <a:fillRef idx="1">
            <a:schemeClr val="lt1"/>
          </a:fillRef>
          <a:effectRef idx="0">
            <a:schemeClr val="accent1"/>
          </a:effectRef>
          <a:fontRef idx="minor">
            <a:schemeClr val="dk1"/>
          </a:fontRef>
        </p:style>
        <p:txBody>
          <a:bodyPr anchor="ctr">
            <a:normAutofit/>
          </a:bodyPr>
          <a:lstStyle/>
          <a:p>
            <a:pPr>
              <a:lnSpc>
                <a:spcPct val="150000"/>
              </a:lnSpc>
            </a:pPr>
            <a:r>
              <a:rPr kumimoji="1" lang="en-US" altLang="ja-JP" sz="6600" b="1" dirty="0" smtClean="0">
                <a:solidFill>
                  <a:schemeClr val="accent1">
                    <a:lumMod val="50000"/>
                  </a:schemeClr>
                </a:solidFill>
                <a:latin typeface="Meiryo UI" panose="020B0604030504040204" pitchFamily="50" charset="-128"/>
                <a:ea typeface="Meiryo UI" panose="020B0604030504040204" pitchFamily="50" charset="-128"/>
              </a:rPr>
              <a:t>SDGs</a:t>
            </a:r>
            <a:r>
              <a:rPr kumimoji="1" lang="ja-JP" altLang="en-US" sz="6600" b="1" dirty="0" smtClean="0">
                <a:solidFill>
                  <a:schemeClr val="accent1">
                    <a:lumMod val="50000"/>
                  </a:schemeClr>
                </a:solidFill>
                <a:latin typeface="Meiryo UI" panose="020B0604030504040204" pitchFamily="50" charset="-128"/>
                <a:ea typeface="Meiryo UI" panose="020B0604030504040204" pitchFamily="50" charset="-128"/>
              </a:rPr>
              <a:t>と大阪</a:t>
            </a:r>
            <a:endParaRPr kumimoji="1" lang="ja-JP" altLang="en-US" sz="6600" b="1" dirty="0">
              <a:solidFill>
                <a:schemeClr val="accent1">
                  <a:lumMod val="50000"/>
                </a:schemeClr>
              </a:solidFill>
              <a:latin typeface="Meiryo UI" panose="020B0604030504040204" pitchFamily="50" charset="-128"/>
              <a:ea typeface="Meiryo UI" panose="020B0604030504040204" pitchFamily="50" charset="-128"/>
            </a:endParaRPr>
          </a:p>
        </p:txBody>
      </p:sp>
      <p:sp>
        <p:nvSpPr>
          <p:cNvPr id="3" name="サブタイトル 2"/>
          <p:cNvSpPr>
            <a:spLocks noGrp="1"/>
          </p:cNvSpPr>
          <p:nvPr>
            <p:ph type="subTitle" idx="1"/>
          </p:nvPr>
        </p:nvSpPr>
        <p:spPr>
          <a:xfrm>
            <a:off x="1210955" y="5880847"/>
            <a:ext cx="7429500" cy="654424"/>
          </a:xfrm>
        </p:spPr>
        <p:txBody>
          <a:bodyPr>
            <a:normAutofit/>
          </a:bodyPr>
          <a:lstStyle/>
          <a:p>
            <a:pPr>
              <a:lnSpc>
                <a:spcPct val="150000"/>
              </a:lnSpc>
            </a:pPr>
            <a:r>
              <a:rPr kumimoji="1" lang="ja-JP" altLang="en-US" dirty="0" smtClean="0">
                <a:latin typeface="Meiryo UI" panose="020B0604030504040204" pitchFamily="50" charset="-128"/>
                <a:ea typeface="Meiryo UI" panose="020B0604030504040204" pitchFamily="50" charset="-128"/>
              </a:rPr>
              <a:t>令和</a:t>
            </a:r>
            <a:r>
              <a:rPr lang="ja-JP" altLang="en-US" dirty="0" smtClean="0">
                <a:latin typeface="Meiryo UI" panose="020B0604030504040204" pitchFamily="50" charset="-128"/>
                <a:ea typeface="Meiryo UI" panose="020B0604030504040204" pitchFamily="50" charset="-128"/>
              </a:rPr>
              <a:t>３</a:t>
            </a:r>
            <a:r>
              <a:rPr kumimoji="1" lang="ja-JP" altLang="en-US" dirty="0" smtClean="0">
                <a:latin typeface="Meiryo UI" panose="020B0604030504040204" pitchFamily="50" charset="-128"/>
                <a:ea typeface="Meiryo UI" panose="020B0604030504040204" pitchFamily="50" charset="-128"/>
              </a:rPr>
              <a:t>年</a:t>
            </a:r>
            <a:r>
              <a:rPr lang="ja-JP" altLang="en-US" dirty="0" smtClean="0">
                <a:latin typeface="Meiryo UI" panose="020B0604030504040204" pitchFamily="50" charset="-128"/>
                <a:ea typeface="Meiryo UI" panose="020B0604030504040204" pitchFamily="50" charset="-128"/>
              </a:rPr>
              <a:t>４</a:t>
            </a:r>
            <a:r>
              <a:rPr kumimoji="1" lang="ja-JP" altLang="en-US" dirty="0" smtClean="0">
                <a:latin typeface="Meiryo UI" panose="020B0604030504040204" pitchFamily="50" charset="-128"/>
                <a:ea typeface="Meiryo UI" panose="020B0604030504040204" pitchFamily="50" charset="-128"/>
              </a:rPr>
              <a:t>月</a:t>
            </a:r>
            <a:r>
              <a:rPr lang="en-US" altLang="ja-JP" dirty="0">
                <a:latin typeface="Meiryo UI" panose="020B0604030504040204" pitchFamily="50" charset="-128"/>
                <a:ea typeface="Meiryo UI" panose="020B0604030504040204" pitchFamily="50" charset="-128"/>
              </a:rPr>
              <a:t>21</a:t>
            </a:r>
            <a:r>
              <a:rPr kumimoji="1" lang="ja-JP" altLang="en-US" dirty="0" smtClean="0">
                <a:latin typeface="Meiryo UI" panose="020B0604030504040204" pitchFamily="50" charset="-128"/>
                <a:ea typeface="Meiryo UI" panose="020B0604030504040204" pitchFamily="50" charset="-128"/>
              </a:rPr>
              <a:t>日</a:t>
            </a:r>
            <a:endParaRPr kumimoji="1" lang="en-US" altLang="ja-JP" dirty="0">
              <a:latin typeface="Meiryo UI" panose="020B0604030504040204" pitchFamily="50" charset="-128"/>
              <a:ea typeface="Meiryo UI" panose="020B0604030504040204" pitchFamily="50" charset="-128"/>
            </a:endParaRPr>
          </a:p>
        </p:txBody>
      </p:sp>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51529" y="2225291"/>
            <a:ext cx="5423286" cy="3834095"/>
          </a:xfrm>
          <a:prstGeom prst="rect">
            <a:avLst/>
          </a:prstGeom>
        </p:spPr>
      </p:pic>
      <p:sp>
        <p:nvSpPr>
          <p:cNvPr id="5" name="スライド番号プレースホルダー 4"/>
          <p:cNvSpPr>
            <a:spLocks noGrp="1"/>
          </p:cNvSpPr>
          <p:nvPr>
            <p:ph type="sldNum" sz="quarter" idx="12"/>
          </p:nvPr>
        </p:nvSpPr>
        <p:spPr>
          <a:xfrm>
            <a:off x="7677150" y="6492875"/>
            <a:ext cx="2228850" cy="365125"/>
          </a:xfrm>
        </p:spPr>
        <p:txBody>
          <a:bodyPr/>
          <a:lstStyle/>
          <a:p>
            <a:fld id="{E93600C5-E09F-42B5-8802-35E7D4C4D45F}" type="slidenum">
              <a:rPr kumimoji="1" lang="ja-JP" altLang="en-US" smtClean="0"/>
              <a:t>1</a:t>
            </a:fld>
            <a:endParaRPr kumimoji="1" lang="ja-JP" altLang="en-US"/>
          </a:p>
        </p:txBody>
      </p:sp>
    </p:spTree>
    <p:extLst>
      <p:ext uri="{BB962C8B-B14F-4D97-AF65-F5344CB8AC3E}">
        <p14:creationId xmlns:p14="http://schemas.microsoft.com/office/powerpoint/2010/main" val="7792737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Shape 321"/>
          <p:cNvSpPr txBox="1">
            <a:spLocks noGrp="1"/>
          </p:cNvSpPr>
          <p:nvPr>
            <p:ph type="title"/>
          </p:nvPr>
        </p:nvSpPr>
        <p:spPr>
          <a:xfrm>
            <a:off x="0" y="63949"/>
            <a:ext cx="9906000" cy="1699411"/>
          </a:xfrm>
          <a:prstGeom prst="rect">
            <a:avLst/>
          </a:prstGeom>
          <a:noFill/>
          <a:ln>
            <a:noFill/>
          </a:ln>
        </p:spPr>
        <p:txBody>
          <a:bodyPr vert="horz" lIns="91425" tIns="45700" rIns="91425" bIns="45700" rtlCol="0" anchor="ctr" anchorCtr="0">
            <a:noAutofit/>
          </a:bodyPr>
          <a:lstStyle/>
          <a:p>
            <a:pPr lvl="0" algn="l">
              <a:buSzPct val="25000"/>
            </a:pPr>
            <a:r>
              <a:rPr lang="ja-JP" altLang="en-US" sz="2800" dirty="0">
                <a:latin typeface="Arial" panose="020B0604020202020204" pitchFamily="34" charset="0"/>
                <a:ea typeface="ＭＳ Ｐゴシック" panose="020B0600070205080204" pitchFamily="50" charset="-128"/>
                <a:cs typeface="Arial" panose="020B0604020202020204" pitchFamily="34" charset="0"/>
              </a:rPr>
              <a:t>目標</a:t>
            </a:r>
            <a:r>
              <a:rPr lang="en-US" altLang="ja-JP" sz="2800" dirty="0">
                <a:latin typeface="Arial" panose="020B0604020202020204" pitchFamily="34" charset="0"/>
                <a:ea typeface="ＭＳ Ｐゴシック" panose="020B0600070205080204" pitchFamily="50" charset="-128"/>
                <a:cs typeface="Arial" panose="020B0604020202020204" pitchFamily="34" charset="0"/>
              </a:rPr>
              <a:t>15</a:t>
            </a:r>
            <a:r>
              <a:rPr lang="ja-JP" altLang="en-US" sz="2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2800" dirty="0">
                <a:latin typeface="+mj-ea"/>
              </a:rPr>
              <a:t>陸上生態系の保護、回復および持続可能な利用の推進、 </a:t>
            </a:r>
            <a:r>
              <a:rPr lang="en-US" altLang="ja-JP" sz="2800" dirty="0">
                <a:latin typeface="+mj-ea"/>
              </a:rPr>
              <a:t/>
            </a:r>
            <a:br>
              <a:rPr lang="en-US" altLang="ja-JP" sz="2800" dirty="0">
                <a:latin typeface="+mj-ea"/>
              </a:rPr>
            </a:br>
            <a:r>
              <a:rPr lang="en-US" altLang="ja-JP" sz="2800" dirty="0">
                <a:latin typeface="+mj-ea"/>
              </a:rPr>
              <a:t>           </a:t>
            </a:r>
            <a:r>
              <a:rPr lang="ja-JP" altLang="en-US" sz="2800" dirty="0">
                <a:latin typeface="+mj-ea"/>
              </a:rPr>
              <a:t>森林の持続可能な管理、砂漠化への対処、土地劣化の阻　</a:t>
            </a:r>
            <a:r>
              <a:rPr lang="en-US" altLang="ja-JP" sz="2800" dirty="0">
                <a:latin typeface="+mj-ea"/>
              </a:rPr>
              <a:t/>
            </a:r>
            <a:br>
              <a:rPr lang="en-US" altLang="ja-JP" sz="2800" dirty="0">
                <a:latin typeface="+mj-ea"/>
              </a:rPr>
            </a:br>
            <a:r>
              <a:rPr lang="ja-JP" altLang="en-US" sz="2800" dirty="0">
                <a:latin typeface="+mj-ea"/>
              </a:rPr>
              <a:t>　　　　　止および逆転、ならびに生物多様性損失の阻止を図る</a:t>
            </a:r>
            <a:endParaRPr lang="en-US" sz="2800" dirty="0">
              <a:solidFill>
                <a:schemeClr val="dk1"/>
              </a:solidFill>
              <a:latin typeface="+mj-ea"/>
              <a:cs typeface="Arial" panose="020B0604020202020204" pitchFamily="34" charset="0"/>
              <a:sym typeface="Calibri"/>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237442"/>
            <a:ext cx="3044305" cy="3020357"/>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07147" y="1605898"/>
            <a:ext cx="3643284" cy="2428856"/>
          </a:xfrm>
          <a:prstGeom prst="rect">
            <a:avLst/>
          </a:prstGeom>
        </p:spPr>
      </p:pic>
      <p:sp>
        <p:nvSpPr>
          <p:cNvPr id="7" name="角丸四角形 6"/>
          <p:cNvSpPr/>
          <p:nvPr/>
        </p:nvSpPr>
        <p:spPr>
          <a:xfrm>
            <a:off x="3218526" y="1686780"/>
            <a:ext cx="914400" cy="2373074"/>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t>世</a:t>
            </a:r>
            <a:endParaRPr kumimoji="1" lang="en-US" altLang="ja-JP" sz="2800" b="1" dirty="0"/>
          </a:p>
          <a:p>
            <a:pPr algn="ctr"/>
            <a:r>
              <a:rPr kumimoji="1" lang="ja-JP" altLang="en-US" sz="2800" b="1" dirty="0"/>
              <a:t>界</a:t>
            </a:r>
          </a:p>
        </p:txBody>
      </p:sp>
      <p:sp>
        <p:nvSpPr>
          <p:cNvPr id="8" name="角丸四角形 7"/>
          <p:cNvSpPr/>
          <p:nvPr/>
        </p:nvSpPr>
        <p:spPr>
          <a:xfrm>
            <a:off x="3218526" y="4348402"/>
            <a:ext cx="914400" cy="2373074"/>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t>日本</a:t>
            </a:r>
            <a:endParaRPr kumimoji="1" lang="en-US" altLang="ja-JP" sz="2800" b="1" dirty="0"/>
          </a:p>
        </p:txBody>
      </p:sp>
      <p:pic>
        <p:nvPicPr>
          <p:cNvPr id="5" name="図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39868" y="4194275"/>
            <a:ext cx="4509077" cy="2663725"/>
          </a:xfrm>
          <a:prstGeom prst="rect">
            <a:avLst/>
          </a:prstGeom>
        </p:spPr>
      </p:pic>
      <p:sp>
        <p:nvSpPr>
          <p:cNvPr id="11" name="Shape 323"/>
          <p:cNvSpPr txBox="1">
            <a:spLocks/>
          </p:cNvSpPr>
          <p:nvPr/>
        </p:nvSpPr>
        <p:spPr>
          <a:xfrm>
            <a:off x="7777163" y="5352376"/>
            <a:ext cx="2895600" cy="365125"/>
          </a:xfrm>
          <a:prstGeom prst="rect">
            <a:avLst/>
          </a:prstGeom>
          <a:noFill/>
          <a:ln>
            <a:noFill/>
          </a:ln>
        </p:spPr>
        <p:txBody>
          <a:bodyPr vert="horz" lIns="91425" tIns="45700" rIns="91425" bIns="45700" rtlCol="0" anchor="ctr" anchorCtr="0">
            <a:noAutofit/>
          </a:bodyP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buSzPct val="25000"/>
            </a:pPr>
            <a:r>
              <a:rPr lang="ja-JP" altLang="en-US" dirty="0">
                <a:solidFill>
                  <a:srgbClr val="888888"/>
                </a:solidFill>
                <a:latin typeface="Arial" panose="020B0604020202020204" pitchFamily="34" charset="0"/>
                <a:ea typeface="ＭＳ Ｐゴシック" panose="020B0600070205080204" pitchFamily="50" charset="-128"/>
                <a:cs typeface="Arial" panose="020B0604020202020204" pitchFamily="34" charset="0"/>
                <a:sym typeface="Calibri"/>
              </a:rPr>
              <a:t>出典：林野庁</a:t>
            </a:r>
            <a:endParaRPr lang="en-US" dirty="0">
              <a:solidFill>
                <a:srgbClr val="888888"/>
              </a:solidFill>
              <a:latin typeface="Arial" panose="020B0604020202020204" pitchFamily="34" charset="0"/>
              <a:ea typeface="ＭＳ Ｐゴシック" panose="020B0600070205080204" pitchFamily="50" charset="-128"/>
              <a:cs typeface="Arial" panose="020B0604020202020204" pitchFamily="34" charset="0"/>
              <a:sym typeface="Calibri"/>
            </a:endParaRPr>
          </a:p>
        </p:txBody>
      </p:sp>
      <p:sp>
        <p:nvSpPr>
          <p:cNvPr id="4" name="スライド番号プレースホルダー 3"/>
          <p:cNvSpPr>
            <a:spLocks noGrp="1"/>
          </p:cNvSpPr>
          <p:nvPr>
            <p:ph type="sldNum" sz="quarter" idx="12"/>
          </p:nvPr>
        </p:nvSpPr>
        <p:spPr>
          <a:xfrm>
            <a:off x="7651063" y="6449461"/>
            <a:ext cx="2228850" cy="365125"/>
          </a:xfrm>
        </p:spPr>
        <p:txBody>
          <a:bodyPr/>
          <a:lstStyle/>
          <a:p>
            <a:fld id="{E93600C5-E09F-42B5-8802-35E7D4C4D45F}" type="slidenum">
              <a:rPr kumimoji="1" lang="ja-JP" altLang="en-US" smtClean="0"/>
              <a:t>10</a:t>
            </a:fld>
            <a:endParaRPr kumimoji="1" lang="ja-JP" altLang="en-US"/>
          </a:p>
        </p:txBody>
      </p:sp>
    </p:spTree>
    <p:extLst>
      <p:ext uri="{BB962C8B-B14F-4D97-AF65-F5344CB8AC3E}">
        <p14:creationId xmlns:p14="http://schemas.microsoft.com/office/powerpoint/2010/main" val="2562259551"/>
      </p:ext>
    </p:extLst>
  </p:cSld>
  <p:clrMapOvr>
    <a:masterClrMapping/>
  </p:clrMapOvr>
  <p:transition spd="slow">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602456" y="1328737"/>
            <a:ext cx="8701087" cy="4314825"/>
          </a:xfrm>
          <a:prstGeom prst="rect">
            <a:avLst/>
          </a:prstGeom>
          <a:ln w="111125" cmpd="dbl"/>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4800" b="1" dirty="0"/>
              <a:t>２．なぜ</a:t>
            </a:r>
            <a:r>
              <a:rPr kumimoji="1" lang="en-US" altLang="ja-JP" sz="4800" b="1" dirty="0"/>
              <a:t>SDGs</a:t>
            </a:r>
            <a:endParaRPr kumimoji="1" lang="ja-JP" altLang="en-US" sz="4800" b="1" dirty="0"/>
          </a:p>
        </p:txBody>
      </p:sp>
      <p:sp>
        <p:nvSpPr>
          <p:cNvPr id="3" name="スライド番号プレースホルダー 2"/>
          <p:cNvSpPr>
            <a:spLocks noGrp="1"/>
          </p:cNvSpPr>
          <p:nvPr>
            <p:ph type="sldNum" sz="quarter" idx="12"/>
          </p:nvPr>
        </p:nvSpPr>
        <p:spPr>
          <a:xfrm>
            <a:off x="7677150" y="6492875"/>
            <a:ext cx="2228850" cy="365125"/>
          </a:xfrm>
        </p:spPr>
        <p:txBody>
          <a:bodyPr/>
          <a:lstStyle/>
          <a:p>
            <a:fld id="{E93600C5-E09F-42B5-8802-35E7D4C4D45F}" type="slidenum">
              <a:rPr kumimoji="1" lang="ja-JP" altLang="en-US" smtClean="0"/>
              <a:t>11</a:t>
            </a:fld>
            <a:endParaRPr kumimoji="1" lang="ja-JP" altLang="en-US" dirty="0"/>
          </a:p>
        </p:txBody>
      </p:sp>
    </p:spTree>
    <p:extLst>
      <p:ext uri="{BB962C8B-B14F-4D97-AF65-F5344CB8AC3E}">
        <p14:creationId xmlns:p14="http://schemas.microsoft.com/office/powerpoint/2010/main" val="11914149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588419" y="3038773"/>
            <a:ext cx="4729162" cy="923330"/>
          </a:xfrm>
          <a:prstGeom prst="rect">
            <a:avLst/>
          </a:prstGeom>
          <a:noFill/>
        </p:spPr>
        <p:txBody>
          <a:bodyPr wrap="square" rtlCol="0">
            <a:spAutoFit/>
          </a:bodyPr>
          <a:lstStyle/>
          <a:p>
            <a:pPr algn="ctr"/>
            <a:r>
              <a:rPr kumimoji="1" lang="ja-JP" altLang="en-US" sz="5400" b="1" dirty="0"/>
              <a:t>持続可能とは</a:t>
            </a:r>
            <a:endParaRPr kumimoji="1" lang="en-US" altLang="ja-JP" sz="5400" b="1" dirty="0"/>
          </a:p>
        </p:txBody>
      </p:sp>
      <p:sp>
        <p:nvSpPr>
          <p:cNvPr id="3" name="スライド番号プレースホルダー 2"/>
          <p:cNvSpPr>
            <a:spLocks noGrp="1"/>
          </p:cNvSpPr>
          <p:nvPr>
            <p:ph type="sldNum" sz="quarter" idx="12"/>
          </p:nvPr>
        </p:nvSpPr>
        <p:spPr>
          <a:xfrm>
            <a:off x="7677150" y="6492875"/>
            <a:ext cx="2228850" cy="365125"/>
          </a:xfrm>
        </p:spPr>
        <p:txBody>
          <a:bodyPr/>
          <a:lstStyle/>
          <a:p>
            <a:fld id="{E93600C5-E09F-42B5-8802-35E7D4C4D45F}" type="slidenum">
              <a:rPr kumimoji="1" lang="ja-JP" altLang="en-US" smtClean="0"/>
              <a:t>12</a:t>
            </a:fld>
            <a:endParaRPr kumimoji="1" lang="ja-JP" altLang="en-US"/>
          </a:p>
        </p:txBody>
      </p:sp>
    </p:spTree>
    <p:extLst>
      <p:ext uri="{BB962C8B-B14F-4D97-AF65-F5344CB8AC3E}">
        <p14:creationId xmlns:p14="http://schemas.microsoft.com/office/powerpoint/2010/main" val="19170264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356936" y="6506665"/>
            <a:ext cx="5410201" cy="307777"/>
          </a:xfrm>
          <a:prstGeom prst="rect">
            <a:avLst/>
          </a:prstGeom>
        </p:spPr>
        <p:txBody>
          <a:bodyPr wrap="square">
            <a:spAutoFit/>
          </a:bodyPr>
          <a:lstStyle/>
          <a:p>
            <a:r>
              <a:rPr lang="ja-JP" altLang="en-US" sz="1400" dirty="0"/>
              <a:t>「ブルントラント報告」（国連環境と開発に関する世界委員会、</a:t>
            </a:r>
            <a:r>
              <a:rPr lang="en-US" altLang="ja-JP" sz="1400" dirty="0"/>
              <a:t>1987</a:t>
            </a:r>
            <a:r>
              <a:rPr lang="ja-JP" altLang="en-US" sz="1400" dirty="0"/>
              <a:t>年）</a:t>
            </a:r>
          </a:p>
        </p:txBody>
      </p:sp>
      <p:sp>
        <p:nvSpPr>
          <p:cNvPr id="3" name="正方形/長方形 2"/>
          <p:cNvSpPr/>
          <p:nvPr/>
        </p:nvSpPr>
        <p:spPr>
          <a:xfrm>
            <a:off x="590550" y="2623275"/>
            <a:ext cx="8724900" cy="1754326"/>
          </a:xfrm>
          <a:prstGeom prst="rect">
            <a:avLst/>
          </a:prstGeom>
        </p:spPr>
        <p:txBody>
          <a:bodyPr wrap="square">
            <a:spAutoFit/>
          </a:bodyPr>
          <a:lstStyle/>
          <a:p>
            <a:pPr algn="ctr"/>
            <a:r>
              <a:rPr lang="ja-JP" altLang="ja-JP" sz="3600" dirty="0"/>
              <a:t>将来世代のニーズを損なうことなく</a:t>
            </a:r>
            <a:endParaRPr lang="en-US" altLang="ja-JP" sz="3600" dirty="0"/>
          </a:p>
          <a:p>
            <a:pPr algn="ctr"/>
            <a:endParaRPr lang="en-US" altLang="ja-JP" sz="3600" dirty="0"/>
          </a:p>
          <a:p>
            <a:pPr algn="ctr"/>
            <a:r>
              <a:rPr lang="ja-JP" altLang="ja-JP" sz="3600" dirty="0"/>
              <a:t>現在の世代のニーズを満たすこと</a:t>
            </a:r>
            <a:endParaRPr lang="ja-JP" altLang="en-US" sz="3600" dirty="0"/>
          </a:p>
        </p:txBody>
      </p:sp>
      <p:sp>
        <p:nvSpPr>
          <p:cNvPr id="4" name="スライド番号プレースホルダー 3"/>
          <p:cNvSpPr>
            <a:spLocks noGrp="1"/>
          </p:cNvSpPr>
          <p:nvPr>
            <p:ph type="sldNum" sz="quarter" idx="12"/>
          </p:nvPr>
        </p:nvSpPr>
        <p:spPr>
          <a:xfrm>
            <a:off x="7677150" y="6477990"/>
            <a:ext cx="2228850" cy="365125"/>
          </a:xfrm>
        </p:spPr>
        <p:txBody>
          <a:bodyPr/>
          <a:lstStyle/>
          <a:p>
            <a:fld id="{E93600C5-E09F-42B5-8802-35E7D4C4D45F}" type="slidenum">
              <a:rPr kumimoji="1" lang="ja-JP" altLang="en-US" smtClean="0"/>
              <a:t>13</a:t>
            </a:fld>
            <a:endParaRPr kumimoji="1" lang="ja-JP" altLang="en-US"/>
          </a:p>
        </p:txBody>
      </p:sp>
    </p:spTree>
    <p:extLst>
      <p:ext uri="{BB962C8B-B14F-4D97-AF65-F5344CB8AC3E}">
        <p14:creationId xmlns:p14="http://schemas.microsoft.com/office/powerpoint/2010/main" val="38335157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8713" y="1225903"/>
            <a:ext cx="9148573" cy="4549070"/>
          </a:xfrm>
          <a:prstGeom prst="rect">
            <a:avLst/>
          </a:prstGeom>
        </p:spPr>
      </p:pic>
      <p:sp>
        <p:nvSpPr>
          <p:cNvPr id="3" name="スライド番号プレースホルダー 2"/>
          <p:cNvSpPr>
            <a:spLocks noGrp="1"/>
          </p:cNvSpPr>
          <p:nvPr>
            <p:ph type="sldNum" sz="quarter" idx="12"/>
          </p:nvPr>
        </p:nvSpPr>
        <p:spPr>
          <a:xfrm>
            <a:off x="7677150" y="6492875"/>
            <a:ext cx="2228850" cy="365125"/>
          </a:xfrm>
        </p:spPr>
        <p:txBody>
          <a:bodyPr/>
          <a:lstStyle/>
          <a:p>
            <a:fld id="{E93600C5-E09F-42B5-8802-35E7D4C4D45F}" type="slidenum">
              <a:rPr kumimoji="1" lang="ja-JP" altLang="en-US" smtClean="0"/>
              <a:t>14</a:t>
            </a:fld>
            <a:endParaRPr kumimoji="1" lang="ja-JP" altLang="en-US"/>
          </a:p>
        </p:txBody>
      </p:sp>
    </p:spTree>
    <p:extLst>
      <p:ext uri="{BB962C8B-B14F-4D97-AF65-F5344CB8AC3E}">
        <p14:creationId xmlns:p14="http://schemas.microsoft.com/office/powerpoint/2010/main" val="3153915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353169" y="633741"/>
            <a:ext cx="9199661" cy="5590517"/>
          </a:xfrm>
          <a:prstGeom prst="rect">
            <a:avLst/>
          </a:prstGeom>
        </p:spPr>
      </p:pic>
      <p:sp>
        <p:nvSpPr>
          <p:cNvPr id="3" name="スライド番号プレースホルダー 2"/>
          <p:cNvSpPr>
            <a:spLocks noGrp="1"/>
          </p:cNvSpPr>
          <p:nvPr>
            <p:ph type="sldNum" sz="quarter" idx="12"/>
          </p:nvPr>
        </p:nvSpPr>
        <p:spPr>
          <a:xfrm>
            <a:off x="7677150" y="6492875"/>
            <a:ext cx="2228850" cy="365125"/>
          </a:xfrm>
        </p:spPr>
        <p:txBody>
          <a:bodyPr/>
          <a:lstStyle/>
          <a:p>
            <a:fld id="{E93600C5-E09F-42B5-8802-35E7D4C4D45F}" type="slidenum">
              <a:rPr kumimoji="1" lang="ja-JP" altLang="en-US" smtClean="0"/>
              <a:t>15</a:t>
            </a:fld>
            <a:endParaRPr kumimoji="1" lang="ja-JP" altLang="en-US" dirty="0"/>
          </a:p>
        </p:txBody>
      </p:sp>
    </p:spTree>
    <p:extLst>
      <p:ext uri="{BB962C8B-B14F-4D97-AF65-F5344CB8AC3E}">
        <p14:creationId xmlns:p14="http://schemas.microsoft.com/office/powerpoint/2010/main" val="16920427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189716" y="561895"/>
            <a:ext cx="9526568" cy="5548719"/>
          </a:xfrm>
          <a:prstGeom prst="rect">
            <a:avLst/>
          </a:prstGeom>
        </p:spPr>
      </p:pic>
      <p:sp>
        <p:nvSpPr>
          <p:cNvPr id="3" name="スライド番号プレースホルダー 2"/>
          <p:cNvSpPr>
            <a:spLocks noGrp="1"/>
          </p:cNvSpPr>
          <p:nvPr>
            <p:ph type="sldNum" sz="quarter" idx="12"/>
          </p:nvPr>
        </p:nvSpPr>
        <p:spPr>
          <a:xfrm>
            <a:off x="7677150" y="6492875"/>
            <a:ext cx="2228850" cy="365125"/>
          </a:xfrm>
        </p:spPr>
        <p:txBody>
          <a:bodyPr/>
          <a:lstStyle/>
          <a:p>
            <a:fld id="{E93600C5-E09F-42B5-8802-35E7D4C4D45F}" type="slidenum">
              <a:rPr kumimoji="1" lang="ja-JP" altLang="en-US" smtClean="0"/>
              <a:t>16</a:t>
            </a:fld>
            <a:endParaRPr kumimoji="1" lang="ja-JP" altLang="en-US" dirty="0"/>
          </a:p>
        </p:txBody>
      </p:sp>
    </p:spTree>
    <p:extLst>
      <p:ext uri="{BB962C8B-B14F-4D97-AF65-F5344CB8AC3E}">
        <p14:creationId xmlns:p14="http://schemas.microsoft.com/office/powerpoint/2010/main" val="38751243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正方形/長方形 149"/>
          <p:cNvSpPr/>
          <p:nvPr/>
        </p:nvSpPr>
        <p:spPr>
          <a:xfrm>
            <a:off x="266166" y="923990"/>
            <a:ext cx="9298591" cy="2062903"/>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tIns="144000" rtlCol="0" anchor="t" anchorCtr="0"/>
          <a:lstStyle/>
          <a:p>
            <a:pPr marL="185738" indent="-185738">
              <a:spcBef>
                <a:spcPts val="1200"/>
              </a:spcBef>
              <a:tabLst>
                <a:tab pos="185738" algn="l"/>
              </a:tabLst>
            </a:pP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タイトル 4"/>
          <p:cNvSpPr>
            <a:spLocks noGrp="1"/>
          </p:cNvSpPr>
          <p:nvPr>
            <p:ph type="title"/>
          </p:nvPr>
        </p:nvSpPr>
        <p:spPr/>
        <p:txBody>
          <a:bodyPr/>
          <a:lstStyle/>
          <a:p>
            <a:r>
              <a:rPr lang="en-US" altLang="ja-JP" dirty="0"/>
              <a:t>SDGs</a:t>
            </a:r>
            <a:r>
              <a:rPr lang="ja-JP" altLang="en-US" dirty="0"/>
              <a:t>が達成できなかったら</a:t>
            </a:r>
            <a:endParaRPr kumimoji="1" lang="ja-JP" altLang="en-US" b="1" dirty="0"/>
          </a:p>
        </p:txBody>
      </p:sp>
      <p:pic>
        <p:nvPicPr>
          <p:cNvPr id="88" name="図 87"/>
          <p:cNvPicPr>
            <a:picLocks noChangeAspect="1"/>
          </p:cNvPicPr>
          <p:nvPr/>
        </p:nvPicPr>
        <p:blipFill>
          <a:blip r:embed="rId3"/>
          <a:stretch>
            <a:fillRect/>
          </a:stretch>
        </p:blipFill>
        <p:spPr>
          <a:xfrm>
            <a:off x="-60761" y="2453120"/>
            <a:ext cx="1514151" cy="1615095"/>
          </a:xfrm>
          <a:prstGeom prst="rect">
            <a:avLst/>
          </a:prstGeom>
        </p:spPr>
      </p:pic>
      <p:pic>
        <p:nvPicPr>
          <p:cNvPr id="92" name="図 91"/>
          <p:cNvPicPr>
            <a:picLocks noChangeAspect="1"/>
          </p:cNvPicPr>
          <p:nvPr/>
        </p:nvPicPr>
        <p:blipFill>
          <a:blip r:embed="rId4"/>
          <a:stretch>
            <a:fillRect/>
          </a:stretch>
        </p:blipFill>
        <p:spPr>
          <a:xfrm>
            <a:off x="2993571" y="1660797"/>
            <a:ext cx="3937000" cy="3858260"/>
          </a:xfrm>
          <a:prstGeom prst="rect">
            <a:avLst/>
          </a:prstGeom>
        </p:spPr>
      </p:pic>
      <p:pic>
        <p:nvPicPr>
          <p:cNvPr id="93" name="図 92"/>
          <p:cNvPicPr>
            <a:picLocks noChangeAspect="1"/>
          </p:cNvPicPr>
          <p:nvPr/>
        </p:nvPicPr>
        <p:blipFill>
          <a:blip r:embed="rId5"/>
          <a:stretch>
            <a:fillRect/>
          </a:stretch>
        </p:blipFill>
        <p:spPr>
          <a:xfrm>
            <a:off x="1772213" y="2556289"/>
            <a:ext cx="1413766" cy="1275924"/>
          </a:xfrm>
          <a:prstGeom prst="rect">
            <a:avLst/>
          </a:prstGeom>
        </p:spPr>
      </p:pic>
      <p:pic>
        <p:nvPicPr>
          <p:cNvPr id="96" name="図 95"/>
          <p:cNvPicPr>
            <a:picLocks noChangeAspect="1"/>
          </p:cNvPicPr>
          <p:nvPr/>
        </p:nvPicPr>
        <p:blipFill>
          <a:blip r:embed="rId6"/>
          <a:stretch>
            <a:fillRect/>
          </a:stretch>
        </p:blipFill>
        <p:spPr>
          <a:xfrm>
            <a:off x="943423" y="3389797"/>
            <a:ext cx="1854774" cy="1873509"/>
          </a:xfrm>
          <a:prstGeom prst="rect">
            <a:avLst/>
          </a:prstGeom>
        </p:spPr>
      </p:pic>
      <p:pic>
        <p:nvPicPr>
          <p:cNvPr id="99" name="図 98"/>
          <p:cNvPicPr>
            <a:picLocks noChangeAspect="1"/>
          </p:cNvPicPr>
          <p:nvPr/>
        </p:nvPicPr>
        <p:blipFill>
          <a:blip r:embed="rId7"/>
          <a:stretch>
            <a:fillRect/>
          </a:stretch>
        </p:blipFill>
        <p:spPr>
          <a:xfrm>
            <a:off x="5905074" y="210627"/>
            <a:ext cx="1986573" cy="1752599"/>
          </a:xfrm>
          <a:prstGeom prst="rect">
            <a:avLst/>
          </a:prstGeom>
        </p:spPr>
      </p:pic>
      <p:pic>
        <p:nvPicPr>
          <p:cNvPr id="101" name="図 100"/>
          <p:cNvPicPr>
            <a:picLocks noChangeAspect="1"/>
          </p:cNvPicPr>
          <p:nvPr/>
        </p:nvPicPr>
        <p:blipFill>
          <a:blip r:embed="rId8"/>
          <a:stretch>
            <a:fillRect/>
          </a:stretch>
        </p:blipFill>
        <p:spPr>
          <a:xfrm>
            <a:off x="8201022" y="423821"/>
            <a:ext cx="1433286" cy="1225460"/>
          </a:xfrm>
          <a:prstGeom prst="rect">
            <a:avLst/>
          </a:prstGeom>
        </p:spPr>
      </p:pic>
      <p:pic>
        <p:nvPicPr>
          <p:cNvPr id="102" name="図 101"/>
          <p:cNvPicPr>
            <a:picLocks noChangeAspect="1"/>
          </p:cNvPicPr>
          <p:nvPr/>
        </p:nvPicPr>
        <p:blipFill rotWithShape="1">
          <a:blip r:embed="rId9"/>
          <a:srcRect t="42574"/>
          <a:stretch/>
        </p:blipFill>
        <p:spPr>
          <a:xfrm>
            <a:off x="6350000" y="5829176"/>
            <a:ext cx="1705428" cy="940193"/>
          </a:xfrm>
          <a:prstGeom prst="rect">
            <a:avLst/>
          </a:prstGeom>
        </p:spPr>
      </p:pic>
      <p:pic>
        <p:nvPicPr>
          <p:cNvPr id="103" name="図 102"/>
          <p:cNvPicPr>
            <a:picLocks noChangeAspect="1"/>
          </p:cNvPicPr>
          <p:nvPr/>
        </p:nvPicPr>
        <p:blipFill>
          <a:blip r:embed="rId10"/>
          <a:stretch>
            <a:fillRect/>
          </a:stretch>
        </p:blipFill>
        <p:spPr>
          <a:xfrm>
            <a:off x="2164094" y="5479362"/>
            <a:ext cx="1212588" cy="1158022"/>
          </a:xfrm>
          <a:prstGeom prst="rect">
            <a:avLst/>
          </a:prstGeom>
        </p:spPr>
      </p:pic>
      <p:pic>
        <p:nvPicPr>
          <p:cNvPr id="113" name="図 112"/>
          <p:cNvPicPr>
            <a:picLocks noChangeAspect="1"/>
          </p:cNvPicPr>
          <p:nvPr/>
        </p:nvPicPr>
        <p:blipFill>
          <a:blip r:embed="rId11"/>
          <a:stretch>
            <a:fillRect/>
          </a:stretch>
        </p:blipFill>
        <p:spPr>
          <a:xfrm>
            <a:off x="382112" y="5252706"/>
            <a:ext cx="1393827" cy="1478862"/>
          </a:xfrm>
          <a:prstGeom prst="rect">
            <a:avLst/>
          </a:prstGeom>
        </p:spPr>
      </p:pic>
      <p:pic>
        <p:nvPicPr>
          <p:cNvPr id="114" name="図 113"/>
          <p:cNvPicPr>
            <a:picLocks noChangeAspect="1"/>
          </p:cNvPicPr>
          <p:nvPr/>
        </p:nvPicPr>
        <p:blipFill>
          <a:blip r:embed="rId12"/>
          <a:stretch>
            <a:fillRect/>
          </a:stretch>
        </p:blipFill>
        <p:spPr>
          <a:xfrm>
            <a:off x="6906001" y="4173543"/>
            <a:ext cx="1415143" cy="1340848"/>
          </a:xfrm>
          <a:prstGeom prst="rect">
            <a:avLst/>
          </a:prstGeom>
        </p:spPr>
      </p:pic>
      <p:pic>
        <p:nvPicPr>
          <p:cNvPr id="6" name="図 5"/>
          <p:cNvPicPr>
            <a:picLocks noChangeAspect="1"/>
          </p:cNvPicPr>
          <p:nvPr/>
        </p:nvPicPr>
        <p:blipFill>
          <a:blip r:embed="rId13"/>
          <a:stretch>
            <a:fillRect/>
          </a:stretch>
        </p:blipFill>
        <p:spPr>
          <a:xfrm>
            <a:off x="8262790" y="4846051"/>
            <a:ext cx="1395186" cy="1576481"/>
          </a:xfrm>
          <a:prstGeom prst="rect">
            <a:avLst/>
          </a:prstGeom>
        </p:spPr>
      </p:pic>
      <p:sp>
        <p:nvSpPr>
          <p:cNvPr id="7" name="角丸四角形 6"/>
          <p:cNvSpPr/>
          <p:nvPr/>
        </p:nvSpPr>
        <p:spPr>
          <a:xfrm>
            <a:off x="142579" y="1054213"/>
            <a:ext cx="1958937" cy="317585"/>
          </a:xfrm>
          <a:prstGeom prst="roundRect">
            <a:avLst/>
          </a:prstGeom>
          <a:solidFill>
            <a:schemeClr val="accent6">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b="1" dirty="0">
                <a:solidFill>
                  <a:schemeClr val="tx1"/>
                </a:solidFill>
              </a:rPr>
              <a:t>地球温暖化の進行</a:t>
            </a:r>
          </a:p>
        </p:txBody>
      </p:sp>
      <p:sp>
        <p:nvSpPr>
          <p:cNvPr id="16" name="角丸四角形 15"/>
          <p:cNvSpPr/>
          <p:nvPr/>
        </p:nvSpPr>
        <p:spPr>
          <a:xfrm>
            <a:off x="2225103" y="1039726"/>
            <a:ext cx="2283681" cy="310952"/>
          </a:xfrm>
          <a:prstGeom prst="roundRect">
            <a:avLst/>
          </a:prstGeom>
          <a:solidFill>
            <a:schemeClr val="accent6">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b="1" dirty="0">
                <a:solidFill>
                  <a:schemeClr val="tx1"/>
                </a:solidFill>
              </a:rPr>
              <a:t>エネルギー問題の深刻化</a:t>
            </a:r>
          </a:p>
        </p:txBody>
      </p:sp>
      <p:sp>
        <p:nvSpPr>
          <p:cNvPr id="17" name="角丸四角形 16"/>
          <p:cNvSpPr/>
          <p:nvPr/>
        </p:nvSpPr>
        <p:spPr>
          <a:xfrm>
            <a:off x="164995" y="1495875"/>
            <a:ext cx="1958937" cy="317585"/>
          </a:xfrm>
          <a:prstGeom prst="roundRect">
            <a:avLst/>
          </a:prstGeom>
          <a:solidFill>
            <a:schemeClr val="accent6">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b="1" dirty="0">
                <a:solidFill>
                  <a:schemeClr val="tx1"/>
                </a:solidFill>
              </a:rPr>
              <a:t>自然災害の増加</a:t>
            </a:r>
          </a:p>
        </p:txBody>
      </p:sp>
      <p:sp>
        <p:nvSpPr>
          <p:cNvPr id="18" name="角丸四角形 17"/>
          <p:cNvSpPr/>
          <p:nvPr/>
        </p:nvSpPr>
        <p:spPr>
          <a:xfrm>
            <a:off x="2216218" y="1490489"/>
            <a:ext cx="1958937" cy="317585"/>
          </a:xfrm>
          <a:prstGeom prst="roundRect">
            <a:avLst/>
          </a:prstGeom>
          <a:solidFill>
            <a:schemeClr val="accent6">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b="1" dirty="0">
                <a:solidFill>
                  <a:schemeClr val="tx1"/>
                </a:solidFill>
              </a:rPr>
              <a:t>水問題の深刻化</a:t>
            </a:r>
          </a:p>
        </p:txBody>
      </p:sp>
      <p:sp>
        <p:nvSpPr>
          <p:cNvPr id="19" name="角丸四角形 18"/>
          <p:cNvSpPr/>
          <p:nvPr/>
        </p:nvSpPr>
        <p:spPr>
          <a:xfrm>
            <a:off x="164995" y="1963226"/>
            <a:ext cx="1958937" cy="317585"/>
          </a:xfrm>
          <a:prstGeom prst="roundRect">
            <a:avLst/>
          </a:prstGeom>
          <a:solidFill>
            <a:schemeClr val="accent6">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b="1" dirty="0">
                <a:solidFill>
                  <a:schemeClr val="tx1"/>
                </a:solidFill>
              </a:rPr>
              <a:t>生物多様性の喪失</a:t>
            </a:r>
          </a:p>
        </p:txBody>
      </p:sp>
      <p:sp>
        <p:nvSpPr>
          <p:cNvPr id="20" name="角丸四角形 19"/>
          <p:cNvSpPr/>
          <p:nvPr/>
        </p:nvSpPr>
        <p:spPr>
          <a:xfrm>
            <a:off x="2240472" y="1963226"/>
            <a:ext cx="1958937" cy="317585"/>
          </a:xfrm>
          <a:prstGeom prst="roundRect">
            <a:avLst/>
          </a:prstGeom>
          <a:solidFill>
            <a:schemeClr val="accent6">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b="1" dirty="0">
                <a:solidFill>
                  <a:schemeClr val="tx1"/>
                </a:solidFill>
              </a:rPr>
              <a:t>気候変動の激化</a:t>
            </a:r>
          </a:p>
        </p:txBody>
      </p:sp>
      <p:sp>
        <p:nvSpPr>
          <p:cNvPr id="21" name="角丸四角形 20"/>
          <p:cNvSpPr/>
          <p:nvPr/>
        </p:nvSpPr>
        <p:spPr>
          <a:xfrm>
            <a:off x="3614845" y="5479362"/>
            <a:ext cx="1958937" cy="317585"/>
          </a:xfrm>
          <a:prstGeom prst="roundRect">
            <a:avLst/>
          </a:prstGeom>
          <a:solidFill>
            <a:schemeClr val="accent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b="1" dirty="0">
                <a:solidFill>
                  <a:schemeClr val="tx1"/>
                </a:solidFill>
              </a:rPr>
              <a:t>経済危機の頻発</a:t>
            </a:r>
          </a:p>
        </p:txBody>
      </p:sp>
      <p:sp>
        <p:nvSpPr>
          <p:cNvPr id="22" name="角丸四角形 21"/>
          <p:cNvSpPr/>
          <p:nvPr/>
        </p:nvSpPr>
        <p:spPr>
          <a:xfrm>
            <a:off x="5664890" y="5470365"/>
            <a:ext cx="1958937" cy="317585"/>
          </a:xfrm>
          <a:prstGeom prst="roundRect">
            <a:avLst/>
          </a:prstGeom>
          <a:solidFill>
            <a:schemeClr val="accent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b="1" dirty="0">
                <a:solidFill>
                  <a:schemeClr val="tx1"/>
                </a:solidFill>
              </a:rPr>
              <a:t>若年失業率の高さ</a:t>
            </a:r>
          </a:p>
        </p:txBody>
      </p:sp>
      <p:sp>
        <p:nvSpPr>
          <p:cNvPr id="23" name="角丸四角形 22"/>
          <p:cNvSpPr/>
          <p:nvPr/>
        </p:nvSpPr>
        <p:spPr>
          <a:xfrm>
            <a:off x="3614845" y="5899580"/>
            <a:ext cx="2134627" cy="356284"/>
          </a:xfrm>
          <a:prstGeom prst="roundRect">
            <a:avLst/>
          </a:prstGeom>
          <a:solidFill>
            <a:schemeClr val="accent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b="1" dirty="0">
                <a:solidFill>
                  <a:schemeClr val="tx1"/>
                </a:solidFill>
              </a:rPr>
              <a:t>社会福祉財源の不足</a:t>
            </a:r>
          </a:p>
        </p:txBody>
      </p:sp>
      <p:sp>
        <p:nvSpPr>
          <p:cNvPr id="24" name="角丸四角形 23"/>
          <p:cNvSpPr/>
          <p:nvPr/>
        </p:nvSpPr>
        <p:spPr>
          <a:xfrm>
            <a:off x="4199409" y="6367494"/>
            <a:ext cx="1958937" cy="317585"/>
          </a:xfrm>
          <a:prstGeom prst="roundRect">
            <a:avLst/>
          </a:prstGeom>
          <a:solidFill>
            <a:schemeClr val="accent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b="1" dirty="0">
                <a:solidFill>
                  <a:schemeClr val="tx1"/>
                </a:solidFill>
              </a:rPr>
              <a:t>経済格差の拡大</a:t>
            </a:r>
          </a:p>
        </p:txBody>
      </p:sp>
      <p:sp>
        <p:nvSpPr>
          <p:cNvPr id="25" name="角丸四角形 24"/>
          <p:cNvSpPr/>
          <p:nvPr/>
        </p:nvSpPr>
        <p:spPr>
          <a:xfrm>
            <a:off x="6661128" y="2177010"/>
            <a:ext cx="962700" cy="308295"/>
          </a:xfrm>
          <a:prstGeom prst="roundRect">
            <a:avLst/>
          </a:prstGeom>
          <a:solidFill>
            <a:schemeClr val="accent1">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b="1" dirty="0">
                <a:solidFill>
                  <a:schemeClr val="tx1"/>
                </a:solidFill>
              </a:rPr>
              <a:t>貧困</a:t>
            </a:r>
          </a:p>
        </p:txBody>
      </p:sp>
      <p:sp>
        <p:nvSpPr>
          <p:cNvPr id="26" name="角丸四角形 25"/>
          <p:cNvSpPr/>
          <p:nvPr/>
        </p:nvSpPr>
        <p:spPr>
          <a:xfrm>
            <a:off x="7760048" y="2167721"/>
            <a:ext cx="1958937" cy="317585"/>
          </a:xfrm>
          <a:prstGeom prst="roundRect">
            <a:avLst/>
          </a:prstGeom>
          <a:solidFill>
            <a:schemeClr val="accent1">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b="1" dirty="0">
                <a:solidFill>
                  <a:schemeClr val="tx1"/>
                </a:solidFill>
              </a:rPr>
              <a:t>感染症の拡大</a:t>
            </a:r>
          </a:p>
        </p:txBody>
      </p:sp>
      <p:sp>
        <p:nvSpPr>
          <p:cNvPr id="27" name="角丸四角形 26"/>
          <p:cNvSpPr/>
          <p:nvPr/>
        </p:nvSpPr>
        <p:spPr>
          <a:xfrm>
            <a:off x="6743966" y="2612678"/>
            <a:ext cx="1958937" cy="317585"/>
          </a:xfrm>
          <a:prstGeom prst="roundRect">
            <a:avLst/>
          </a:prstGeom>
          <a:solidFill>
            <a:schemeClr val="accent1">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b="1" dirty="0">
                <a:solidFill>
                  <a:schemeClr val="tx1"/>
                </a:solidFill>
              </a:rPr>
              <a:t>教育機会の不平等</a:t>
            </a:r>
          </a:p>
        </p:txBody>
      </p:sp>
      <p:sp>
        <p:nvSpPr>
          <p:cNvPr id="28" name="角丸四角形 27"/>
          <p:cNvSpPr/>
          <p:nvPr/>
        </p:nvSpPr>
        <p:spPr>
          <a:xfrm>
            <a:off x="6958010" y="3045060"/>
            <a:ext cx="1053982" cy="345191"/>
          </a:xfrm>
          <a:prstGeom prst="roundRect">
            <a:avLst/>
          </a:prstGeom>
          <a:solidFill>
            <a:schemeClr val="accent1">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b="1" dirty="0">
                <a:solidFill>
                  <a:schemeClr val="tx1"/>
                </a:solidFill>
              </a:rPr>
              <a:t>人口爆発</a:t>
            </a:r>
          </a:p>
        </p:txBody>
      </p:sp>
      <p:sp>
        <p:nvSpPr>
          <p:cNvPr id="29" name="角丸四角形 28"/>
          <p:cNvSpPr/>
          <p:nvPr/>
        </p:nvSpPr>
        <p:spPr>
          <a:xfrm>
            <a:off x="8100284" y="3054281"/>
            <a:ext cx="1618701" cy="321431"/>
          </a:xfrm>
          <a:prstGeom prst="roundRect">
            <a:avLst/>
          </a:prstGeom>
          <a:solidFill>
            <a:schemeClr val="accent1">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b="1" dirty="0">
                <a:solidFill>
                  <a:schemeClr val="tx1"/>
                </a:solidFill>
              </a:rPr>
              <a:t>少子高齢化</a:t>
            </a:r>
          </a:p>
        </p:txBody>
      </p:sp>
      <p:sp>
        <p:nvSpPr>
          <p:cNvPr id="30" name="角丸四角形 29"/>
          <p:cNvSpPr/>
          <p:nvPr/>
        </p:nvSpPr>
        <p:spPr>
          <a:xfrm>
            <a:off x="6898360" y="3509613"/>
            <a:ext cx="2454187" cy="310778"/>
          </a:xfrm>
          <a:prstGeom prst="roundRect">
            <a:avLst/>
          </a:prstGeom>
          <a:solidFill>
            <a:schemeClr val="accent1">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b="1" dirty="0">
                <a:solidFill>
                  <a:schemeClr val="tx1"/>
                </a:solidFill>
              </a:rPr>
              <a:t>様々な差別とハラスメント</a:t>
            </a:r>
          </a:p>
        </p:txBody>
      </p:sp>
      <p:sp>
        <p:nvSpPr>
          <p:cNvPr id="31" name="角丸四角形 30"/>
          <p:cNvSpPr/>
          <p:nvPr/>
        </p:nvSpPr>
        <p:spPr>
          <a:xfrm>
            <a:off x="7623827" y="3909422"/>
            <a:ext cx="2243905" cy="290393"/>
          </a:xfrm>
          <a:prstGeom prst="roundRect">
            <a:avLst/>
          </a:prstGeom>
          <a:solidFill>
            <a:schemeClr val="accent1">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b="1" dirty="0">
                <a:solidFill>
                  <a:schemeClr val="tx1"/>
                </a:solidFill>
              </a:rPr>
              <a:t>紛争の長期化・複雑化</a:t>
            </a:r>
          </a:p>
        </p:txBody>
      </p:sp>
      <p:sp>
        <p:nvSpPr>
          <p:cNvPr id="2" name="スライド番号プレースホルダー 1"/>
          <p:cNvSpPr>
            <a:spLocks noGrp="1"/>
          </p:cNvSpPr>
          <p:nvPr>
            <p:ph type="sldNum" sz="quarter" idx="12"/>
          </p:nvPr>
        </p:nvSpPr>
        <p:spPr>
          <a:xfrm>
            <a:off x="7638882" y="6463758"/>
            <a:ext cx="2228850" cy="365125"/>
          </a:xfrm>
        </p:spPr>
        <p:txBody>
          <a:bodyPr/>
          <a:lstStyle/>
          <a:p>
            <a:fld id="{E93600C5-E09F-42B5-8802-35E7D4C4D45F}" type="slidenum">
              <a:rPr kumimoji="1" lang="ja-JP" altLang="en-US" smtClean="0"/>
              <a:t>17</a:t>
            </a:fld>
            <a:endParaRPr kumimoji="1" lang="ja-JP" altLang="en-US" dirty="0"/>
          </a:p>
        </p:txBody>
      </p:sp>
    </p:spTree>
    <p:extLst>
      <p:ext uri="{BB962C8B-B14F-4D97-AF65-F5344CB8AC3E}">
        <p14:creationId xmlns:p14="http://schemas.microsoft.com/office/powerpoint/2010/main" val="42497129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preferRelativeResize="0">
            <a:picLocks noChangeAspect="1"/>
          </p:cNvPicPr>
          <p:nvPr/>
        </p:nvPicPr>
        <p:blipFill>
          <a:blip r:embed="rId3"/>
          <a:stretch>
            <a:fillRect/>
          </a:stretch>
        </p:blipFill>
        <p:spPr>
          <a:xfrm>
            <a:off x="154312" y="0"/>
            <a:ext cx="3261919" cy="4154508"/>
          </a:xfrm>
          <a:prstGeom prst="rect">
            <a:avLst/>
          </a:prstGeom>
          <a:scene3d>
            <a:camera prst="orthographicFront">
              <a:rot lat="0" lon="0" rev="21594000"/>
            </a:camera>
            <a:lightRig rig="threePt" dir="t"/>
          </a:scene3d>
        </p:spPr>
      </p:pic>
      <p:pic>
        <p:nvPicPr>
          <p:cNvPr id="5" name="図 4"/>
          <p:cNvPicPr>
            <a:picLocks noChangeAspect="1"/>
          </p:cNvPicPr>
          <p:nvPr/>
        </p:nvPicPr>
        <p:blipFill rotWithShape="1">
          <a:blip r:embed="rId4"/>
          <a:srcRect l="30161" t="18428" r="53441" b="41463"/>
          <a:stretch/>
        </p:blipFill>
        <p:spPr>
          <a:xfrm>
            <a:off x="3596230" y="235708"/>
            <a:ext cx="2787204" cy="3683091"/>
          </a:xfrm>
          <a:prstGeom prst="rect">
            <a:avLst/>
          </a:prstGeom>
        </p:spPr>
      </p:pic>
      <p:pic>
        <p:nvPicPr>
          <p:cNvPr id="6" name="図 5"/>
          <p:cNvPicPr>
            <a:picLocks noChangeAspect="1"/>
          </p:cNvPicPr>
          <p:nvPr/>
        </p:nvPicPr>
        <p:blipFill rotWithShape="1">
          <a:blip r:embed="rId4"/>
          <a:srcRect l="30161" t="59079" r="53441" b="-1"/>
          <a:stretch/>
        </p:blipFill>
        <p:spPr>
          <a:xfrm>
            <a:off x="6856638" y="248842"/>
            <a:ext cx="2731829" cy="3683091"/>
          </a:xfrm>
          <a:prstGeom prst="rect">
            <a:avLst/>
          </a:prstGeom>
        </p:spPr>
      </p:pic>
      <p:sp>
        <p:nvSpPr>
          <p:cNvPr id="7" name="テキスト ボックス 6"/>
          <p:cNvSpPr txBox="1"/>
          <p:nvPr/>
        </p:nvSpPr>
        <p:spPr>
          <a:xfrm>
            <a:off x="1636716" y="248842"/>
            <a:ext cx="7030235" cy="3730228"/>
          </a:xfrm>
          <a:prstGeom prst="ellipse">
            <a:avLst/>
          </a:prstGeom>
          <a:noFill/>
        </p:spPr>
        <p:style>
          <a:lnRef idx="2">
            <a:schemeClr val="accent2"/>
          </a:lnRef>
          <a:fillRef idx="1">
            <a:schemeClr val="lt1"/>
          </a:fillRef>
          <a:effectRef idx="0">
            <a:schemeClr val="accent2"/>
          </a:effectRef>
          <a:fontRef idx="minor">
            <a:schemeClr val="dk1"/>
          </a:fontRef>
        </p:style>
        <p:txBody>
          <a:bodyPr wrap="square" rtlCol="0">
            <a:noAutofit/>
          </a:bodyPr>
          <a:lstStyle/>
          <a:p>
            <a:pPr algn="ctr"/>
            <a:r>
              <a:rPr lang="en-US" altLang="ja-JP" sz="5363" dirty="0">
                <a:solidFill>
                  <a:schemeClr val="tx2">
                    <a:lumMod val="50000"/>
                  </a:schemeClr>
                </a:solidFill>
                <a:latin typeface="Meiryo UI" panose="020B0604030504040204" pitchFamily="50" charset="-128"/>
                <a:ea typeface="Meiryo UI" panose="020B0604030504040204" pitchFamily="50" charset="-128"/>
              </a:rPr>
              <a:t>2030</a:t>
            </a:r>
            <a:r>
              <a:rPr lang="ja-JP" altLang="en-US" sz="5363" dirty="0">
                <a:solidFill>
                  <a:schemeClr val="tx2">
                    <a:lumMod val="50000"/>
                  </a:schemeClr>
                </a:solidFill>
                <a:latin typeface="Meiryo UI" panose="020B0604030504040204" pitchFamily="50" charset="-128"/>
                <a:ea typeface="Meiryo UI" panose="020B0604030504040204" pitchFamily="50" charset="-128"/>
              </a:rPr>
              <a:t>アジェンダ本文</a:t>
            </a:r>
            <a:endParaRPr lang="en-US" altLang="ja-JP" sz="5363" dirty="0">
              <a:solidFill>
                <a:schemeClr val="tx2">
                  <a:lumMod val="50000"/>
                </a:schemeClr>
              </a:solidFill>
              <a:latin typeface="Meiryo UI" panose="020B0604030504040204" pitchFamily="50" charset="-128"/>
              <a:ea typeface="Meiryo UI" panose="020B0604030504040204" pitchFamily="50" charset="-128"/>
            </a:endParaRPr>
          </a:p>
          <a:p>
            <a:pPr algn="ctr"/>
            <a:r>
              <a:rPr lang="en-US" altLang="ja-JP" sz="4388" dirty="0">
                <a:solidFill>
                  <a:schemeClr val="tx2">
                    <a:lumMod val="50000"/>
                  </a:schemeClr>
                </a:solidFill>
                <a:latin typeface="Meiryo UI" panose="020B0604030504040204" pitchFamily="50" charset="-128"/>
                <a:ea typeface="Meiryo UI" panose="020B0604030504040204" pitchFamily="50" charset="-128"/>
              </a:rPr>
              <a:t>35</a:t>
            </a:r>
            <a:r>
              <a:rPr lang="ja-JP" altLang="en-US" sz="4388" dirty="0">
                <a:solidFill>
                  <a:schemeClr val="tx2">
                    <a:lumMod val="50000"/>
                  </a:schemeClr>
                </a:solidFill>
                <a:latin typeface="Meiryo UI" panose="020B0604030504040204" pitchFamily="50" charset="-128"/>
                <a:ea typeface="Meiryo UI" panose="020B0604030504040204" pitchFamily="50" charset="-128"/>
              </a:rPr>
              <a:t>ページ、</a:t>
            </a:r>
            <a:r>
              <a:rPr lang="en-US" altLang="ja-JP" sz="4388" dirty="0">
                <a:solidFill>
                  <a:schemeClr val="tx2">
                    <a:lumMod val="50000"/>
                  </a:schemeClr>
                </a:solidFill>
                <a:latin typeface="Meiryo UI" panose="020B0604030504040204" pitchFamily="50" charset="-128"/>
                <a:ea typeface="Meiryo UI" panose="020B0604030504040204" pitchFamily="50" charset="-128"/>
              </a:rPr>
              <a:t>91</a:t>
            </a:r>
            <a:r>
              <a:rPr lang="ja-JP" altLang="en-US" sz="4388" dirty="0">
                <a:solidFill>
                  <a:schemeClr val="tx2">
                    <a:lumMod val="50000"/>
                  </a:schemeClr>
                </a:solidFill>
                <a:latin typeface="Meiryo UI" panose="020B0604030504040204" pitchFamily="50" charset="-128"/>
                <a:ea typeface="Meiryo UI" panose="020B0604030504040204" pitchFamily="50" charset="-128"/>
              </a:rPr>
              <a:t>段落</a:t>
            </a:r>
          </a:p>
        </p:txBody>
      </p:sp>
      <p:pic>
        <p:nvPicPr>
          <p:cNvPr id="9" name="図 8">
            <a:extLst>
              <a:ext uri="{FF2B5EF4-FFF2-40B4-BE49-F238E27FC236}">
                <a16:creationId xmlns:a16="http://schemas.microsoft.com/office/drawing/2014/main" id="{5F858D53-8BB2-4682-A083-FB2E50A7F24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75411" y="4009735"/>
            <a:ext cx="4028839" cy="2848265"/>
          </a:xfrm>
          <a:prstGeom prst="rect">
            <a:avLst/>
          </a:prstGeom>
        </p:spPr>
      </p:pic>
      <p:sp>
        <p:nvSpPr>
          <p:cNvPr id="2" name="加算 1"/>
          <p:cNvSpPr/>
          <p:nvPr/>
        </p:nvSpPr>
        <p:spPr>
          <a:xfrm>
            <a:off x="4496605" y="3475228"/>
            <a:ext cx="986453" cy="887141"/>
          </a:xfrm>
          <a:prstGeom prst="mathPlus">
            <a:avLst>
              <a:gd name="adj1" fmla="val 897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スライド番号プレースホルダー 2"/>
          <p:cNvSpPr>
            <a:spLocks noGrp="1"/>
          </p:cNvSpPr>
          <p:nvPr>
            <p:ph type="sldNum" sz="quarter" idx="12"/>
          </p:nvPr>
        </p:nvSpPr>
        <p:spPr>
          <a:xfrm>
            <a:off x="7677150" y="6492875"/>
            <a:ext cx="2228850" cy="365125"/>
          </a:xfrm>
        </p:spPr>
        <p:txBody>
          <a:bodyPr/>
          <a:lstStyle/>
          <a:p>
            <a:fld id="{E93600C5-E09F-42B5-8802-35E7D4C4D45F}" type="slidenum">
              <a:rPr kumimoji="1" lang="ja-JP" altLang="en-US" smtClean="0"/>
              <a:t>18</a:t>
            </a:fld>
            <a:endParaRPr kumimoji="1" lang="ja-JP" altLang="en-US" dirty="0"/>
          </a:p>
        </p:txBody>
      </p:sp>
    </p:spTree>
    <p:extLst>
      <p:ext uri="{BB962C8B-B14F-4D97-AF65-F5344CB8AC3E}">
        <p14:creationId xmlns:p14="http://schemas.microsoft.com/office/powerpoint/2010/main" val="21808656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sz="2400" dirty="0"/>
              <a:t>SDGs</a:t>
            </a:r>
            <a:r>
              <a:rPr lang="ja-JP" altLang="en-US" sz="2400" dirty="0"/>
              <a:t>の</a:t>
            </a:r>
            <a:r>
              <a:rPr lang="ja-JP" altLang="en-US" dirty="0"/>
              <a:t>理念・ポイント</a:t>
            </a:r>
            <a:endParaRPr kumimoji="1" lang="ja-JP" altLang="en-US" sz="2400" dirty="0"/>
          </a:p>
        </p:txBody>
      </p:sp>
      <p:sp>
        <p:nvSpPr>
          <p:cNvPr id="3" name="正方形/長方形 2"/>
          <p:cNvSpPr/>
          <p:nvPr/>
        </p:nvSpPr>
        <p:spPr>
          <a:xfrm>
            <a:off x="506760" y="1449030"/>
            <a:ext cx="8892480" cy="4189770"/>
          </a:xfrm>
          <a:prstGeom prst="rect">
            <a:avLst/>
          </a:prstGeom>
        </p:spPr>
        <p:style>
          <a:lnRef idx="2">
            <a:schemeClr val="accent5"/>
          </a:lnRef>
          <a:fillRef idx="1">
            <a:schemeClr val="lt1"/>
          </a:fillRef>
          <a:effectRef idx="0">
            <a:schemeClr val="accent5"/>
          </a:effectRef>
          <a:fontRef idx="minor">
            <a:schemeClr val="dk1"/>
          </a:fontRef>
        </p:style>
        <p:txBody>
          <a:bodyPr wrap="square" anchor="ctr">
            <a:noAutofit/>
          </a:bodyPr>
          <a:lstStyle/>
          <a:p>
            <a:pPr marL="177799" indent="-88899" defTabSz="1279980">
              <a:spcAft>
                <a:spcPts val="1800"/>
              </a:spcAft>
            </a:pPr>
            <a:r>
              <a:rPr lang="ja-JP" altLang="en-US"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①</a:t>
            </a:r>
            <a:r>
              <a:rPr lang="en-US" altLang="ja-JP"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は世界共通の言語</a:t>
            </a:r>
            <a:endParaRPr lang="en-US" altLang="ja-JP"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799" indent="-88899" defTabSz="1279980">
              <a:spcAft>
                <a:spcPts val="1800"/>
              </a:spcAft>
            </a:pPr>
            <a:r>
              <a:rPr lang="ja-JP" altLang="en-US"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②経済、社会、環境の統合的解決</a:t>
            </a:r>
            <a:endParaRPr lang="en-US" altLang="ja-JP"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799" indent="-88899" defTabSz="1279980">
              <a:spcAft>
                <a:spcPts val="1800"/>
              </a:spcAft>
            </a:pPr>
            <a:r>
              <a:rPr lang="ja-JP" altLang="en-US"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③誰一人取り残さない</a:t>
            </a:r>
            <a:endParaRPr lang="en-US" altLang="ja-JP"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799" indent="-88899" defTabSz="1279980">
              <a:spcAft>
                <a:spcPts val="1800"/>
              </a:spcAft>
            </a:pPr>
            <a:r>
              <a:rPr lang="ja-JP" altLang="en-US"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④横串の視点</a:t>
            </a:r>
            <a:endParaRPr lang="en-US" altLang="ja-JP"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799" indent="-88899" defTabSz="1279980">
              <a:spcAft>
                <a:spcPts val="1800"/>
              </a:spcAft>
            </a:pPr>
            <a:r>
              <a:rPr lang="ja-JP" altLang="en-US"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⑤バックキャスティング</a:t>
            </a:r>
            <a:endParaRPr lang="en-US" altLang="ja-JP"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799" indent="-88899" defTabSz="1279980">
              <a:spcAft>
                <a:spcPts val="1800"/>
              </a:spcAft>
            </a:pPr>
            <a:r>
              <a:rPr lang="ja-JP" altLang="en-US"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⑥ルールを決めた必達目標ではなく、各主体がめざすべき目標を</a:t>
            </a:r>
            <a:r>
              <a:rPr lang="ja-JP" altLang="en-US" sz="2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作る</a:t>
            </a:r>
          </a:p>
        </p:txBody>
      </p:sp>
      <p:sp>
        <p:nvSpPr>
          <p:cNvPr id="4" name="スライド番号プレースホルダー 3"/>
          <p:cNvSpPr>
            <a:spLocks noGrp="1"/>
          </p:cNvSpPr>
          <p:nvPr>
            <p:ph type="sldNum" sz="quarter" idx="12"/>
          </p:nvPr>
        </p:nvSpPr>
        <p:spPr>
          <a:xfrm>
            <a:off x="7677150" y="6473892"/>
            <a:ext cx="2228850" cy="365125"/>
          </a:xfrm>
        </p:spPr>
        <p:txBody>
          <a:bodyPr/>
          <a:lstStyle/>
          <a:p>
            <a:fld id="{E93600C5-E09F-42B5-8802-35E7D4C4D45F}" type="slidenum">
              <a:rPr kumimoji="1" lang="ja-JP" altLang="en-US" smtClean="0"/>
              <a:t>19</a:t>
            </a:fld>
            <a:endParaRPr kumimoji="1" lang="ja-JP" altLang="en-US"/>
          </a:p>
        </p:txBody>
      </p:sp>
    </p:spTree>
    <p:extLst>
      <p:ext uri="{BB962C8B-B14F-4D97-AF65-F5344CB8AC3E}">
        <p14:creationId xmlns:p14="http://schemas.microsoft.com/office/powerpoint/2010/main" val="28709929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テーマ</a:t>
            </a:r>
          </a:p>
        </p:txBody>
      </p:sp>
      <p:sp>
        <p:nvSpPr>
          <p:cNvPr id="4" name="テキスト ボックス 3"/>
          <p:cNvSpPr txBox="1"/>
          <p:nvPr/>
        </p:nvSpPr>
        <p:spPr>
          <a:xfrm>
            <a:off x="1234162" y="1234058"/>
            <a:ext cx="7447462" cy="5016758"/>
          </a:xfrm>
          <a:prstGeom prst="rect">
            <a:avLst/>
          </a:prstGeom>
          <a:noFill/>
        </p:spPr>
        <p:txBody>
          <a:bodyPr wrap="square" rtlCol="0">
            <a:spAutoFit/>
          </a:bodyPr>
          <a:lstStyle/>
          <a:p>
            <a:r>
              <a:rPr kumimoji="1" lang="ja-JP" altLang="en-US" sz="4000" dirty="0">
                <a:solidFill>
                  <a:schemeClr val="accent5">
                    <a:lumMod val="50000"/>
                  </a:schemeClr>
                </a:solidFill>
                <a:latin typeface="Meiryo UI" panose="020B0604030504040204" pitchFamily="50" charset="-128"/>
                <a:ea typeface="Meiryo UI" panose="020B0604030504040204" pitchFamily="50" charset="-128"/>
              </a:rPr>
              <a:t>１．</a:t>
            </a:r>
            <a:r>
              <a:rPr kumimoji="1" lang="en-US" altLang="ja-JP" sz="4000" dirty="0">
                <a:solidFill>
                  <a:schemeClr val="accent5">
                    <a:lumMod val="50000"/>
                  </a:schemeClr>
                </a:solidFill>
                <a:latin typeface="Meiryo UI" panose="020B0604030504040204" pitchFamily="50" charset="-128"/>
                <a:ea typeface="Meiryo UI" panose="020B0604030504040204" pitchFamily="50" charset="-128"/>
              </a:rPr>
              <a:t>SDGs</a:t>
            </a:r>
            <a:r>
              <a:rPr kumimoji="1" lang="ja-JP" altLang="en-US" sz="4000" dirty="0">
                <a:solidFill>
                  <a:schemeClr val="accent5">
                    <a:lumMod val="50000"/>
                  </a:schemeClr>
                </a:solidFill>
                <a:latin typeface="Meiryo UI" panose="020B0604030504040204" pitchFamily="50" charset="-128"/>
                <a:ea typeface="Meiryo UI" panose="020B0604030504040204" pitchFamily="50" charset="-128"/>
              </a:rPr>
              <a:t>とは</a:t>
            </a:r>
            <a:endParaRPr kumimoji="1" lang="en-US" altLang="ja-JP" sz="4000" dirty="0">
              <a:solidFill>
                <a:schemeClr val="accent5">
                  <a:lumMod val="50000"/>
                </a:schemeClr>
              </a:solidFill>
              <a:latin typeface="Meiryo UI" panose="020B0604030504040204" pitchFamily="50" charset="-128"/>
              <a:ea typeface="Meiryo UI" panose="020B0604030504040204" pitchFamily="50" charset="-128"/>
            </a:endParaRPr>
          </a:p>
          <a:p>
            <a:endParaRPr kumimoji="1" lang="en-US" altLang="ja-JP" sz="4000" dirty="0">
              <a:solidFill>
                <a:schemeClr val="accent5">
                  <a:lumMod val="50000"/>
                </a:schemeClr>
              </a:solidFill>
              <a:latin typeface="Meiryo UI" panose="020B0604030504040204" pitchFamily="50" charset="-128"/>
              <a:ea typeface="Meiryo UI" panose="020B0604030504040204" pitchFamily="50" charset="-128"/>
            </a:endParaRPr>
          </a:p>
          <a:p>
            <a:r>
              <a:rPr kumimoji="1" lang="ja-JP" altLang="en-US" sz="4000" dirty="0">
                <a:solidFill>
                  <a:schemeClr val="accent5">
                    <a:lumMod val="50000"/>
                  </a:schemeClr>
                </a:solidFill>
                <a:latin typeface="Meiryo UI" panose="020B0604030504040204" pitchFamily="50" charset="-128"/>
                <a:ea typeface="Meiryo UI" panose="020B0604030504040204" pitchFamily="50" charset="-128"/>
              </a:rPr>
              <a:t>２．なぜ</a:t>
            </a:r>
            <a:r>
              <a:rPr kumimoji="1" lang="en-US" altLang="ja-JP" sz="4000" dirty="0">
                <a:solidFill>
                  <a:schemeClr val="accent5">
                    <a:lumMod val="50000"/>
                  </a:schemeClr>
                </a:solidFill>
                <a:latin typeface="Meiryo UI" panose="020B0604030504040204" pitchFamily="50" charset="-128"/>
                <a:ea typeface="Meiryo UI" panose="020B0604030504040204" pitchFamily="50" charset="-128"/>
              </a:rPr>
              <a:t>SDGs</a:t>
            </a:r>
          </a:p>
          <a:p>
            <a:endParaRPr kumimoji="1" lang="en-US" altLang="ja-JP" sz="4000" dirty="0">
              <a:solidFill>
                <a:schemeClr val="accent5">
                  <a:lumMod val="50000"/>
                </a:schemeClr>
              </a:solidFill>
              <a:latin typeface="Meiryo UI" panose="020B0604030504040204" pitchFamily="50" charset="-128"/>
              <a:ea typeface="Meiryo UI" panose="020B0604030504040204" pitchFamily="50" charset="-128"/>
            </a:endParaRPr>
          </a:p>
          <a:p>
            <a:r>
              <a:rPr kumimoji="1" lang="ja-JP" altLang="en-US" sz="4000" dirty="0" smtClean="0">
                <a:solidFill>
                  <a:schemeClr val="accent5">
                    <a:lumMod val="50000"/>
                  </a:schemeClr>
                </a:solidFill>
                <a:latin typeface="Meiryo UI" panose="020B0604030504040204" pitchFamily="50" charset="-128"/>
                <a:ea typeface="Meiryo UI" panose="020B0604030504040204" pitchFamily="50" charset="-128"/>
              </a:rPr>
              <a:t>３</a:t>
            </a:r>
            <a:r>
              <a:rPr kumimoji="1" lang="en-US" altLang="ja-JP" sz="4000" dirty="0" smtClean="0">
                <a:solidFill>
                  <a:schemeClr val="accent5">
                    <a:lumMod val="50000"/>
                  </a:schemeClr>
                </a:solidFill>
                <a:latin typeface="Meiryo UI" panose="020B0604030504040204" pitchFamily="50" charset="-128"/>
                <a:ea typeface="Meiryo UI" panose="020B0604030504040204" pitchFamily="50" charset="-128"/>
              </a:rPr>
              <a:t>.  </a:t>
            </a:r>
            <a:r>
              <a:rPr kumimoji="1" lang="en-US" altLang="ja-JP" sz="4000" dirty="0">
                <a:solidFill>
                  <a:schemeClr val="accent5">
                    <a:lumMod val="50000"/>
                  </a:schemeClr>
                </a:solidFill>
                <a:latin typeface="Meiryo UI" panose="020B0604030504040204" pitchFamily="50" charset="-128"/>
                <a:ea typeface="Meiryo UI" panose="020B0604030504040204" pitchFamily="50" charset="-128"/>
              </a:rPr>
              <a:t>SDGs</a:t>
            </a:r>
            <a:r>
              <a:rPr kumimoji="1" lang="ja-JP" altLang="en-US" sz="4000" dirty="0">
                <a:solidFill>
                  <a:schemeClr val="accent5">
                    <a:lumMod val="50000"/>
                  </a:schemeClr>
                </a:solidFill>
                <a:latin typeface="Meiryo UI" panose="020B0604030504040204" pitchFamily="50" charset="-128"/>
                <a:ea typeface="Meiryo UI" panose="020B0604030504040204" pitchFamily="50" charset="-128"/>
              </a:rPr>
              <a:t>と大阪・関西</a:t>
            </a:r>
            <a:r>
              <a:rPr kumimoji="1" lang="ja-JP" altLang="en-US" sz="4000" dirty="0" smtClean="0">
                <a:solidFill>
                  <a:schemeClr val="accent5">
                    <a:lumMod val="50000"/>
                  </a:schemeClr>
                </a:solidFill>
                <a:latin typeface="Meiryo UI" panose="020B0604030504040204" pitchFamily="50" charset="-128"/>
                <a:ea typeface="Meiryo UI" panose="020B0604030504040204" pitchFamily="50" charset="-128"/>
              </a:rPr>
              <a:t>万博</a:t>
            </a:r>
            <a:endParaRPr kumimoji="1" lang="en-US" altLang="ja-JP" sz="4000" dirty="0" smtClean="0">
              <a:solidFill>
                <a:schemeClr val="accent5">
                  <a:lumMod val="50000"/>
                </a:schemeClr>
              </a:solidFill>
              <a:latin typeface="Meiryo UI" panose="020B0604030504040204" pitchFamily="50" charset="-128"/>
              <a:ea typeface="Meiryo UI" panose="020B0604030504040204" pitchFamily="50" charset="-128"/>
            </a:endParaRPr>
          </a:p>
          <a:p>
            <a:endParaRPr kumimoji="1" lang="en-US" altLang="ja-JP" sz="4000" dirty="0">
              <a:solidFill>
                <a:schemeClr val="accent5">
                  <a:lumMod val="50000"/>
                </a:schemeClr>
              </a:solidFill>
              <a:latin typeface="Meiryo UI" panose="020B0604030504040204" pitchFamily="50" charset="-128"/>
              <a:ea typeface="Meiryo UI" panose="020B0604030504040204" pitchFamily="50" charset="-128"/>
            </a:endParaRPr>
          </a:p>
          <a:p>
            <a:r>
              <a:rPr kumimoji="1" lang="ja-JP" altLang="en-US" sz="4000" dirty="0">
                <a:solidFill>
                  <a:schemeClr val="accent5">
                    <a:lumMod val="50000"/>
                  </a:schemeClr>
                </a:solidFill>
                <a:latin typeface="Meiryo UI" panose="020B0604030504040204" pitchFamily="50" charset="-128"/>
                <a:ea typeface="Meiryo UI" panose="020B0604030504040204" pitchFamily="50" charset="-128"/>
              </a:rPr>
              <a:t>４．みんなで取り組もう！</a:t>
            </a:r>
            <a:r>
              <a:rPr kumimoji="1" lang="en-US" altLang="ja-JP" sz="4000" dirty="0" smtClean="0">
                <a:solidFill>
                  <a:schemeClr val="accent5">
                    <a:lumMod val="50000"/>
                  </a:schemeClr>
                </a:solidFill>
                <a:latin typeface="Meiryo UI" panose="020B0604030504040204" pitchFamily="50" charset="-128"/>
                <a:ea typeface="Meiryo UI" panose="020B0604030504040204" pitchFamily="50" charset="-128"/>
              </a:rPr>
              <a:t>SDGs</a:t>
            </a:r>
            <a:endParaRPr kumimoji="1" lang="ja-JP" altLang="en-US" sz="4000" dirty="0">
              <a:solidFill>
                <a:schemeClr val="accent5">
                  <a:lumMod val="50000"/>
                </a:schemeClr>
              </a:solidFill>
              <a:latin typeface="Meiryo UI" panose="020B0604030504040204" pitchFamily="50" charset="-128"/>
              <a:ea typeface="Meiryo UI" panose="020B0604030504040204" pitchFamily="50" charset="-128"/>
            </a:endParaRPr>
          </a:p>
          <a:p>
            <a:endParaRPr kumimoji="1" lang="en-US" altLang="ja-JP" sz="4000" dirty="0">
              <a:solidFill>
                <a:schemeClr val="accent5">
                  <a:lumMod val="50000"/>
                </a:schemeClr>
              </a:solidFill>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7567199" y="6492875"/>
            <a:ext cx="2228850" cy="365125"/>
          </a:xfrm>
        </p:spPr>
        <p:txBody>
          <a:bodyPr/>
          <a:lstStyle/>
          <a:p>
            <a:fld id="{E93600C5-E09F-42B5-8802-35E7D4C4D45F}" type="slidenum">
              <a:rPr kumimoji="1" lang="ja-JP" altLang="en-US" smtClean="0"/>
              <a:t>2</a:t>
            </a:fld>
            <a:endParaRPr kumimoji="1" lang="ja-JP" altLang="en-US" dirty="0"/>
          </a:p>
        </p:txBody>
      </p:sp>
    </p:spTree>
    <p:extLst>
      <p:ext uri="{BB962C8B-B14F-4D97-AF65-F5344CB8AC3E}">
        <p14:creationId xmlns:p14="http://schemas.microsoft.com/office/powerpoint/2010/main" val="1337429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2400" dirty="0"/>
              <a:t>①</a:t>
            </a:r>
            <a:r>
              <a:rPr lang="en-US" altLang="ja-JP" sz="2400" dirty="0"/>
              <a:t>SDGs</a:t>
            </a:r>
            <a:r>
              <a:rPr lang="ja-JP" altLang="en-US" sz="2400" dirty="0"/>
              <a:t>は世界共通の言語</a:t>
            </a:r>
            <a:endParaRPr kumimoji="1" lang="ja-JP" altLang="en-US" sz="2400" dirty="0"/>
          </a:p>
        </p:txBody>
      </p:sp>
      <p:pic>
        <p:nvPicPr>
          <p:cNvPr id="3" name="図 2"/>
          <p:cNvPicPr>
            <a:picLocks noChangeAspect="1"/>
          </p:cNvPicPr>
          <p:nvPr/>
        </p:nvPicPr>
        <p:blipFill rotWithShape="1">
          <a:blip r:embed="rId3"/>
          <a:srcRect l="8937" t="17853" r="29656"/>
          <a:stretch/>
        </p:blipFill>
        <p:spPr>
          <a:xfrm>
            <a:off x="5727909" y="4047447"/>
            <a:ext cx="3154833" cy="2280114"/>
          </a:xfrm>
          <a:prstGeom prst="rect">
            <a:avLst/>
          </a:prstGeom>
        </p:spPr>
      </p:pic>
      <p:sp>
        <p:nvSpPr>
          <p:cNvPr id="4" name="テキスト ボックス 3"/>
          <p:cNvSpPr txBox="1"/>
          <p:nvPr/>
        </p:nvSpPr>
        <p:spPr>
          <a:xfrm>
            <a:off x="544192" y="850773"/>
            <a:ext cx="8817616" cy="260211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nSpc>
                <a:spcPct val="150000"/>
              </a:lnSpc>
            </a:pPr>
            <a:r>
              <a:rPr kumimoji="1" lang="ja-JP" altLang="en-US" sz="2000" b="1" dirty="0">
                <a:latin typeface="Meiryo UI" panose="020B0604030504040204" pitchFamily="50" charset="-128"/>
                <a:ea typeface="Meiryo UI" panose="020B0604030504040204" pitchFamily="50" charset="-128"/>
              </a:rPr>
              <a:t>ポイント１</a:t>
            </a:r>
            <a:endParaRPr kumimoji="1" lang="en-US" altLang="ja-JP" sz="2000" b="1" dirty="0">
              <a:latin typeface="Meiryo UI" panose="020B0604030504040204" pitchFamily="50" charset="-128"/>
              <a:ea typeface="Meiryo UI" panose="020B0604030504040204" pitchFamily="50" charset="-128"/>
            </a:endParaRPr>
          </a:p>
          <a:p>
            <a:pPr>
              <a:lnSpc>
                <a:spcPct val="150000"/>
              </a:lnSpc>
            </a:pPr>
            <a:r>
              <a:rPr kumimoji="1" lang="ja-JP" altLang="en-US" sz="2000" dirty="0">
                <a:latin typeface="Meiryo UI" panose="020B0604030504040204" pitchFamily="50" charset="-128"/>
                <a:ea typeface="Meiryo UI" panose="020B0604030504040204" pitchFamily="50" charset="-128"/>
              </a:rPr>
              <a:t>　国連の全加盟国で合意。「誰も否定できない」明確な価値とゴールの提示。</a:t>
            </a:r>
            <a:endParaRPr kumimoji="1" lang="en-US" altLang="ja-JP" sz="2000" dirty="0">
              <a:latin typeface="Meiryo UI" panose="020B0604030504040204" pitchFamily="50" charset="-128"/>
              <a:ea typeface="Meiryo UI" panose="020B0604030504040204" pitchFamily="50" charset="-128"/>
            </a:endParaRPr>
          </a:p>
          <a:p>
            <a:pPr>
              <a:lnSpc>
                <a:spcPct val="150000"/>
              </a:lnSpc>
            </a:pPr>
            <a:endParaRPr kumimoji="1" lang="en-US" altLang="ja-JP" sz="2000" dirty="0">
              <a:latin typeface="Meiryo UI" panose="020B0604030504040204" pitchFamily="50" charset="-128"/>
              <a:ea typeface="Meiryo UI" panose="020B0604030504040204" pitchFamily="50" charset="-128"/>
            </a:endParaRPr>
          </a:p>
          <a:p>
            <a:pPr>
              <a:lnSpc>
                <a:spcPct val="150000"/>
              </a:lnSpc>
            </a:pPr>
            <a:r>
              <a:rPr kumimoji="1" lang="ja-JP" altLang="en-US" sz="2000" b="1" dirty="0">
                <a:latin typeface="Meiryo UI" panose="020B0604030504040204" pitchFamily="50" charset="-128"/>
                <a:ea typeface="Meiryo UI" panose="020B0604030504040204" pitchFamily="50" charset="-128"/>
              </a:rPr>
              <a:t>ポイント２</a:t>
            </a:r>
            <a:endParaRPr kumimoji="1" lang="en-US" altLang="ja-JP" sz="2000" b="1" dirty="0">
              <a:latin typeface="Meiryo UI" panose="020B0604030504040204" pitchFamily="50" charset="-128"/>
              <a:ea typeface="Meiryo UI" panose="020B0604030504040204" pitchFamily="50" charset="-128"/>
            </a:endParaRPr>
          </a:p>
          <a:p>
            <a:pPr>
              <a:lnSpc>
                <a:spcPct val="150000"/>
              </a:lnSpc>
            </a:pPr>
            <a:r>
              <a:rPr kumimoji="1" lang="ja-JP" altLang="en-US" sz="2000" dirty="0">
                <a:latin typeface="Meiryo UI" panose="020B0604030504040204" pitchFamily="50" charset="-128"/>
                <a:ea typeface="Meiryo UI" panose="020B0604030504040204" pitchFamily="50" charset="-128"/>
              </a:rPr>
              <a:t>　</a:t>
            </a:r>
            <a:r>
              <a:rPr kumimoji="1" lang="en-US" altLang="ja-JP" sz="2000" dirty="0">
                <a:latin typeface="Meiryo UI" panose="020B0604030504040204" pitchFamily="50" charset="-128"/>
                <a:ea typeface="Meiryo UI" panose="020B0604030504040204" pitchFamily="50" charset="-128"/>
              </a:rPr>
              <a:t>17</a:t>
            </a:r>
            <a:r>
              <a:rPr kumimoji="1" lang="ja-JP" altLang="en-US" sz="2000" dirty="0">
                <a:latin typeface="Meiryo UI" panose="020B0604030504040204" pitchFamily="50" charset="-128"/>
                <a:ea typeface="Meiryo UI" panose="020B0604030504040204" pitchFamily="50" charset="-128"/>
              </a:rPr>
              <a:t>のゴールのアイコンは世界共通の言語。コミットしている社会課題を世界に宣誓。</a:t>
            </a:r>
            <a:endParaRPr kumimoji="1" lang="en-US" altLang="ja-JP" sz="2000" dirty="0">
              <a:latin typeface="Meiryo UI" panose="020B0604030504040204" pitchFamily="50" charset="-128"/>
              <a:ea typeface="Meiryo UI" panose="020B0604030504040204" pitchFamily="50" charset="-128"/>
            </a:endParaRPr>
          </a:p>
          <a:p>
            <a:pPr>
              <a:lnSpc>
                <a:spcPct val="150000"/>
              </a:lnSpc>
            </a:pPr>
            <a:endParaRPr kumimoji="1" lang="ja-JP" altLang="en-US" sz="2000" dirty="0">
              <a:latin typeface="Meiryo UI" panose="020B0604030504040204" pitchFamily="50" charset="-128"/>
              <a:ea typeface="Meiryo UI" panose="020B0604030504040204" pitchFamily="50" charset="-128"/>
            </a:endParaRPr>
          </a:p>
        </p:txBody>
      </p:sp>
      <p:pic>
        <p:nvPicPr>
          <p:cNvPr id="5" name="Shape 129"/>
          <p:cNvPicPr preferRelativeResize="0">
            <a:picLocks/>
          </p:cNvPicPr>
          <p:nvPr/>
        </p:nvPicPr>
        <p:blipFill rotWithShape="1">
          <a:blip r:embed="rId4">
            <a:alphaModFix/>
          </a:blip>
          <a:srcRect/>
          <a:stretch/>
        </p:blipFill>
        <p:spPr>
          <a:xfrm>
            <a:off x="621269" y="3970999"/>
            <a:ext cx="4147995" cy="2279684"/>
          </a:xfrm>
          <a:prstGeom prst="rect">
            <a:avLst/>
          </a:prstGeom>
          <a:noFill/>
          <a:ln>
            <a:noFill/>
          </a:ln>
        </p:spPr>
      </p:pic>
      <p:sp>
        <p:nvSpPr>
          <p:cNvPr id="6" name="スライド番号プレースホルダー 5"/>
          <p:cNvSpPr>
            <a:spLocks noGrp="1"/>
          </p:cNvSpPr>
          <p:nvPr>
            <p:ph type="sldNum" sz="quarter" idx="12"/>
          </p:nvPr>
        </p:nvSpPr>
        <p:spPr>
          <a:xfrm>
            <a:off x="7677150" y="6492875"/>
            <a:ext cx="2228850" cy="365125"/>
          </a:xfrm>
        </p:spPr>
        <p:txBody>
          <a:bodyPr/>
          <a:lstStyle/>
          <a:p>
            <a:fld id="{E93600C5-E09F-42B5-8802-35E7D4C4D45F}" type="slidenum">
              <a:rPr kumimoji="1" lang="ja-JP" altLang="en-US" smtClean="0"/>
              <a:t>20</a:t>
            </a:fld>
            <a:endParaRPr kumimoji="1" lang="ja-JP" altLang="en-US" dirty="0"/>
          </a:p>
        </p:txBody>
      </p:sp>
    </p:spTree>
    <p:extLst>
      <p:ext uri="{BB962C8B-B14F-4D97-AF65-F5344CB8AC3E}">
        <p14:creationId xmlns:p14="http://schemas.microsoft.com/office/powerpoint/2010/main" val="14779151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2400" dirty="0"/>
              <a:t>②経済、社会、環境の統合による課題解決と新しい価値の創造</a:t>
            </a:r>
            <a:endParaRPr kumimoji="1" lang="ja-JP" altLang="en-US" sz="2400" dirty="0"/>
          </a:p>
        </p:txBody>
      </p:sp>
      <p:pic>
        <p:nvPicPr>
          <p:cNvPr id="7" name="図 6"/>
          <p:cNvPicPr>
            <a:picLocks noChangeAspect="1"/>
          </p:cNvPicPr>
          <p:nvPr/>
        </p:nvPicPr>
        <p:blipFill>
          <a:blip r:embed="rId3"/>
          <a:stretch>
            <a:fillRect/>
          </a:stretch>
        </p:blipFill>
        <p:spPr>
          <a:xfrm>
            <a:off x="2493819" y="633702"/>
            <a:ext cx="4428372" cy="2976499"/>
          </a:xfrm>
          <a:prstGeom prst="rect">
            <a:avLst/>
          </a:prstGeom>
        </p:spPr>
      </p:pic>
      <p:sp>
        <p:nvSpPr>
          <p:cNvPr id="8" name="テキスト ボックス 7"/>
          <p:cNvSpPr txBox="1"/>
          <p:nvPr/>
        </p:nvSpPr>
        <p:spPr>
          <a:xfrm>
            <a:off x="340992" y="3610201"/>
            <a:ext cx="9282072" cy="300082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nSpc>
                <a:spcPct val="150000"/>
              </a:lnSpc>
            </a:pPr>
            <a:r>
              <a:rPr kumimoji="1" lang="ja-JP" altLang="en-US" b="1" dirty="0">
                <a:latin typeface="Meiryo UI" panose="020B0604030504040204" pitchFamily="50" charset="-128"/>
                <a:ea typeface="Meiryo UI" panose="020B0604030504040204" pitchFamily="50" charset="-128"/>
              </a:rPr>
              <a:t>ポイント１</a:t>
            </a:r>
            <a:r>
              <a:rPr kumimoji="1" lang="ja-JP" altLang="en-US" dirty="0">
                <a:latin typeface="Meiryo UI" panose="020B0604030504040204" pitchFamily="50" charset="-128"/>
                <a:ea typeface="Meiryo UI" panose="020B0604030504040204" pitchFamily="50" charset="-128"/>
              </a:rPr>
              <a:t>：社会課題の併記</a:t>
            </a:r>
            <a:endParaRPr kumimoji="1" lang="en-US" altLang="ja-JP" dirty="0">
              <a:latin typeface="Meiryo UI" panose="020B0604030504040204" pitchFamily="50" charset="-128"/>
              <a:ea typeface="Meiryo UI" panose="020B0604030504040204" pitchFamily="50" charset="-128"/>
            </a:endParaRPr>
          </a:p>
          <a:p>
            <a:pPr>
              <a:lnSpc>
                <a:spcPct val="150000"/>
              </a:lnSpc>
            </a:pPr>
            <a:r>
              <a:rPr kumimoji="1" lang="ja-JP" altLang="en-US" dirty="0">
                <a:latin typeface="Meiryo UI" panose="020B0604030504040204" pitchFamily="50" charset="-128"/>
                <a:ea typeface="Meiryo UI" panose="020B0604030504040204" pitchFamily="50" charset="-128"/>
              </a:rPr>
              <a:t>　これまで対立すると考えられていた、「人権と開発」、「環境と経済成長」等の社会課題を併記。</a:t>
            </a:r>
            <a:endParaRPr kumimoji="1" lang="en-US" altLang="ja-JP" dirty="0">
              <a:latin typeface="Meiryo UI" panose="020B0604030504040204" pitchFamily="50" charset="-128"/>
              <a:ea typeface="Meiryo UI" panose="020B0604030504040204" pitchFamily="50" charset="-128"/>
            </a:endParaRPr>
          </a:p>
          <a:p>
            <a:pPr>
              <a:lnSpc>
                <a:spcPct val="150000"/>
              </a:lnSpc>
            </a:pPr>
            <a:r>
              <a:rPr kumimoji="1" lang="ja-JP" altLang="en-US" dirty="0">
                <a:latin typeface="Meiryo UI" panose="020B0604030504040204" pitchFamily="50" charset="-128"/>
                <a:ea typeface="Meiryo UI" panose="020B0604030504040204" pitchFamily="50" charset="-128"/>
              </a:rPr>
              <a:t>　（「より良い社会」というより高次のビジョンの提示）</a:t>
            </a: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r>
              <a:rPr kumimoji="1" lang="ja-JP" altLang="en-US" b="1" dirty="0">
                <a:latin typeface="Meiryo UI" panose="020B0604030504040204" pitchFamily="50" charset="-128"/>
                <a:ea typeface="Meiryo UI" panose="020B0604030504040204" pitchFamily="50" charset="-128"/>
              </a:rPr>
              <a:t>ポイント２</a:t>
            </a:r>
            <a:r>
              <a:rPr kumimoji="1" lang="ja-JP" altLang="en-US" dirty="0">
                <a:latin typeface="Meiryo UI" panose="020B0604030504040204" pitchFamily="50" charset="-128"/>
                <a:ea typeface="Meiryo UI" panose="020B0604030504040204" pitchFamily="50" charset="-128"/>
              </a:rPr>
              <a:t>：経済的な視点の包摂</a:t>
            </a:r>
            <a:endParaRPr kumimoji="1" lang="en-US" altLang="ja-JP" dirty="0">
              <a:latin typeface="Meiryo UI" panose="020B0604030504040204" pitchFamily="50" charset="-128"/>
              <a:ea typeface="Meiryo UI" panose="020B0604030504040204" pitchFamily="50" charset="-128"/>
            </a:endParaRPr>
          </a:p>
          <a:p>
            <a:pPr>
              <a:lnSpc>
                <a:spcPct val="150000"/>
              </a:lnSpc>
            </a:pPr>
            <a:r>
              <a:rPr kumimoji="1" lang="ja-JP" altLang="en-US" dirty="0">
                <a:latin typeface="Meiryo UI" panose="020B0604030504040204" pitchFamily="50" charset="-128"/>
                <a:ea typeface="Meiryo UI" panose="020B0604030504040204" pitchFamily="50" charset="-128"/>
              </a:rPr>
              <a:t>　「持続可能性」≒「経済性の担保」　⇒　経済的な要素の必要性を謳う。</a:t>
            </a:r>
            <a:endParaRPr kumimoji="1" lang="en-US" altLang="ja-JP" dirty="0">
              <a:latin typeface="Meiryo UI" panose="020B0604030504040204" pitchFamily="50" charset="-128"/>
              <a:ea typeface="Meiryo UI" panose="020B0604030504040204" pitchFamily="50" charset="-128"/>
            </a:endParaRPr>
          </a:p>
          <a:p>
            <a:pPr>
              <a:lnSpc>
                <a:spcPct val="150000"/>
              </a:lnSpc>
            </a:pPr>
            <a:r>
              <a:rPr kumimoji="1" lang="ja-JP" altLang="en-US" dirty="0">
                <a:latin typeface="Meiryo UI" panose="020B0604030504040204" pitchFamily="50" charset="-128"/>
                <a:ea typeface="Meiryo UI" panose="020B0604030504040204" pitchFamily="50" charset="-128"/>
              </a:rPr>
              <a:t>（ビジネスなど、自己メリット追及型の課題解決アプローチの許容）</a:t>
            </a:r>
          </a:p>
        </p:txBody>
      </p:sp>
      <p:sp>
        <p:nvSpPr>
          <p:cNvPr id="3" name="スライド番号プレースホルダー 2"/>
          <p:cNvSpPr>
            <a:spLocks noGrp="1"/>
          </p:cNvSpPr>
          <p:nvPr>
            <p:ph type="sldNum" sz="quarter" idx="12"/>
          </p:nvPr>
        </p:nvSpPr>
        <p:spPr>
          <a:xfrm>
            <a:off x="7677150" y="6492875"/>
            <a:ext cx="2228850" cy="365125"/>
          </a:xfrm>
        </p:spPr>
        <p:txBody>
          <a:bodyPr/>
          <a:lstStyle/>
          <a:p>
            <a:fld id="{E93600C5-E09F-42B5-8802-35E7D4C4D45F}" type="slidenum">
              <a:rPr kumimoji="1" lang="ja-JP" altLang="en-US" smtClean="0"/>
              <a:t>21</a:t>
            </a:fld>
            <a:endParaRPr kumimoji="1" lang="ja-JP" altLang="en-US" dirty="0"/>
          </a:p>
        </p:txBody>
      </p:sp>
    </p:spTree>
    <p:extLst>
      <p:ext uri="{BB962C8B-B14F-4D97-AF65-F5344CB8AC3E}">
        <p14:creationId xmlns:p14="http://schemas.microsoft.com/office/powerpoint/2010/main" val="43669677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2400" dirty="0"/>
              <a:t>③誰一人取り残さない</a:t>
            </a:r>
            <a:endParaRPr kumimoji="1" lang="ja-JP" altLang="en-US" sz="2400" dirty="0"/>
          </a:p>
        </p:txBody>
      </p:sp>
      <p:sp>
        <p:nvSpPr>
          <p:cNvPr id="3" name="テキスト ボックス 2"/>
          <p:cNvSpPr txBox="1"/>
          <p:nvPr/>
        </p:nvSpPr>
        <p:spPr>
          <a:xfrm>
            <a:off x="2798618" y="1357070"/>
            <a:ext cx="4073237" cy="707886"/>
          </a:xfrm>
          <a:prstGeom prst="rect">
            <a:avLst/>
          </a:prstGeom>
          <a:noFill/>
          <a:ln w="28575" cmpd="thinThick">
            <a:solidFill>
              <a:srgbClr val="0070C0"/>
            </a:solidFill>
          </a:ln>
        </p:spPr>
        <p:txBody>
          <a:bodyPr wrap="square" rtlCol="0">
            <a:spAutoFit/>
          </a:bodyPr>
          <a:lstStyle/>
          <a:p>
            <a:pPr algn="ctr"/>
            <a:r>
              <a:rPr kumimoji="1" lang="ja-JP" altLang="en-US" sz="4000" b="1" dirty="0">
                <a:latin typeface="Meiryo UI" panose="020B0604030504040204" pitchFamily="50" charset="-128"/>
                <a:ea typeface="Meiryo UI" panose="020B0604030504040204" pitchFamily="50" charset="-128"/>
              </a:rPr>
              <a:t>みんなで頑張る</a:t>
            </a:r>
          </a:p>
        </p:txBody>
      </p:sp>
      <p:sp>
        <p:nvSpPr>
          <p:cNvPr id="4" name="正方形/長方形 3"/>
          <p:cNvSpPr/>
          <p:nvPr/>
        </p:nvSpPr>
        <p:spPr>
          <a:xfrm>
            <a:off x="413657" y="2485385"/>
            <a:ext cx="9078686" cy="646331"/>
          </a:xfrm>
          <a:prstGeom prst="rect">
            <a:avLst/>
          </a:prstGeom>
        </p:spPr>
        <p:txBody>
          <a:bodyPr wrap="square">
            <a:spAutoFit/>
          </a:bodyPr>
          <a:lstStyle/>
          <a:p>
            <a:r>
              <a:rPr lang="ja-JP" altLang="ja-JP" dirty="0">
                <a:latin typeface="Meiryo UI" panose="020B0604030504040204" pitchFamily="50" charset="-128"/>
                <a:ea typeface="Meiryo UI" panose="020B0604030504040204" pitchFamily="50" charset="-128"/>
              </a:rPr>
              <a:t>社会的に弱い立場にある人々をも含め市民ひとりひとり、排除や摩擦、孤独や孤立から援護し、</a:t>
            </a:r>
            <a:r>
              <a:rPr lang="ja-JP" altLang="ja-JP" u="sng" dirty="0">
                <a:latin typeface="Meiryo UI" panose="020B0604030504040204" pitchFamily="50" charset="-128"/>
                <a:ea typeface="Meiryo UI" panose="020B0604030504040204" pitchFamily="50" charset="-128"/>
              </a:rPr>
              <a:t>社会（地域社会）の一員として取り込み</a:t>
            </a:r>
            <a:r>
              <a:rPr lang="ja-JP" altLang="ja-JP" dirty="0">
                <a:latin typeface="Meiryo UI" panose="020B0604030504040204" pitchFamily="50" charset="-128"/>
                <a:ea typeface="Meiryo UI" panose="020B0604030504040204" pitchFamily="50" charset="-128"/>
              </a:rPr>
              <a:t>、</a:t>
            </a:r>
            <a:r>
              <a:rPr lang="ja-JP" altLang="ja-JP" u="sng" dirty="0">
                <a:latin typeface="Meiryo UI" panose="020B0604030504040204" pitchFamily="50" charset="-128"/>
                <a:ea typeface="Meiryo UI" panose="020B0604030504040204" pitchFamily="50" charset="-128"/>
              </a:rPr>
              <a:t>支え合う</a:t>
            </a:r>
            <a:r>
              <a:rPr lang="ja-JP" altLang="ja-JP" dirty="0">
                <a:latin typeface="Meiryo UI" panose="020B0604030504040204" pitchFamily="50" charset="-128"/>
                <a:ea typeface="Meiryo UI" panose="020B0604030504040204" pitchFamily="50" charset="-128"/>
              </a:rPr>
              <a:t>考え方のこと。</a:t>
            </a:r>
            <a:endParaRPr lang="ja-JP" altLang="en-US" dirty="0">
              <a:latin typeface="Meiryo UI" panose="020B0604030504040204" pitchFamily="50" charset="-128"/>
              <a:ea typeface="Meiryo UI" panose="020B0604030504040204" pitchFamily="50" charset="-128"/>
            </a:endParaRPr>
          </a:p>
        </p:txBody>
      </p:sp>
      <p:sp>
        <p:nvSpPr>
          <p:cNvPr id="5" name="テキスト ボックス 4"/>
          <p:cNvSpPr txBox="1"/>
          <p:nvPr/>
        </p:nvSpPr>
        <p:spPr>
          <a:xfrm>
            <a:off x="340992" y="3552145"/>
            <a:ext cx="9282072" cy="300082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nSpc>
                <a:spcPct val="150000"/>
              </a:lnSpc>
            </a:pPr>
            <a:r>
              <a:rPr kumimoji="1" lang="ja-JP" altLang="en-US" b="1" dirty="0">
                <a:latin typeface="Meiryo UI" panose="020B0604030504040204" pitchFamily="50" charset="-128"/>
                <a:ea typeface="Meiryo UI" panose="020B0604030504040204" pitchFamily="50" charset="-128"/>
              </a:rPr>
              <a:t>ポイント１</a:t>
            </a:r>
            <a:r>
              <a:rPr kumimoji="1" lang="ja-JP" altLang="en-US" dirty="0">
                <a:latin typeface="Meiryo UI" panose="020B0604030504040204" pitchFamily="50" charset="-128"/>
                <a:ea typeface="Meiryo UI" panose="020B0604030504040204" pitchFamily="50" charset="-128"/>
              </a:rPr>
              <a:t>：野心的（背伸び）</a:t>
            </a:r>
            <a:endParaRPr kumimoji="1" lang="en-US" altLang="ja-JP" dirty="0">
              <a:latin typeface="Meiryo UI" panose="020B0604030504040204" pitchFamily="50" charset="-128"/>
              <a:ea typeface="Meiryo UI" panose="020B0604030504040204" pitchFamily="50" charset="-128"/>
            </a:endParaRPr>
          </a:p>
          <a:p>
            <a:pPr>
              <a:lnSpc>
                <a:spcPct val="150000"/>
              </a:lnSpc>
            </a:pPr>
            <a:r>
              <a:rPr kumimoji="1" lang="ja-JP" altLang="en-US" dirty="0">
                <a:latin typeface="Meiryo UI" panose="020B0604030504040204" pitchFamily="50" charset="-128"/>
                <a:ea typeface="Meiryo UI" panose="020B0604030504040204" pitchFamily="50" charset="-128"/>
              </a:rPr>
              <a:t>　全ての人を救済するというハードルの高い、野心的な理念・ビジョンの提示</a:t>
            </a: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r>
              <a:rPr kumimoji="1" lang="ja-JP" altLang="en-US" b="1" dirty="0">
                <a:latin typeface="Meiryo UI" panose="020B0604030504040204" pitchFamily="50" charset="-128"/>
                <a:ea typeface="Meiryo UI" panose="020B0604030504040204" pitchFamily="50" charset="-128"/>
              </a:rPr>
              <a:t>ポイント２</a:t>
            </a:r>
            <a:r>
              <a:rPr kumimoji="1" lang="ja-JP" altLang="en-US" dirty="0">
                <a:latin typeface="Meiryo UI" panose="020B0604030504040204" pitchFamily="50" charset="-128"/>
                <a:ea typeface="Meiryo UI" panose="020B0604030504040204" pitchFamily="50" charset="-128"/>
              </a:rPr>
              <a:t>：支えあいの精神</a:t>
            </a:r>
            <a:endParaRPr kumimoji="1" lang="en-US" altLang="ja-JP" dirty="0">
              <a:latin typeface="Meiryo UI" panose="020B0604030504040204" pitchFamily="50" charset="-128"/>
              <a:ea typeface="Meiryo UI" panose="020B0604030504040204" pitchFamily="50" charset="-128"/>
            </a:endParaRPr>
          </a:p>
          <a:p>
            <a:pPr>
              <a:lnSpc>
                <a:spcPct val="150000"/>
              </a:lnSpc>
            </a:pPr>
            <a:r>
              <a:rPr kumimoji="1" lang="ja-JP" altLang="en-US" dirty="0">
                <a:latin typeface="Meiryo UI" panose="020B0604030504040204" pitchFamily="50" charset="-128"/>
                <a:ea typeface="Meiryo UI" panose="020B0604030504040204" pitchFamily="50" charset="-128"/>
              </a:rPr>
              <a:t>　</a:t>
            </a:r>
            <a:r>
              <a:rPr kumimoji="1" lang="en-US" altLang="ja-JP" dirty="0">
                <a:latin typeface="Meiryo UI" panose="020B0604030504040204" pitchFamily="50" charset="-128"/>
                <a:ea typeface="Meiryo UI" panose="020B0604030504040204" pitchFamily="50" charset="-128"/>
              </a:rPr>
              <a:t>SDGs</a:t>
            </a:r>
            <a:r>
              <a:rPr kumimoji="1" lang="ja-JP" altLang="en-US" dirty="0">
                <a:latin typeface="Meiryo UI" panose="020B0604030504040204" pitchFamily="50" charset="-128"/>
                <a:ea typeface="Meiryo UI" panose="020B0604030504040204" pitchFamily="50" charset="-128"/>
              </a:rPr>
              <a:t>達成のために取り組むべき主体は国際社会、地域（</a:t>
            </a:r>
            <a:r>
              <a:rPr kumimoji="1" lang="en-US" altLang="ja-JP" dirty="0">
                <a:latin typeface="Meiryo UI" panose="020B0604030504040204" pitchFamily="50" charset="-128"/>
                <a:ea typeface="Meiryo UI" panose="020B0604030504040204" pitchFamily="50" charset="-128"/>
              </a:rPr>
              <a:t>region)</a:t>
            </a:r>
            <a:r>
              <a:rPr kumimoji="1" lang="ja-JP" altLang="en-US" dirty="0" err="1">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国家、地方</a:t>
            </a:r>
            <a:r>
              <a:rPr kumimoji="1" lang="en-US" altLang="ja-JP" dirty="0">
                <a:latin typeface="Meiryo UI" panose="020B0604030504040204" pitchFamily="50" charset="-128"/>
                <a:ea typeface="Meiryo UI" panose="020B0604030504040204" pitchFamily="50" charset="-128"/>
              </a:rPr>
              <a:t>(local</a:t>
            </a:r>
            <a:r>
              <a:rPr kumimoji="1" lang="ja-JP" altLang="en-US" dirty="0">
                <a:latin typeface="Meiryo UI" panose="020B0604030504040204" pitchFamily="50" charset="-128"/>
                <a:ea typeface="Meiryo UI" panose="020B0604030504040204" pitchFamily="50" charset="-128"/>
              </a:rPr>
              <a:t>）、企業、教育機関、</a:t>
            </a:r>
            <a:r>
              <a:rPr kumimoji="1" lang="en-US" altLang="ja-JP" dirty="0">
                <a:latin typeface="Meiryo UI" panose="020B0604030504040204" pitchFamily="50" charset="-128"/>
                <a:ea typeface="Meiryo UI" panose="020B0604030504040204" pitchFamily="50" charset="-128"/>
              </a:rPr>
              <a:t>NPO/NGO</a:t>
            </a:r>
            <a:r>
              <a:rPr kumimoji="1" lang="ja-JP" altLang="en-US" dirty="0" err="1">
                <a:latin typeface="Meiryo UI" panose="020B0604030504040204" pitchFamily="50" charset="-128"/>
                <a:ea typeface="Meiryo UI" panose="020B0604030504040204" pitchFamily="50" charset="-128"/>
              </a:rPr>
              <a:t>、</a:t>
            </a:r>
            <a:r>
              <a:rPr kumimoji="1" lang="ja-JP" altLang="en-US" u="sng" dirty="0">
                <a:latin typeface="Meiryo UI" panose="020B0604030504040204" pitchFamily="50" charset="-128"/>
                <a:ea typeface="Meiryo UI" panose="020B0604030504040204" pitchFamily="50" charset="-128"/>
              </a:rPr>
              <a:t>個人</a:t>
            </a:r>
            <a:r>
              <a:rPr kumimoji="1" lang="ja-JP" altLang="en-US" dirty="0">
                <a:latin typeface="Meiryo UI" panose="020B0604030504040204" pitchFamily="50" charset="-128"/>
                <a:ea typeface="Meiryo UI" panose="020B0604030504040204" pitchFamily="50" charset="-128"/>
              </a:rPr>
              <a:t>。</a:t>
            </a:r>
            <a:endParaRPr kumimoji="1" lang="en-US" altLang="ja-JP" dirty="0">
              <a:latin typeface="Meiryo UI" panose="020B0604030504040204" pitchFamily="50" charset="-128"/>
              <a:ea typeface="Meiryo UI" panose="020B0604030504040204" pitchFamily="50" charset="-128"/>
            </a:endParaRPr>
          </a:p>
          <a:p>
            <a:pPr>
              <a:lnSpc>
                <a:spcPct val="150000"/>
              </a:lnSpc>
            </a:pPr>
            <a:r>
              <a:rPr kumimoji="1" lang="ja-JP" altLang="en-US" dirty="0">
                <a:latin typeface="Meiryo UI" panose="020B0604030504040204" pitchFamily="50" charset="-128"/>
                <a:ea typeface="Meiryo UI" panose="020B0604030504040204" pitchFamily="50" charset="-128"/>
              </a:rPr>
              <a:t>　⇒どんな人間も必ず課題解決のアクターになりうる。</a:t>
            </a:r>
            <a:endParaRPr kumimoji="1" lang="en-US" altLang="ja-JP" dirty="0">
              <a:latin typeface="Meiryo UI" panose="020B0604030504040204" pitchFamily="50" charset="-128"/>
              <a:ea typeface="Meiryo UI" panose="020B0604030504040204" pitchFamily="50" charset="-128"/>
            </a:endParaRPr>
          </a:p>
        </p:txBody>
      </p:sp>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6954" y="850929"/>
            <a:ext cx="1889264" cy="1634456"/>
          </a:xfrm>
          <a:prstGeom prst="rect">
            <a:avLst/>
          </a:prstGeom>
        </p:spPr>
      </p:pic>
      <p:pic>
        <p:nvPicPr>
          <p:cNvPr id="7" name="図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99586" y="803347"/>
            <a:ext cx="1682038" cy="1682038"/>
          </a:xfrm>
          <a:prstGeom prst="rect">
            <a:avLst/>
          </a:prstGeom>
        </p:spPr>
      </p:pic>
      <p:sp>
        <p:nvSpPr>
          <p:cNvPr id="8" name="スライド番号プレースホルダー 7"/>
          <p:cNvSpPr>
            <a:spLocks noGrp="1"/>
          </p:cNvSpPr>
          <p:nvPr>
            <p:ph type="sldNum" sz="quarter" idx="12"/>
          </p:nvPr>
        </p:nvSpPr>
        <p:spPr>
          <a:xfrm>
            <a:off x="7677150" y="6492875"/>
            <a:ext cx="2228850" cy="365125"/>
          </a:xfrm>
        </p:spPr>
        <p:txBody>
          <a:bodyPr/>
          <a:lstStyle/>
          <a:p>
            <a:fld id="{E93600C5-E09F-42B5-8802-35E7D4C4D45F}" type="slidenum">
              <a:rPr kumimoji="1" lang="ja-JP" altLang="en-US" smtClean="0"/>
              <a:t>22</a:t>
            </a:fld>
            <a:endParaRPr kumimoji="1" lang="ja-JP" altLang="en-US" dirty="0"/>
          </a:p>
        </p:txBody>
      </p:sp>
    </p:spTree>
    <p:extLst>
      <p:ext uri="{BB962C8B-B14F-4D97-AF65-F5344CB8AC3E}">
        <p14:creationId xmlns:p14="http://schemas.microsoft.com/office/powerpoint/2010/main" val="86822866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2400" dirty="0"/>
              <a:t>④横串の視点</a:t>
            </a:r>
            <a:endParaRPr kumimoji="1" lang="ja-JP" altLang="en-US" sz="2400" dirty="0"/>
          </a:p>
        </p:txBody>
      </p:sp>
      <p:sp>
        <p:nvSpPr>
          <p:cNvPr id="4" name="テキスト ボックス 3"/>
          <p:cNvSpPr txBox="1"/>
          <p:nvPr/>
        </p:nvSpPr>
        <p:spPr>
          <a:xfrm>
            <a:off x="219670" y="721013"/>
            <a:ext cx="9282072" cy="6048000"/>
          </a:xfrm>
          <a:prstGeom prst="rect">
            <a:avLst/>
          </a:prstGeom>
        </p:spPr>
        <p:style>
          <a:lnRef idx="2">
            <a:schemeClr val="accent1"/>
          </a:lnRef>
          <a:fillRef idx="1">
            <a:schemeClr val="lt1"/>
          </a:fillRef>
          <a:effectRef idx="0">
            <a:schemeClr val="accent1"/>
          </a:effectRef>
          <a:fontRef idx="minor">
            <a:schemeClr val="dk1"/>
          </a:fontRef>
        </p:style>
        <p:txBody>
          <a:bodyPr wrap="square" rtlCol="0">
            <a:noAutofit/>
          </a:bodyPr>
          <a:lstStyle/>
          <a:p>
            <a:pPr>
              <a:lnSpc>
                <a:spcPct val="150000"/>
              </a:lnSpc>
            </a:pPr>
            <a:r>
              <a:rPr kumimoji="1" lang="en-US" altLang="ja-JP" b="1" dirty="0">
                <a:latin typeface="Meiryo UI" panose="020B0604030504040204" pitchFamily="50" charset="-128"/>
                <a:ea typeface="Meiryo UI" panose="020B0604030504040204" pitchFamily="50" charset="-128"/>
              </a:rPr>
              <a:t>(1)</a:t>
            </a:r>
            <a:r>
              <a:rPr kumimoji="1" lang="ja-JP" altLang="en-US" b="1" dirty="0">
                <a:latin typeface="Meiryo UI" panose="020B0604030504040204" pitchFamily="50" charset="-128"/>
                <a:ea typeface="Meiryo UI" panose="020B0604030504040204" pitchFamily="50" charset="-128"/>
              </a:rPr>
              <a:t>同時解決</a:t>
            </a:r>
            <a:endParaRPr kumimoji="1" lang="en-US" altLang="ja-JP" b="1" dirty="0">
              <a:latin typeface="Meiryo UI" panose="020B0604030504040204" pitchFamily="50" charset="-128"/>
              <a:ea typeface="Meiryo UI" panose="020B0604030504040204" pitchFamily="50" charset="-128"/>
            </a:endParaRPr>
          </a:p>
          <a:p>
            <a:pPr>
              <a:lnSpc>
                <a:spcPct val="150000"/>
              </a:lnSpc>
            </a:pPr>
            <a:r>
              <a:rPr kumimoji="1" lang="en-US" altLang="ja-JP" dirty="0">
                <a:latin typeface="Meiryo UI" panose="020B0604030504040204" pitchFamily="50" charset="-128"/>
                <a:ea typeface="Meiryo UI" panose="020B0604030504040204" pitchFamily="50" charset="-128"/>
              </a:rPr>
              <a:t> </a:t>
            </a:r>
            <a:r>
              <a:rPr kumimoji="1" lang="ja-JP" altLang="en-US" dirty="0">
                <a:latin typeface="Meiryo UI" panose="020B0604030504040204" pitchFamily="50" charset="-128"/>
                <a:ea typeface="Meiryo UI" panose="020B0604030504040204" pitchFamily="50" charset="-128"/>
              </a:rPr>
              <a:t>あるゴールの解決のための取組みを、別のゴールの課題解決につなげる</a:t>
            </a: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r>
              <a:rPr kumimoji="1" lang="en-US" altLang="ja-JP" b="1" dirty="0">
                <a:latin typeface="Meiryo UI" panose="020B0604030504040204" pitchFamily="50" charset="-128"/>
                <a:ea typeface="Meiryo UI" panose="020B0604030504040204" pitchFamily="50" charset="-128"/>
              </a:rPr>
              <a:t>(2)</a:t>
            </a:r>
            <a:r>
              <a:rPr kumimoji="1" lang="ja-JP" altLang="en-US" b="1" dirty="0">
                <a:latin typeface="Meiryo UI" panose="020B0604030504040204" pitchFamily="50" charset="-128"/>
                <a:ea typeface="Meiryo UI" panose="020B0604030504040204" pitchFamily="50" charset="-128"/>
              </a:rPr>
              <a:t>インパクトのベクトルを変える</a:t>
            </a:r>
            <a:endParaRPr kumimoji="1" lang="en-US" altLang="ja-JP" b="1" dirty="0">
              <a:latin typeface="Meiryo UI" panose="020B0604030504040204" pitchFamily="50" charset="-128"/>
              <a:ea typeface="Meiryo UI" panose="020B0604030504040204" pitchFamily="50" charset="-128"/>
            </a:endParaRPr>
          </a:p>
          <a:p>
            <a:pPr>
              <a:lnSpc>
                <a:spcPct val="150000"/>
              </a:lnSpc>
            </a:pPr>
            <a:r>
              <a:rPr kumimoji="1" lang="ja-JP" altLang="en-US" dirty="0">
                <a:latin typeface="Meiryo UI" panose="020B0604030504040204" pitchFamily="50" charset="-128"/>
                <a:ea typeface="Meiryo UI" panose="020B0604030504040204" pitchFamily="50" charset="-128"/>
              </a:rPr>
              <a:t>　社会に悪影響を及ぼすアクションに工夫を加え、別のゴールのポジティブアクションに変える</a:t>
            </a: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r>
              <a:rPr kumimoji="1" lang="en-US" altLang="ja-JP" b="1" dirty="0">
                <a:latin typeface="Meiryo UI" panose="020B0604030504040204" pitchFamily="50" charset="-128"/>
                <a:ea typeface="Meiryo UI" panose="020B0604030504040204" pitchFamily="50" charset="-128"/>
              </a:rPr>
              <a:t>(3)</a:t>
            </a:r>
            <a:r>
              <a:rPr kumimoji="1" lang="ja-JP" altLang="en-US" b="1" dirty="0">
                <a:latin typeface="Meiryo UI" panose="020B0604030504040204" pitchFamily="50" charset="-128"/>
                <a:ea typeface="Meiryo UI" panose="020B0604030504040204" pitchFamily="50" charset="-128"/>
              </a:rPr>
              <a:t>トレードオフの考慮</a:t>
            </a:r>
            <a:endParaRPr kumimoji="1" lang="en-US" altLang="ja-JP" b="1" dirty="0">
              <a:latin typeface="Meiryo UI" panose="020B0604030504040204" pitchFamily="50" charset="-128"/>
              <a:ea typeface="Meiryo UI" panose="020B0604030504040204" pitchFamily="50" charset="-128"/>
            </a:endParaRPr>
          </a:p>
          <a:p>
            <a:pPr>
              <a:lnSpc>
                <a:spcPct val="150000"/>
              </a:lnSpc>
            </a:pPr>
            <a:r>
              <a:rPr kumimoji="1" lang="ja-JP" altLang="en-US" b="1" dirty="0">
                <a:latin typeface="Meiryo UI" panose="020B0604030504040204" pitchFamily="50" charset="-128"/>
                <a:ea typeface="Meiryo UI" panose="020B0604030504040204" pitchFamily="50" charset="-128"/>
              </a:rPr>
              <a:t>　</a:t>
            </a:r>
            <a:r>
              <a:rPr kumimoji="1" lang="ja-JP" altLang="en-US" dirty="0">
                <a:latin typeface="Meiryo UI" panose="020B0604030504040204" pitchFamily="50" charset="-128"/>
                <a:ea typeface="Meiryo UI" panose="020B0604030504040204" pitchFamily="50" charset="-128"/>
              </a:rPr>
              <a:t>社会のためにしていることが、他のゴールの視点で見ると悪影響を及ぼす可能性を考慮する</a:t>
            </a:r>
            <a:endParaRPr kumimoji="1" lang="en-US" altLang="ja-JP" b="1"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p:txBody>
      </p:sp>
      <p:pic>
        <p:nvPicPr>
          <p:cNvPr id="5"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98902" y="1662420"/>
            <a:ext cx="984938" cy="1008000"/>
          </a:xfrm>
          <a:prstGeom prst="rect">
            <a:avLst/>
          </a:prstGeom>
        </p:spPr>
      </p:pic>
      <p:pic>
        <p:nvPicPr>
          <p:cNvPr id="6"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60858" y="1672956"/>
            <a:ext cx="992266" cy="1008000"/>
          </a:xfrm>
          <a:prstGeom prst="rect">
            <a:avLst/>
          </a:prstGeom>
        </p:spPr>
      </p:pic>
      <p:pic>
        <p:nvPicPr>
          <p:cNvPr id="7"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09833" y="1673372"/>
            <a:ext cx="992265" cy="1008000"/>
          </a:xfrm>
          <a:prstGeom prst="rect">
            <a:avLst/>
          </a:prstGeom>
        </p:spPr>
      </p:pic>
      <p:sp>
        <p:nvSpPr>
          <p:cNvPr id="8" name="右矢印 7"/>
          <p:cNvSpPr/>
          <p:nvPr/>
        </p:nvSpPr>
        <p:spPr>
          <a:xfrm>
            <a:off x="3637472" y="1856286"/>
            <a:ext cx="286753" cy="615895"/>
          </a:xfrm>
          <a:prstGeom prst="rightArrow">
            <a:avLst>
              <a:gd name="adj1" fmla="val 50000"/>
              <a:gd name="adj2" fmla="val 1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右矢印 8"/>
          <p:cNvSpPr/>
          <p:nvPr/>
        </p:nvSpPr>
        <p:spPr>
          <a:xfrm>
            <a:off x="6004602" y="1856286"/>
            <a:ext cx="286753" cy="615895"/>
          </a:xfrm>
          <a:prstGeom prst="rightArrow">
            <a:avLst>
              <a:gd name="adj1" fmla="val 50000"/>
              <a:gd name="adj2" fmla="val 1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77637" y="3787634"/>
            <a:ext cx="1056335" cy="1008000"/>
          </a:xfrm>
          <a:prstGeom prst="rect">
            <a:avLst/>
          </a:prstGeom>
        </p:spPr>
      </p:pic>
      <p:pic>
        <p:nvPicPr>
          <p:cNvPr id="11" name="Picture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033178" y="3787634"/>
            <a:ext cx="1015806" cy="1008000"/>
          </a:xfrm>
          <a:prstGeom prst="rect">
            <a:avLst/>
          </a:prstGeom>
        </p:spPr>
      </p:pic>
      <p:sp>
        <p:nvSpPr>
          <p:cNvPr id="12" name="フローチャート: 結合子 11"/>
          <p:cNvSpPr/>
          <p:nvPr/>
        </p:nvSpPr>
        <p:spPr>
          <a:xfrm>
            <a:off x="5879758" y="3593680"/>
            <a:ext cx="1338050" cy="1325478"/>
          </a:xfrm>
          <a:prstGeom prst="flowChartConnector">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乗算 12"/>
          <p:cNvSpPr/>
          <p:nvPr/>
        </p:nvSpPr>
        <p:spPr>
          <a:xfrm>
            <a:off x="2309856" y="3387325"/>
            <a:ext cx="1810195" cy="1810196"/>
          </a:xfrm>
          <a:prstGeom prst="mathMultiply">
            <a:avLst>
              <a:gd name="adj1" fmla="val 5656"/>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4" name="Picture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706664" y="5664945"/>
            <a:ext cx="991888" cy="1008000"/>
          </a:xfrm>
          <a:prstGeom prst="rect">
            <a:avLst/>
          </a:prstGeom>
        </p:spPr>
      </p:pic>
      <p:pic>
        <p:nvPicPr>
          <p:cNvPr id="15" name="Picture 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145516" y="5740577"/>
            <a:ext cx="1023258" cy="1008000"/>
          </a:xfrm>
          <a:prstGeom prst="rect">
            <a:avLst/>
          </a:prstGeom>
        </p:spPr>
      </p:pic>
      <p:sp>
        <p:nvSpPr>
          <p:cNvPr id="16" name="左右矢印 15"/>
          <p:cNvSpPr/>
          <p:nvPr/>
        </p:nvSpPr>
        <p:spPr>
          <a:xfrm>
            <a:off x="4461376" y="5924224"/>
            <a:ext cx="983247" cy="454165"/>
          </a:xfrm>
          <a:prstGeom prst="leftRightArrow">
            <a:avLst>
              <a:gd name="adj1" fmla="val 46031"/>
              <a:gd name="adj2" fmla="val 5595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スライド番号プレースホルダー 2"/>
          <p:cNvSpPr>
            <a:spLocks noGrp="1"/>
          </p:cNvSpPr>
          <p:nvPr>
            <p:ph type="sldNum" sz="quarter" idx="12"/>
          </p:nvPr>
        </p:nvSpPr>
        <p:spPr>
          <a:xfrm>
            <a:off x="7654304" y="6490382"/>
            <a:ext cx="2228850" cy="365125"/>
          </a:xfrm>
        </p:spPr>
        <p:txBody>
          <a:bodyPr/>
          <a:lstStyle/>
          <a:p>
            <a:fld id="{E93600C5-E09F-42B5-8802-35E7D4C4D45F}" type="slidenum">
              <a:rPr kumimoji="1" lang="ja-JP" altLang="en-US" smtClean="0"/>
              <a:t>23</a:t>
            </a:fld>
            <a:endParaRPr kumimoji="1" lang="ja-JP" altLang="en-US" dirty="0"/>
          </a:p>
        </p:txBody>
      </p:sp>
    </p:spTree>
    <p:extLst>
      <p:ext uri="{BB962C8B-B14F-4D97-AF65-F5344CB8AC3E}">
        <p14:creationId xmlns:p14="http://schemas.microsoft.com/office/powerpoint/2010/main" val="23965959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2400" dirty="0"/>
              <a:t>⑤バックキャスティング</a:t>
            </a:r>
            <a:endParaRPr kumimoji="1" lang="ja-JP" altLang="en-US" sz="2400" dirty="0"/>
          </a:p>
        </p:txBody>
      </p:sp>
      <p:sp>
        <p:nvSpPr>
          <p:cNvPr id="3" name="テキスト ボックス 2"/>
          <p:cNvSpPr txBox="1"/>
          <p:nvPr/>
        </p:nvSpPr>
        <p:spPr>
          <a:xfrm>
            <a:off x="36101" y="1001486"/>
            <a:ext cx="4968000" cy="1138773"/>
          </a:xfrm>
          <a:prstGeom prst="rect">
            <a:avLst/>
          </a:prstGeom>
          <a:noFill/>
        </p:spPr>
        <p:txBody>
          <a:bodyPr wrap="square" rtlCol="0">
            <a:spAutoFit/>
          </a:bodyPr>
          <a:lstStyle/>
          <a:p>
            <a:r>
              <a:rPr kumimoji="1" lang="ja-JP" altLang="en-US" b="1" dirty="0">
                <a:latin typeface="Meiryo UI" panose="020B0604030504040204" pitchFamily="50" charset="-128"/>
                <a:ea typeface="Meiryo UI" panose="020B0604030504040204" pitchFamily="50" charset="-128"/>
              </a:rPr>
              <a:t>「バックキャスティング」</a:t>
            </a:r>
            <a:endParaRPr kumimoji="1" lang="en-US" altLang="ja-JP" b="1" dirty="0">
              <a:latin typeface="Meiryo UI" panose="020B0604030504040204" pitchFamily="50" charset="-128"/>
              <a:ea typeface="Meiryo UI" panose="020B0604030504040204" pitchFamily="50" charset="-128"/>
            </a:endParaRPr>
          </a:p>
          <a:p>
            <a:endParaRPr kumimoji="1" lang="en-US" altLang="ja-JP" b="1"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未来のある時点に目標を設定しておき、そこから振り返って現在すべきことを考える方法</a:t>
            </a:r>
          </a:p>
        </p:txBody>
      </p:sp>
      <p:sp>
        <p:nvSpPr>
          <p:cNvPr id="7" name="テキスト ボックス 6"/>
          <p:cNvSpPr txBox="1"/>
          <p:nvPr/>
        </p:nvSpPr>
        <p:spPr>
          <a:xfrm>
            <a:off x="0" y="2419530"/>
            <a:ext cx="4968000" cy="1384995"/>
          </a:xfrm>
          <a:prstGeom prst="rect">
            <a:avLst/>
          </a:prstGeom>
          <a:noFill/>
        </p:spPr>
        <p:txBody>
          <a:bodyPr wrap="square" rtlCol="0">
            <a:spAutoFit/>
          </a:bodyPr>
          <a:lstStyle/>
          <a:p>
            <a:r>
              <a:rPr kumimoji="1" lang="ja-JP" altLang="en-US" b="1" dirty="0">
                <a:latin typeface="Meiryo UI" panose="020B0604030504040204" pitchFamily="50" charset="-128"/>
                <a:ea typeface="Meiryo UI" panose="020B0604030504040204" pitchFamily="50" charset="-128"/>
              </a:rPr>
              <a:t>「フォアキャスティング」</a:t>
            </a:r>
            <a:endParaRPr kumimoji="1" lang="en-US" altLang="ja-JP" b="1" dirty="0">
              <a:latin typeface="Meiryo UI" panose="020B0604030504040204" pitchFamily="50" charset="-128"/>
              <a:ea typeface="Meiryo UI" panose="020B0604030504040204" pitchFamily="50" charset="-128"/>
            </a:endParaRPr>
          </a:p>
          <a:p>
            <a:endParaRPr kumimoji="1" lang="en-US" altLang="ja-JP" b="1"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過去のデータや実績などに基づき、現状で実現可能と考えられることを積み上げて、未来の目標に近づけようとする方法</a:t>
            </a:r>
          </a:p>
        </p:txBody>
      </p:sp>
      <p:cxnSp>
        <p:nvCxnSpPr>
          <p:cNvPr id="9" name="直線矢印コネクタ 8"/>
          <p:cNvCxnSpPr/>
          <p:nvPr/>
        </p:nvCxnSpPr>
        <p:spPr>
          <a:xfrm>
            <a:off x="5080000" y="3247799"/>
            <a:ext cx="4572000" cy="0"/>
          </a:xfrm>
          <a:prstGeom prst="straightConnector1">
            <a:avLst/>
          </a:prstGeom>
          <a:ln w="76200">
            <a:tailEnd type="triangle"/>
          </a:ln>
        </p:spPr>
        <p:style>
          <a:lnRef idx="3">
            <a:schemeClr val="accent5"/>
          </a:lnRef>
          <a:fillRef idx="0">
            <a:schemeClr val="accent5"/>
          </a:fillRef>
          <a:effectRef idx="2">
            <a:schemeClr val="accent5"/>
          </a:effectRef>
          <a:fontRef idx="minor">
            <a:schemeClr val="tx1"/>
          </a:fontRef>
        </p:style>
      </p:cxnSp>
      <p:sp>
        <p:nvSpPr>
          <p:cNvPr id="10" name="フローチャート: 結合子 9"/>
          <p:cNvSpPr/>
          <p:nvPr/>
        </p:nvSpPr>
        <p:spPr>
          <a:xfrm>
            <a:off x="5171660" y="3126134"/>
            <a:ext cx="237595" cy="243331"/>
          </a:xfrm>
          <a:prstGeom prst="flowChartConnector">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sp>
        <p:nvSpPr>
          <p:cNvPr id="11" name="フローチャート: 結合子 10"/>
          <p:cNvSpPr/>
          <p:nvPr/>
        </p:nvSpPr>
        <p:spPr>
          <a:xfrm>
            <a:off x="7036746" y="3144505"/>
            <a:ext cx="237595" cy="243331"/>
          </a:xfrm>
          <a:prstGeom prst="flowChartConnector">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sp>
        <p:nvSpPr>
          <p:cNvPr id="12" name="フローチャート: 結合子 11"/>
          <p:cNvSpPr/>
          <p:nvPr/>
        </p:nvSpPr>
        <p:spPr>
          <a:xfrm>
            <a:off x="9028832" y="3144505"/>
            <a:ext cx="237595" cy="243331"/>
          </a:xfrm>
          <a:prstGeom prst="flowChartConnector">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sp>
        <p:nvSpPr>
          <p:cNvPr id="13" name="テキスト ボックス 12"/>
          <p:cNvSpPr txBox="1"/>
          <p:nvPr/>
        </p:nvSpPr>
        <p:spPr>
          <a:xfrm>
            <a:off x="5080000" y="3532943"/>
            <a:ext cx="400110" cy="642030"/>
          </a:xfrm>
          <a:prstGeom prst="rect">
            <a:avLst/>
          </a:prstGeom>
          <a:noFill/>
        </p:spPr>
        <p:txBody>
          <a:bodyPr vert="eaVert" wrap="square" rtlCol="0">
            <a:spAutoFit/>
          </a:bodyPr>
          <a:lstStyle/>
          <a:p>
            <a:r>
              <a:rPr kumimoji="1" lang="ja-JP" altLang="en-US" sz="1400" b="1" dirty="0">
                <a:latin typeface="Meiryo UI" panose="020B0604030504040204" pitchFamily="50" charset="-128"/>
                <a:ea typeface="Meiryo UI" panose="020B0604030504040204" pitchFamily="50" charset="-128"/>
              </a:rPr>
              <a:t>過去</a:t>
            </a:r>
          </a:p>
        </p:txBody>
      </p:sp>
      <p:sp>
        <p:nvSpPr>
          <p:cNvPr id="14" name="テキスト ボックス 13"/>
          <p:cNvSpPr txBox="1"/>
          <p:nvPr/>
        </p:nvSpPr>
        <p:spPr>
          <a:xfrm>
            <a:off x="6945086" y="3532943"/>
            <a:ext cx="400110" cy="642030"/>
          </a:xfrm>
          <a:prstGeom prst="rect">
            <a:avLst/>
          </a:prstGeom>
          <a:noFill/>
        </p:spPr>
        <p:txBody>
          <a:bodyPr vert="eaVert" wrap="square" rtlCol="0">
            <a:spAutoFit/>
          </a:bodyPr>
          <a:lstStyle/>
          <a:p>
            <a:r>
              <a:rPr kumimoji="1" lang="ja-JP" altLang="en-US" sz="1400" b="1" dirty="0">
                <a:latin typeface="Meiryo UI" panose="020B0604030504040204" pitchFamily="50" charset="-128"/>
                <a:ea typeface="Meiryo UI" panose="020B0604030504040204" pitchFamily="50" charset="-128"/>
              </a:rPr>
              <a:t>現在</a:t>
            </a:r>
          </a:p>
        </p:txBody>
      </p:sp>
      <p:sp>
        <p:nvSpPr>
          <p:cNvPr id="15" name="テキスト ボックス 14"/>
          <p:cNvSpPr txBox="1"/>
          <p:nvPr/>
        </p:nvSpPr>
        <p:spPr>
          <a:xfrm>
            <a:off x="8850086" y="3540858"/>
            <a:ext cx="400110" cy="642030"/>
          </a:xfrm>
          <a:prstGeom prst="rect">
            <a:avLst/>
          </a:prstGeom>
          <a:noFill/>
        </p:spPr>
        <p:txBody>
          <a:bodyPr vert="eaVert" wrap="square" rtlCol="0">
            <a:spAutoFit/>
          </a:bodyPr>
          <a:lstStyle/>
          <a:p>
            <a:r>
              <a:rPr kumimoji="1" lang="ja-JP" altLang="en-US" sz="1400" b="1" dirty="0">
                <a:latin typeface="Meiryo UI" panose="020B0604030504040204" pitchFamily="50" charset="-128"/>
                <a:ea typeface="Meiryo UI" panose="020B0604030504040204" pitchFamily="50" charset="-128"/>
              </a:rPr>
              <a:t>未来</a:t>
            </a:r>
          </a:p>
        </p:txBody>
      </p:sp>
      <p:sp>
        <p:nvSpPr>
          <p:cNvPr id="17" name="右矢印 16"/>
          <p:cNvSpPr/>
          <p:nvPr/>
        </p:nvSpPr>
        <p:spPr>
          <a:xfrm rot="20981710">
            <a:off x="5315539" y="2442654"/>
            <a:ext cx="2038740" cy="246219"/>
          </a:xfrm>
          <a:prstGeom prst="rightArrow">
            <a:avLst/>
          </a:prstGeom>
          <a:pattFill prst="pct70">
            <a:fgClr>
              <a:schemeClr val="accent5">
                <a:lumMod val="20000"/>
                <a:lumOff val="80000"/>
              </a:schemeClr>
            </a:fgClr>
            <a:bgClr>
              <a:schemeClr val="bg1"/>
            </a:bgClr>
          </a:patt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右矢印 17"/>
          <p:cNvSpPr/>
          <p:nvPr/>
        </p:nvSpPr>
        <p:spPr>
          <a:xfrm rot="20981710">
            <a:off x="7460324" y="2085658"/>
            <a:ext cx="1881707" cy="2462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右矢印 18"/>
          <p:cNvSpPr/>
          <p:nvPr/>
        </p:nvSpPr>
        <p:spPr>
          <a:xfrm rot="19185854">
            <a:off x="7162973" y="1549821"/>
            <a:ext cx="1881707" cy="2462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角丸四角形 19"/>
          <p:cNvSpPr/>
          <p:nvPr/>
        </p:nvSpPr>
        <p:spPr>
          <a:xfrm>
            <a:off x="8850086" y="624618"/>
            <a:ext cx="968828" cy="47897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sz="1400" dirty="0">
                <a:latin typeface="Meiryo UI" panose="020B0604030504040204" pitchFamily="50" charset="-128"/>
                <a:ea typeface="Meiryo UI" panose="020B0604030504040204" pitchFamily="50" charset="-128"/>
              </a:rPr>
              <a:t>あるべき</a:t>
            </a:r>
            <a:endParaRPr kumimoji="1" lang="en-US" altLang="ja-JP" sz="1400" dirty="0">
              <a:latin typeface="Meiryo UI" panose="020B0604030504040204" pitchFamily="50" charset="-128"/>
              <a:ea typeface="Meiryo UI" panose="020B0604030504040204" pitchFamily="50" charset="-128"/>
            </a:endParaRPr>
          </a:p>
          <a:p>
            <a:pPr algn="ctr"/>
            <a:r>
              <a:rPr kumimoji="1" lang="ja-JP" altLang="en-US" sz="1400" dirty="0">
                <a:latin typeface="Meiryo UI" panose="020B0604030504040204" pitchFamily="50" charset="-128"/>
                <a:ea typeface="Meiryo UI" panose="020B0604030504040204" pitchFamily="50" charset="-128"/>
              </a:rPr>
              <a:t>社会像</a:t>
            </a:r>
          </a:p>
        </p:txBody>
      </p:sp>
      <p:sp>
        <p:nvSpPr>
          <p:cNvPr id="21" name="上カーブ矢印 20"/>
          <p:cNvSpPr/>
          <p:nvPr/>
        </p:nvSpPr>
        <p:spPr>
          <a:xfrm rot="8719183">
            <a:off x="6782595" y="1114865"/>
            <a:ext cx="1842670" cy="534335"/>
          </a:xfrm>
          <a:prstGeom prst="curvedUp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solidFill>
                <a:schemeClr val="tx1"/>
              </a:solidFill>
            </a:endParaRPr>
          </a:p>
        </p:txBody>
      </p:sp>
      <p:sp>
        <p:nvSpPr>
          <p:cNvPr id="22" name="上カーブ矢印 21"/>
          <p:cNvSpPr/>
          <p:nvPr/>
        </p:nvSpPr>
        <p:spPr>
          <a:xfrm rot="20927056">
            <a:off x="5411336" y="2739574"/>
            <a:ext cx="2021806" cy="393544"/>
          </a:xfrm>
          <a:prstGeom prst="curvedUp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solidFill>
                <a:schemeClr val="tx1"/>
              </a:solidFill>
            </a:endParaRPr>
          </a:p>
        </p:txBody>
      </p:sp>
      <p:sp>
        <p:nvSpPr>
          <p:cNvPr id="23" name="上カーブ矢印 22"/>
          <p:cNvSpPr/>
          <p:nvPr/>
        </p:nvSpPr>
        <p:spPr>
          <a:xfrm rot="20927056">
            <a:off x="7413665" y="2395028"/>
            <a:ext cx="2021806" cy="393544"/>
          </a:xfrm>
          <a:prstGeom prst="curvedUp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solidFill>
                <a:schemeClr val="tx1"/>
              </a:solidFill>
            </a:endParaRPr>
          </a:p>
        </p:txBody>
      </p:sp>
      <p:sp>
        <p:nvSpPr>
          <p:cNvPr id="24" name="角丸四角形 23"/>
          <p:cNvSpPr/>
          <p:nvPr/>
        </p:nvSpPr>
        <p:spPr>
          <a:xfrm>
            <a:off x="8875838" y="1474536"/>
            <a:ext cx="968828" cy="47897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sz="1400" dirty="0">
                <a:latin typeface="Meiryo UI" panose="020B0604030504040204" pitchFamily="50" charset="-128"/>
                <a:ea typeface="Meiryo UI" panose="020B0604030504040204" pitchFamily="50" charset="-128"/>
              </a:rPr>
              <a:t>現実的な</a:t>
            </a:r>
            <a:endParaRPr kumimoji="1" lang="en-US" altLang="ja-JP" sz="1400" dirty="0">
              <a:latin typeface="Meiryo UI" panose="020B0604030504040204" pitchFamily="50" charset="-128"/>
              <a:ea typeface="Meiryo UI" panose="020B0604030504040204" pitchFamily="50" charset="-128"/>
            </a:endParaRPr>
          </a:p>
          <a:p>
            <a:pPr algn="ctr"/>
            <a:r>
              <a:rPr kumimoji="1" lang="ja-JP" altLang="en-US" sz="1400" dirty="0">
                <a:latin typeface="Meiryo UI" panose="020B0604030504040204" pitchFamily="50" charset="-128"/>
                <a:ea typeface="Meiryo UI" panose="020B0604030504040204" pitchFamily="50" charset="-128"/>
              </a:rPr>
              <a:t>めざす姿</a:t>
            </a:r>
            <a:endParaRPr kumimoji="1" lang="en-US" altLang="ja-JP" sz="1400" dirty="0">
              <a:latin typeface="Meiryo UI" panose="020B0604030504040204" pitchFamily="50" charset="-128"/>
              <a:ea typeface="Meiryo UI" panose="020B0604030504040204" pitchFamily="50" charset="-128"/>
            </a:endParaRPr>
          </a:p>
        </p:txBody>
      </p:sp>
      <p:sp>
        <p:nvSpPr>
          <p:cNvPr id="25" name="テキスト ボックス 24"/>
          <p:cNvSpPr txBox="1"/>
          <p:nvPr/>
        </p:nvSpPr>
        <p:spPr>
          <a:xfrm>
            <a:off x="311964" y="4176257"/>
            <a:ext cx="9282072" cy="216982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nSpc>
                <a:spcPct val="150000"/>
              </a:lnSpc>
            </a:pPr>
            <a:r>
              <a:rPr kumimoji="1" lang="ja-JP" altLang="en-US" b="1" dirty="0">
                <a:latin typeface="Meiryo UI" panose="020B0604030504040204" pitchFamily="50" charset="-128"/>
                <a:ea typeface="Meiryo UI" panose="020B0604030504040204" pitchFamily="50" charset="-128"/>
              </a:rPr>
              <a:t>ポイント１</a:t>
            </a:r>
            <a:r>
              <a:rPr kumimoji="1" lang="ja-JP" altLang="en-US" dirty="0">
                <a:latin typeface="Meiryo UI" panose="020B0604030504040204" pitchFamily="50" charset="-128"/>
                <a:ea typeface="Meiryo UI" panose="020B0604030504040204" pitchFamily="50" charset="-128"/>
              </a:rPr>
              <a:t>：社会課題解決のイメージの変革</a:t>
            </a:r>
            <a:endParaRPr kumimoji="1" lang="en-US" altLang="ja-JP" dirty="0">
              <a:latin typeface="Meiryo UI" panose="020B0604030504040204" pitchFamily="50" charset="-128"/>
              <a:ea typeface="Meiryo UI" panose="020B0604030504040204" pitchFamily="50" charset="-128"/>
            </a:endParaRPr>
          </a:p>
          <a:p>
            <a:pPr>
              <a:lnSpc>
                <a:spcPct val="150000"/>
              </a:lnSpc>
            </a:pPr>
            <a:r>
              <a:rPr kumimoji="1" lang="ja-JP" altLang="en-US" dirty="0">
                <a:latin typeface="Meiryo UI" panose="020B0604030504040204" pitchFamily="50" charset="-128"/>
                <a:ea typeface="Meiryo UI" panose="020B0604030504040204" pitchFamily="50" charset="-128"/>
              </a:rPr>
              <a:t>　義務的な行動ではなく、主体的な行動の誘発</a:t>
            </a: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r>
              <a:rPr kumimoji="1" lang="ja-JP" altLang="en-US" b="1" dirty="0">
                <a:latin typeface="Meiryo UI" panose="020B0604030504040204" pitchFamily="50" charset="-128"/>
                <a:ea typeface="Meiryo UI" panose="020B0604030504040204" pitchFamily="50" charset="-128"/>
              </a:rPr>
              <a:t>ポイント２</a:t>
            </a:r>
            <a:r>
              <a:rPr kumimoji="1" lang="ja-JP" altLang="en-US" dirty="0">
                <a:latin typeface="Meiryo UI" panose="020B0604030504040204" pitchFamily="50" charset="-128"/>
                <a:ea typeface="Meiryo UI" panose="020B0604030504040204" pitchFamily="50" charset="-128"/>
              </a:rPr>
              <a:t>：できない言い訳をしない</a:t>
            </a:r>
            <a:endParaRPr kumimoji="1" lang="en-US" altLang="ja-JP" dirty="0">
              <a:latin typeface="Meiryo UI" panose="020B0604030504040204" pitchFamily="50" charset="-128"/>
              <a:ea typeface="Meiryo UI" panose="020B0604030504040204" pitchFamily="50" charset="-128"/>
            </a:endParaRPr>
          </a:p>
          <a:p>
            <a:pPr>
              <a:lnSpc>
                <a:spcPct val="150000"/>
              </a:lnSpc>
            </a:pPr>
            <a:r>
              <a:rPr kumimoji="1" lang="ja-JP" altLang="en-US" dirty="0">
                <a:latin typeface="Meiryo UI" panose="020B0604030504040204" pitchFamily="50" charset="-128"/>
                <a:ea typeface="Meiryo UI" panose="020B0604030504040204" pitchFamily="50" charset="-128"/>
              </a:rPr>
              <a:t>　できない理由を考えるのではなく、よりよくするためのアイディアを出す</a:t>
            </a:r>
            <a:endParaRPr kumimoji="1"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2"/>
          </p:nvPr>
        </p:nvSpPr>
        <p:spPr>
          <a:xfrm>
            <a:off x="7567199" y="6445046"/>
            <a:ext cx="2228850" cy="365125"/>
          </a:xfrm>
        </p:spPr>
        <p:txBody>
          <a:bodyPr/>
          <a:lstStyle/>
          <a:p>
            <a:fld id="{E93600C5-E09F-42B5-8802-35E7D4C4D45F}" type="slidenum">
              <a:rPr kumimoji="1" lang="ja-JP" altLang="en-US" smtClean="0"/>
              <a:t>24</a:t>
            </a:fld>
            <a:endParaRPr kumimoji="1" lang="ja-JP" altLang="en-US" dirty="0"/>
          </a:p>
        </p:txBody>
      </p:sp>
    </p:spTree>
    <p:extLst>
      <p:ext uri="{BB962C8B-B14F-4D97-AF65-F5344CB8AC3E}">
        <p14:creationId xmlns:p14="http://schemas.microsoft.com/office/powerpoint/2010/main" val="314840511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37699" y="113336"/>
            <a:ext cx="9376841" cy="416751"/>
          </a:xfrm>
        </p:spPr>
        <p:txBody>
          <a:bodyPr/>
          <a:lstStyle/>
          <a:p>
            <a:r>
              <a:rPr lang="ja-JP" altLang="en-US" sz="2400" dirty="0"/>
              <a:t>⑥ルールを決めた必達目標ではなく、各主体がめざすべき目標を作る</a:t>
            </a:r>
            <a:endParaRPr kumimoji="1" lang="ja-JP" altLang="en-US" sz="2400" dirty="0"/>
          </a:p>
        </p:txBody>
      </p:sp>
      <p:sp>
        <p:nvSpPr>
          <p:cNvPr id="3" name="テキスト ボックス 2"/>
          <p:cNvSpPr txBox="1"/>
          <p:nvPr/>
        </p:nvSpPr>
        <p:spPr>
          <a:xfrm>
            <a:off x="259349" y="1181388"/>
            <a:ext cx="9387301" cy="507831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nSpc>
                <a:spcPct val="150000"/>
              </a:lnSpc>
            </a:pPr>
            <a:r>
              <a:rPr kumimoji="1" lang="ja-JP" altLang="en-US" b="1" dirty="0">
                <a:latin typeface="Meiryo UI" panose="020B0604030504040204" pitchFamily="50" charset="-128"/>
                <a:ea typeface="Meiryo UI" panose="020B0604030504040204" pitchFamily="50" charset="-128"/>
              </a:rPr>
              <a:t>ポイント１</a:t>
            </a:r>
            <a:r>
              <a:rPr kumimoji="1" lang="ja-JP" altLang="en-US" dirty="0">
                <a:latin typeface="Meiryo UI" panose="020B0604030504040204" pitchFamily="50" charset="-128"/>
                <a:ea typeface="Meiryo UI" panose="020B0604030504040204" pitchFamily="50" charset="-128"/>
              </a:rPr>
              <a:t>：</a:t>
            </a:r>
            <a:r>
              <a:rPr kumimoji="1" lang="en-US" altLang="ja-JP" dirty="0">
                <a:latin typeface="Meiryo UI" panose="020B0604030504040204" pitchFamily="50" charset="-128"/>
                <a:ea typeface="Meiryo UI" panose="020B0604030504040204" pitchFamily="50" charset="-128"/>
              </a:rPr>
              <a:t>SDGs</a:t>
            </a:r>
            <a:r>
              <a:rPr kumimoji="1" lang="ja-JP" altLang="en-US" dirty="0">
                <a:latin typeface="Meiryo UI" panose="020B0604030504040204" pitchFamily="50" charset="-128"/>
                <a:ea typeface="Meiryo UI" panose="020B0604030504040204" pitchFamily="50" charset="-128"/>
              </a:rPr>
              <a:t>は</a:t>
            </a:r>
            <a:r>
              <a:rPr kumimoji="1" lang="en-US" altLang="ja-JP" dirty="0">
                <a:latin typeface="Meiryo UI" panose="020B0604030504040204" pitchFamily="50" charset="-128"/>
                <a:ea typeface="Meiryo UI" panose="020B0604030504040204" pitchFamily="50" charset="-128"/>
              </a:rPr>
              <a:t>2030</a:t>
            </a:r>
            <a:r>
              <a:rPr kumimoji="1" lang="ja-JP" altLang="en-US" dirty="0">
                <a:latin typeface="Meiryo UI" panose="020B0604030504040204" pitchFamily="50" charset="-128"/>
                <a:ea typeface="Meiryo UI" panose="020B0604030504040204" pitchFamily="50" charset="-128"/>
              </a:rPr>
              <a:t>年にあるべきゴールのみを提示（⇔京都議定書等）</a:t>
            </a:r>
            <a:endParaRPr kumimoji="1" lang="en-US" altLang="ja-JP" dirty="0">
              <a:latin typeface="Meiryo UI" panose="020B0604030504040204" pitchFamily="50" charset="-128"/>
              <a:ea typeface="Meiryo UI" panose="020B0604030504040204" pitchFamily="50" charset="-128"/>
            </a:endParaRPr>
          </a:p>
          <a:p>
            <a:pPr>
              <a:lnSpc>
                <a:spcPct val="150000"/>
              </a:lnSpc>
            </a:pPr>
            <a:r>
              <a:rPr kumimoji="1" lang="ja-JP" altLang="en-US" dirty="0">
                <a:latin typeface="Meiryo UI" panose="020B0604030504040204" pitchFamily="50" charset="-128"/>
                <a:ea typeface="Meiryo UI" panose="020B0604030504040204" pitchFamily="50" charset="-128"/>
              </a:rPr>
              <a:t>　「健康のために走る」、「ラーメンの汁を飲み干す」、「トイレでも手を洗わない」</a:t>
            </a: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r>
              <a:rPr kumimoji="1" lang="ja-JP" altLang="en-US" b="1" dirty="0">
                <a:latin typeface="Meiryo UI" panose="020B0604030504040204" pitchFamily="50" charset="-128"/>
                <a:ea typeface="Meiryo UI" panose="020B0604030504040204" pitchFamily="50" charset="-128"/>
              </a:rPr>
              <a:t>ポイント２</a:t>
            </a:r>
            <a:r>
              <a:rPr kumimoji="1" lang="ja-JP" altLang="en-US" dirty="0">
                <a:latin typeface="Meiryo UI" panose="020B0604030504040204" pitchFamily="50" charset="-128"/>
                <a:ea typeface="Meiryo UI" panose="020B0604030504040204" pitchFamily="50" charset="-128"/>
              </a:rPr>
              <a:t>：世界の共通目標と、個人や地域の取組みがつながる</a:t>
            </a:r>
            <a:endParaRPr kumimoji="1" lang="en-US" altLang="ja-JP" dirty="0">
              <a:latin typeface="Meiryo UI" panose="020B0604030504040204" pitchFamily="50" charset="-128"/>
              <a:ea typeface="Meiryo UI" panose="020B0604030504040204" pitchFamily="50" charset="-128"/>
            </a:endParaRPr>
          </a:p>
          <a:p>
            <a:pPr>
              <a:lnSpc>
                <a:spcPct val="150000"/>
              </a:lnSpc>
            </a:pPr>
            <a:r>
              <a:rPr kumimoji="1" lang="ja-JP" altLang="en-US" dirty="0">
                <a:latin typeface="Meiryo UI" panose="020B0604030504040204" pitchFamily="50" charset="-128"/>
                <a:ea typeface="Meiryo UI" panose="020B0604030504040204" pitchFamily="50" charset="-128"/>
              </a:rPr>
              <a:t>　　プロジェクトベースで、 </a:t>
            </a:r>
            <a:r>
              <a:rPr kumimoji="1" lang="en-US" altLang="ja-JP" dirty="0">
                <a:latin typeface="Meiryo UI" panose="020B0604030504040204" pitchFamily="50" charset="-128"/>
                <a:ea typeface="Meiryo UI" panose="020B0604030504040204" pitchFamily="50" charset="-128"/>
              </a:rPr>
              <a:t>17</a:t>
            </a:r>
            <a:r>
              <a:rPr kumimoji="1" lang="ja-JP" altLang="en-US" dirty="0">
                <a:latin typeface="Meiryo UI" panose="020B0604030504040204" pitchFamily="50" charset="-128"/>
                <a:ea typeface="Meiryo UI" panose="020B0604030504040204" pitchFamily="50" charset="-128"/>
              </a:rPr>
              <a:t>ゴール・</a:t>
            </a:r>
            <a:r>
              <a:rPr kumimoji="1" lang="en-US" altLang="ja-JP" dirty="0">
                <a:latin typeface="Meiryo UI" panose="020B0604030504040204" pitchFamily="50" charset="-128"/>
                <a:ea typeface="Meiryo UI" panose="020B0604030504040204" pitchFamily="50" charset="-128"/>
              </a:rPr>
              <a:t>169</a:t>
            </a:r>
            <a:r>
              <a:rPr kumimoji="1" lang="ja-JP" altLang="en-US" dirty="0">
                <a:latin typeface="Meiryo UI" panose="020B0604030504040204" pitchFamily="50" charset="-128"/>
                <a:ea typeface="Meiryo UI" panose="020B0604030504040204" pitchFamily="50" charset="-128"/>
              </a:rPr>
              <a:t>のターゲットとのロジックを整理</a:t>
            </a:r>
            <a:r>
              <a:rPr kumimoji="1" lang="ja-JP" altLang="en-US" dirty="0" smtClean="0">
                <a:latin typeface="Meiryo UI" panose="020B0604030504040204" pitchFamily="50" charset="-128"/>
                <a:ea typeface="Meiryo UI" panose="020B0604030504040204" pitchFamily="50" charset="-128"/>
              </a:rPr>
              <a:t>する</a:t>
            </a:r>
            <a:endParaRPr kumimoji="1" lang="en-US" altLang="ja-JP" dirty="0" smtClean="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p:txBody>
      </p:sp>
      <p:sp>
        <p:nvSpPr>
          <p:cNvPr id="4" name="テキスト ボックス 3"/>
          <p:cNvSpPr txBox="1"/>
          <p:nvPr/>
        </p:nvSpPr>
        <p:spPr>
          <a:xfrm>
            <a:off x="420034" y="3958676"/>
            <a:ext cx="9094506" cy="2062103"/>
          </a:xfrm>
          <a:prstGeom prst="rect">
            <a:avLst/>
          </a:prstGeom>
          <a:noFill/>
          <a:ln>
            <a:solidFill>
              <a:schemeClr val="accent1">
                <a:lumMod val="75000"/>
              </a:schemeClr>
            </a:solidFill>
            <a:prstDash val="dash"/>
          </a:ln>
        </p:spPr>
        <p:txBody>
          <a:bodyPr wrap="square" rtlCol="0">
            <a:spAutoFit/>
          </a:bodyPr>
          <a:lstStyle/>
          <a:p>
            <a:r>
              <a:rPr kumimoji="1" lang="ja-JP" altLang="en-US" sz="1600" dirty="0">
                <a:latin typeface="Meiryo UI" panose="020B0604030504040204" pitchFamily="50" charset="-128"/>
                <a:ea typeface="Meiryo UI" panose="020B0604030504040204" pitchFamily="50" charset="-128"/>
              </a:rPr>
              <a:t>（例）</a:t>
            </a:r>
            <a:endParaRPr kumimoji="1" lang="en-US" altLang="ja-JP" sz="1600"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・「健康のために走る」→「交通機関を使用しないため石油の使用料が減る」（ゴール１３）</a:t>
            </a:r>
            <a:endParaRPr kumimoji="1" lang="en-US" altLang="ja-JP" sz="1600" dirty="0">
              <a:latin typeface="Meiryo UI" panose="020B0604030504040204" pitchFamily="50" charset="-128"/>
              <a:ea typeface="Meiryo UI" panose="020B0604030504040204" pitchFamily="50" charset="-128"/>
            </a:endParaRPr>
          </a:p>
          <a:p>
            <a:endParaRPr kumimoji="1" lang="en-US" altLang="ja-JP" sz="1600"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・「ラーメンの汁を飲み干す」→「ラーメンの汁の廃棄の減少」→「持続可能な海洋資源の構築」（ゴール</a:t>
            </a:r>
            <a:r>
              <a:rPr kumimoji="1" lang="en-US" altLang="ja-JP" sz="1600" dirty="0">
                <a:latin typeface="Meiryo UI" panose="020B0604030504040204" pitchFamily="50" charset="-128"/>
                <a:ea typeface="Meiryo UI" panose="020B0604030504040204" pitchFamily="50" charset="-128"/>
              </a:rPr>
              <a:t>14</a:t>
            </a:r>
            <a:r>
              <a:rPr kumimoji="1" lang="ja-JP" altLang="en-US" sz="1600" dirty="0">
                <a:latin typeface="Meiryo UI" panose="020B0604030504040204" pitchFamily="50" charset="-128"/>
                <a:ea typeface="Meiryo UI" panose="020B0604030504040204" pitchFamily="50" charset="-128"/>
              </a:rPr>
              <a:t>）　</a:t>
            </a:r>
            <a:endParaRPr kumimoji="1" lang="en-US" altLang="ja-JP" sz="1600" dirty="0">
              <a:latin typeface="Meiryo UI" panose="020B0604030504040204" pitchFamily="50" charset="-128"/>
              <a:ea typeface="Meiryo UI" panose="020B0604030504040204" pitchFamily="50" charset="-128"/>
            </a:endParaRPr>
          </a:p>
          <a:p>
            <a:pPr algn="r"/>
            <a:r>
              <a:rPr kumimoji="1" lang="en-US" altLang="ja-JP" sz="1600" dirty="0">
                <a:latin typeface="Meiryo UI" panose="020B0604030504040204" pitchFamily="50" charset="-128"/>
                <a:ea typeface="Meiryo UI" panose="020B0604030504040204" pitchFamily="50" charset="-128"/>
              </a:rPr>
              <a:t>※</a:t>
            </a:r>
            <a:r>
              <a:rPr kumimoji="1" lang="ja-JP" altLang="en-US" sz="1600" dirty="0">
                <a:latin typeface="Meiryo UI" panose="020B0604030504040204" pitchFamily="50" charset="-128"/>
                <a:ea typeface="Meiryo UI" panose="020B0604030504040204" pitchFamily="50" charset="-128"/>
              </a:rPr>
              <a:t>健康には悪い？</a:t>
            </a:r>
            <a:endParaRPr kumimoji="1" lang="en-US" altLang="ja-JP" sz="1600"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・「トイレで手を洗わない」→「水の節約」→「持続可能な水環境の整備」（ゴール６）</a:t>
            </a:r>
            <a:endParaRPr kumimoji="1" lang="en-US" altLang="ja-JP" sz="1600"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　　　　　　　　　　　　　　　　　　　　　　　　　　　　　　　　　　　　　　　　　　　</a:t>
            </a:r>
            <a:r>
              <a:rPr kumimoji="1" lang="en-US" altLang="ja-JP" sz="1600" dirty="0">
                <a:latin typeface="Meiryo UI" panose="020B0604030504040204" pitchFamily="50" charset="-128"/>
                <a:ea typeface="Meiryo UI" panose="020B0604030504040204" pitchFamily="50" charset="-128"/>
              </a:rPr>
              <a:t>※</a:t>
            </a:r>
            <a:r>
              <a:rPr kumimoji="1" lang="ja-JP" altLang="en-US" sz="1600" dirty="0">
                <a:latin typeface="Meiryo UI" panose="020B0604030504040204" pitchFamily="50" charset="-128"/>
                <a:ea typeface="Meiryo UI" panose="020B0604030504040204" pitchFamily="50" charset="-128"/>
              </a:rPr>
              <a:t>不衛生では？</a:t>
            </a:r>
            <a:endParaRPr kumimoji="1" lang="en-US" altLang="ja-JP" sz="1600" dirty="0">
              <a:latin typeface="Meiryo UI" panose="020B0604030504040204" pitchFamily="50" charset="-128"/>
              <a:ea typeface="Meiryo UI" panose="020B0604030504040204" pitchFamily="50" charset="-128"/>
            </a:endParaRPr>
          </a:p>
          <a:p>
            <a:endParaRPr kumimoji="1" lang="ja-JP" altLang="en-US" sz="1600" dirty="0">
              <a:latin typeface="Meiryo UI" panose="020B0604030504040204" pitchFamily="50" charset="-128"/>
              <a:ea typeface="Meiryo UI" panose="020B0604030504040204" pitchFamily="50" charset="-128"/>
            </a:endParaRPr>
          </a:p>
        </p:txBody>
      </p:sp>
      <p:sp>
        <p:nvSpPr>
          <p:cNvPr id="5" name="テキスト ボックス 4"/>
          <p:cNvSpPr txBox="1"/>
          <p:nvPr/>
        </p:nvSpPr>
        <p:spPr>
          <a:xfrm>
            <a:off x="3445055" y="2258924"/>
            <a:ext cx="3243662" cy="369332"/>
          </a:xfrm>
          <a:prstGeom prst="rect">
            <a:avLst/>
          </a:prstGeom>
          <a:noFill/>
          <a:ln>
            <a:solidFill>
              <a:schemeClr val="accent1">
                <a:lumMod val="75000"/>
              </a:schemeClr>
            </a:solidFill>
            <a:prstDash val="dash"/>
          </a:ln>
        </p:spPr>
        <p:txBody>
          <a:bodyPr wrap="square" rtlCol="0">
            <a:spAutoFit/>
          </a:bodyPr>
          <a:lstStyle/>
          <a:p>
            <a:pPr algn="ctr"/>
            <a:r>
              <a:rPr kumimoji="1" lang="ja-JP" altLang="en-US" dirty="0">
                <a:latin typeface="Meiryo UI" panose="020B0604030504040204" pitchFamily="50" charset="-128"/>
                <a:ea typeface="Meiryo UI" panose="020B0604030504040204" pitchFamily="50" charset="-128"/>
              </a:rPr>
              <a:t>なんでも</a:t>
            </a:r>
            <a:r>
              <a:rPr kumimoji="1" lang="en-US" altLang="ja-JP" dirty="0">
                <a:latin typeface="Meiryo UI" panose="020B0604030504040204" pitchFamily="50" charset="-128"/>
                <a:ea typeface="Meiryo UI" panose="020B0604030504040204" pitchFamily="50" charset="-128"/>
              </a:rPr>
              <a:t>SDGs</a:t>
            </a:r>
          </a:p>
        </p:txBody>
      </p:sp>
      <p:sp>
        <p:nvSpPr>
          <p:cNvPr id="6" name="スライド番号プレースホルダー 5"/>
          <p:cNvSpPr>
            <a:spLocks noGrp="1"/>
          </p:cNvSpPr>
          <p:nvPr>
            <p:ph type="sldNum" sz="quarter" idx="12"/>
          </p:nvPr>
        </p:nvSpPr>
        <p:spPr>
          <a:xfrm>
            <a:off x="7677150" y="6492875"/>
            <a:ext cx="2228850" cy="365125"/>
          </a:xfrm>
        </p:spPr>
        <p:txBody>
          <a:bodyPr/>
          <a:lstStyle/>
          <a:p>
            <a:fld id="{E93600C5-E09F-42B5-8802-35E7D4C4D45F}" type="slidenum">
              <a:rPr kumimoji="1" lang="ja-JP" altLang="en-US" smtClean="0"/>
              <a:t>25</a:t>
            </a:fld>
            <a:endParaRPr kumimoji="1" lang="ja-JP" altLang="en-US" dirty="0"/>
          </a:p>
        </p:txBody>
      </p:sp>
    </p:spTree>
    <p:extLst>
      <p:ext uri="{BB962C8B-B14F-4D97-AF65-F5344CB8AC3E}">
        <p14:creationId xmlns:p14="http://schemas.microsoft.com/office/powerpoint/2010/main" val="377989489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602456" y="1328737"/>
            <a:ext cx="8701087" cy="4314825"/>
          </a:xfrm>
          <a:prstGeom prst="rect">
            <a:avLst/>
          </a:prstGeom>
          <a:ln w="111125" cmpd="dbl"/>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4800" b="1" dirty="0"/>
              <a:t>３</a:t>
            </a:r>
            <a:r>
              <a:rPr kumimoji="1" lang="ja-JP" altLang="en-US" sz="4800" b="1" dirty="0" smtClean="0"/>
              <a:t>．</a:t>
            </a:r>
            <a:r>
              <a:rPr kumimoji="1" lang="en-US" altLang="ja-JP" sz="4800" b="1" dirty="0"/>
              <a:t>SDGs</a:t>
            </a:r>
            <a:r>
              <a:rPr kumimoji="1" lang="ja-JP" altLang="en-US" sz="4800" b="1" dirty="0"/>
              <a:t>と大阪・関西万博</a:t>
            </a:r>
          </a:p>
        </p:txBody>
      </p:sp>
      <p:sp>
        <p:nvSpPr>
          <p:cNvPr id="3" name="スライド番号プレースホルダー 2"/>
          <p:cNvSpPr>
            <a:spLocks noGrp="1"/>
          </p:cNvSpPr>
          <p:nvPr>
            <p:ph type="sldNum" sz="quarter" idx="12"/>
          </p:nvPr>
        </p:nvSpPr>
        <p:spPr>
          <a:xfrm>
            <a:off x="7677150" y="6492875"/>
            <a:ext cx="2228850" cy="365125"/>
          </a:xfrm>
        </p:spPr>
        <p:txBody>
          <a:bodyPr/>
          <a:lstStyle/>
          <a:p>
            <a:fld id="{E93600C5-E09F-42B5-8802-35E7D4C4D45F}" type="slidenum">
              <a:rPr kumimoji="1" lang="ja-JP" altLang="en-US" smtClean="0"/>
              <a:t>26</a:t>
            </a:fld>
            <a:endParaRPr kumimoji="1" lang="ja-JP" altLang="en-US"/>
          </a:p>
        </p:txBody>
      </p:sp>
    </p:spTree>
    <p:extLst>
      <p:ext uri="{BB962C8B-B14F-4D97-AF65-F5344CB8AC3E}">
        <p14:creationId xmlns:p14="http://schemas.microsoft.com/office/powerpoint/2010/main" val="153846559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105311" y="783547"/>
            <a:ext cx="9866972" cy="3188837"/>
          </a:xfrm>
          <a:prstGeom prst="rect">
            <a:avLst/>
          </a:prstGeom>
          <a:noFill/>
          <a:ln>
            <a:noFill/>
          </a:ln>
        </p:spPr>
        <p:txBody>
          <a:bodyPr wrap="square" lIns="252000" tIns="144000" rIns="84392" bIns="42197" rtlCol="0">
            <a:spAutoFit/>
          </a:bodyPr>
          <a:lstStyle/>
          <a:p>
            <a:pPr>
              <a:lnSpc>
                <a:spcPts val="1900"/>
              </a:lnSpc>
              <a:spcBef>
                <a:spcPts val="1200"/>
              </a:spcBef>
            </a:pP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◆テーマ：いのち輝く未来社会のデザイン</a:t>
            </a:r>
            <a:endParaRPr lang="en-US" altLang="ja-JP" sz="2400" b="1" dirty="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pP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“Designing Future Society for Our Lives”</a:t>
            </a:r>
          </a:p>
          <a:p>
            <a:pPr>
              <a:lnSpc>
                <a:spcPts val="1900"/>
              </a:lnSpc>
              <a:spcBef>
                <a:spcPts val="3000"/>
              </a:spcBef>
            </a:pP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◆開催期間 ：</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2025</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4/13</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10/13(184</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日間）</a:t>
            </a:r>
            <a:endParaRPr lang="en-US" altLang="ja-JP" sz="2000" b="1" dirty="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spcBef>
                <a:spcPts val="3000"/>
              </a:spcBef>
            </a:pP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◆開催場所 ：</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夢洲（大阪市臨海部）</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spcBef>
                <a:spcPts val="3000"/>
              </a:spcBef>
            </a:pP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◆入場者（想定）：</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約</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2,800</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万人</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spcBef>
                <a:spcPts val="3000"/>
              </a:spcBef>
            </a:pP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◆経済効果 ：</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約</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兆円　　　　　　　　 </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正方形/長方形 11"/>
          <p:cNvSpPr/>
          <p:nvPr/>
        </p:nvSpPr>
        <p:spPr>
          <a:xfrm>
            <a:off x="0" y="0"/>
            <a:ext cx="9906000" cy="6833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r>
              <a:rPr lang="en-US" altLang="ja-JP" sz="2400" b="1" dirty="0">
                <a:latin typeface="Meiryo UI" panose="020B0604030504040204" pitchFamily="50" charset="-128"/>
                <a:ea typeface="Meiryo UI" panose="020B0604030504040204" pitchFamily="50" charset="-128"/>
              </a:rPr>
              <a:t>2025</a:t>
            </a:r>
            <a:r>
              <a:rPr lang="ja-JP" altLang="en-US" sz="2400" b="1" dirty="0">
                <a:latin typeface="Meiryo UI" panose="020B0604030504040204" pitchFamily="50" charset="-128"/>
                <a:ea typeface="Meiryo UI" panose="020B0604030504040204" pitchFamily="50" charset="-128"/>
              </a:rPr>
              <a:t>年日本国際博覧会（大阪・関西万博）</a:t>
            </a:r>
            <a:endParaRPr lang="en-US" altLang="ja-JP" sz="2400" b="1" dirty="0">
              <a:latin typeface="Meiryo UI" panose="020B0604030504040204" pitchFamily="50" charset="-128"/>
              <a:ea typeface="Meiryo UI" panose="020B0604030504040204" pitchFamily="50" charset="-128"/>
            </a:endParaRPr>
          </a:p>
        </p:txBody>
      </p:sp>
      <p:sp>
        <p:nvSpPr>
          <p:cNvPr id="16" name="テキスト ボックス 15"/>
          <p:cNvSpPr txBox="1"/>
          <p:nvPr/>
        </p:nvSpPr>
        <p:spPr>
          <a:xfrm>
            <a:off x="153039" y="6625063"/>
            <a:ext cx="3275961" cy="461665"/>
          </a:xfrm>
          <a:prstGeom prst="rect">
            <a:avLst/>
          </a:prstGeom>
          <a:noFill/>
        </p:spPr>
        <p:txBody>
          <a:bodyPr wrap="square" rtlCol="0">
            <a:spAutoFit/>
          </a:bodyPr>
          <a:lstStyle/>
          <a:p>
            <a:r>
              <a:rPr lang="ja-JP" altLang="en-US" sz="1200" dirty="0">
                <a:latin typeface="Meiryo UI" panose="020B0604030504040204" pitchFamily="50" charset="-128"/>
                <a:ea typeface="Meiryo UI" panose="020B0604030504040204" pitchFamily="50" charset="-128"/>
                <a:cs typeface="Meiryo UI" panose="020B0604030504040204" pitchFamily="50" charset="-128"/>
              </a:rPr>
              <a:t>提供</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zh-CN" altLang="en-US" sz="1200" dirty="0">
                <a:latin typeface="Meiryo UI" panose="020B0604030504040204" pitchFamily="50" charset="-128"/>
                <a:ea typeface="Meiryo UI" panose="020B0604030504040204" pitchFamily="50" charset="-128"/>
                <a:cs typeface="Meiryo UI" panose="020B0604030504040204" pitchFamily="50" charset="-128"/>
              </a:rPr>
              <a:t>２０２５年日本国際博覧会協会</a:t>
            </a:r>
          </a:p>
          <a:p>
            <a:endParaRPr lang="en-US" altLang="ja-JP" sz="1200" dirty="0">
              <a:solidFill>
                <a:schemeClr val="tx1">
                  <a:lumMod val="95000"/>
                  <a:lumOff val="5000"/>
                </a:schemeClr>
              </a:solidFill>
            </a:endParaRPr>
          </a:p>
        </p:txBody>
      </p:sp>
      <p:sp>
        <p:nvSpPr>
          <p:cNvPr id="2" name="スライド番号プレースホルダー 1"/>
          <p:cNvSpPr>
            <a:spLocks noGrp="1"/>
          </p:cNvSpPr>
          <p:nvPr>
            <p:ph type="sldNum" sz="quarter" idx="12"/>
          </p:nvPr>
        </p:nvSpPr>
        <p:spPr>
          <a:xfrm>
            <a:off x="9111876" y="6419618"/>
            <a:ext cx="794124" cy="410889"/>
          </a:xfrm>
          <a:ln>
            <a:noFill/>
          </a:ln>
        </p:spPr>
        <p:txBody>
          <a:bodyPr/>
          <a:lstStyle/>
          <a:p>
            <a:fld id="{7B20388F-A125-4D2E-BBF0-E240911E1C91}" type="slidenum">
              <a:rPr kumimoji="1" lang="ja-JP" altLang="en-US" sz="1200" smtClean="0"/>
              <a:pPr/>
              <a:t>27</a:t>
            </a:fld>
            <a:endParaRPr kumimoji="1" lang="ja-JP" altLang="en-US" sz="1200" dirty="0"/>
          </a:p>
        </p:txBody>
      </p:sp>
      <p:pic>
        <p:nvPicPr>
          <p:cNvPr id="3" name="図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0560" y="3956568"/>
            <a:ext cx="4175760" cy="2668494"/>
          </a:xfrm>
          <a:prstGeom prst="rect">
            <a:avLst/>
          </a:prstGeom>
        </p:spPr>
      </p:pic>
      <p:pic>
        <p:nvPicPr>
          <p:cNvPr id="8" name="図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35791" y="3966779"/>
            <a:ext cx="4084409" cy="2648072"/>
          </a:xfrm>
          <a:prstGeom prst="rect">
            <a:avLst/>
          </a:prstGeom>
        </p:spPr>
      </p:pic>
      <p:pic>
        <p:nvPicPr>
          <p:cNvPr id="9" name="図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00537" y="1519545"/>
            <a:ext cx="4015081" cy="2258434"/>
          </a:xfrm>
          <a:prstGeom prst="rect">
            <a:avLst/>
          </a:prstGeom>
        </p:spPr>
      </p:pic>
    </p:spTree>
    <p:extLst>
      <p:ext uri="{BB962C8B-B14F-4D97-AF65-F5344CB8AC3E}">
        <p14:creationId xmlns:p14="http://schemas.microsoft.com/office/powerpoint/2010/main" val="172195793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p:cNvSpPr>
            <a:spLocks noChangeArrowheads="1"/>
          </p:cNvSpPr>
          <p:nvPr/>
        </p:nvSpPr>
        <p:spPr bwMode="auto">
          <a:xfrm>
            <a:off x="0" y="-6091"/>
            <a:ext cx="9906000" cy="506474"/>
          </a:xfrm>
          <a:prstGeom prst="rect">
            <a:avLst/>
          </a:prstGeom>
          <a:solidFill>
            <a:srgbClr val="0070C0"/>
          </a:solidFill>
          <a:ln>
            <a:noFill/>
          </a:ln>
        </p:spPr>
        <p:txBody>
          <a:bodyPr wrap="none" lIns="84389" tIns="42196" rIns="84389" bIns="42196" anchor="ctr"/>
          <a:lstStyle>
            <a:defPPr>
              <a:defRPr lang="ja-JP"/>
            </a:defPPr>
            <a:lvl1pPr algn="l" rtl="0" eaLnBrk="0" fontAlgn="base" hangingPunct="0">
              <a:spcBef>
                <a:spcPct val="0"/>
              </a:spcBef>
              <a:spcAft>
                <a:spcPct val="0"/>
              </a:spcAft>
              <a:defRPr kern="1200">
                <a:solidFill>
                  <a:schemeClr val="tx1"/>
                </a:solidFill>
                <a:latin typeface="Arial" charset="0"/>
                <a:ea typeface="ＭＳ Ｐゴシック" pitchFamily="50" charset="-128"/>
                <a:cs typeface="+mn-cs"/>
              </a:defRPr>
            </a:lvl1pPr>
            <a:lvl2pPr marL="457200" algn="l" rtl="0" eaLnBrk="0" fontAlgn="base" hangingPunct="0">
              <a:spcBef>
                <a:spcPct val="0"/>
              </a:spcBef>
              <a:spcAft>
                <a:spcPct val="0"/>
              </a:spcAft>
              <a:defRPr kern="1200">
                <a:solidFill>
                  <a:schemeClr val="tx1"/>
                </a:solidFill>
                <a:latin typeface="Arial" charset="0"/>
                <a:ea typeface="ＭＳ Ｐゴシック" pitchFamily="50" charset="-128"/>
                <a:cs typeface="+mn-cs"/>
              </a:defRPr>
            </a:lvl2pPr>
            <a:lvl3pPr marL="914400" algn="l" rtl="0" eaLnBrk="0" fontAlgn="base" hangingPunct="0">
              <a:spcBef>
                <a:spcPct val="0"/>
              </a:spcBef>
              <a:spcAft>
                <a:spcPct val="0"/>
              </a:spcAft>
              <a:defRPr kern="1200">
                <a:solidFill>
                  <a:schemeClr val="tx1"/>
                </a:solidFill>
                <a:latin typeface="Arial" charset="0"/>
                <a:ea typeface="ＭＳ Ｐゴシック" pitchFamily="50" charset="-128"/>
                <a:cs typeface="+mn-cs"/>
              </a:defRPr>
            </a:lvl3pPr>
            <a:lvl4pPr marL="1371600" algn="l" rtl="0" eaLnBrk="0" fontAlgn="base" hangingPunct="0">
              <a:spcBef>
                <a:spcPct val="0"/>
              </a:spcBef>
              <a:spcAft>
                <a:spcPct val="0"/>
              </a:spcAft>
              <a:defRPr kern="1200">
                <a:solidFill>
                  <a:schemeClr val="tx1"/>
                </a:solidFill>
                <a:latin typeface="Arial" charset="0"/>
                <a:ea typeface="ＭＳ Ｐゴシック" pitchFamily="50" charset="-128"/>
                <a:cs typeface="+mn-cs"/>
              </a:defRPr>
            </a:lvl4pPr>
            <a:lvl5pPr marL="1828800" algn="l" rtl="0" eaLnBrk="0" fontAlgn="base" hangingPunct="0">
              <a:spcBef>
                <a:spcPct val="0"/>
              </a:spcBef>
              <a:spcAft>
                <a:spcPct val="0"/>
              </a:spcAft>
              <a:defRPr kern="1200">
                <a:solidFill>
                  <a:schemeClr val="tx1"/>
                </a:solidFill>
                <a:latin typeface="Arial" charset="0"/>
                <a:ea typeface="ＭＳ Ｐゴシック" pitchFamily="50" charset="-128"/>
                <a:cs typeface="+mn-cs"/>
              </a:defRPr>
            </a:lvl5pPr>
            <a:lvl6pPr marL="2286000" algn="l" defTabSz="914400" rtl="0" eaLnBrk="1" latinLnBrk="0" hangingPunct="1">
              <a:defRPr kern="1200">
                <a:solidFill>
                  <a:schemeClr val="tx1"/>
                </a:solidFill>
                <a:latin typeface="Arial" charset="0"/>
                <a:ea typeface="ＭＳ Ｐゴシック" pitchFamily="50" charset="-128"/>
                <a:cs typeface="+mn-cs"/>
              </a:defRPr>
            </a:lvl6pPr>
            <a:lvl7pPr marL="2743200" algn="l" defTabSz="914400" rtl="0" eaLnBrk="1" latinLnBrk="0" hangingPunct="1">
              <a:defRPr kern="1200">
                <a:solidFill>
                  <a:schemeClr val="tx1"/>
                </a:solidFill>
                <a:latin typeface="Arial" charset="0"/>
                <a:ea typeface="ＭＳ Ｐゴシック" pitchFamily="50" charset="-128"/>
                <a:cs typeface="+mn-cs"/>
              </a:defRPr>
            </a:lvl7pPr>
            <a:lvl8pPr marL="3200400" algn="l" defTabSz="914400" rtl="0" eaLnBrk="1" latinLnBrk="0" hangingPunct="1">
              <a:defRPr kern="1200">
                <a:solidFill>
                  <a:schemeClr val="tx1"/>
                </a:solidFill>
                <a:latin typeface="Arial" charset="0"/>
                <a:ea typeface="ＭＳ Ｐゴシック" pitchFamily="50" charset="-128"/>
                <a:cs typeface="+mn-cs"/>
              </a:defRPr>
            </a:lvl8pPr>
            <a:lvl9pPr marL="3657600" algn="l" defTabSz="914400" rtl="0" eaLnBrk="1" latinLnBrk="0" hangingPunct="1">
              <a:defRPr kern="1200">
                <a:solidFill>
                  <a:schemeClr val="tx1"/>
                </a:solidFill>
                <a:latin typeface="Arial" charset="0"/>
                <a:ea typeface="ＭＳ Ｐゴシック" pitchFamily="50" charset="-128"/>
                <a:cs typeface="+mn-cs"/>
              </a:defRPr>
            </a:lvl9pPr>
          </a:lstStyle>
          <a:p>
            <a:r>
              <a:rPr lang="ja-JP" altLang="en-US" sz="2585"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万博会場イメージ</a:t>
            </a:r>
            <a:endParaRPr lang="en-US" altLang="ja-JP" sz="2585"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正方形/長方形 17"/>
          <p:cNvSpPr/>
          <p:nvPr/>
        </p:nvSpPr>
        <p:spPr>
          <a:xfrm>
            <a:off x="91574" y="6625651"/>
            <a:ext cx="4282306" cy="433324"/>
          </a:xfrm>
          <a:prstGeom prst="rect">
            <a:avLst/>
          </a:prstGeom>
        </p:spPr>
        <p:txBody>
          <a:bodyPr wrap="square">
            <a:spAutoFit/>
          </a:bodyPr>
          <a:lstStyle/>
          <a:p>
            <a:r>
              <a:rPr lang="ja-JP" altLang="en-US" sz="1108" dirty="0"/>
              <a:t>提供</a:t>
            </a:r>
            <a:r>
              <a:rPr lang="ja-JP" altLang="en-US" sz="1108" dirty="0" smtClean="0"/>
              <a:t>：</a:t>
            </a:r>
            <a:r>
              <a:rPr lang="zh-CN" altLang="en-US" sz="1108" dirty="0"/>
              <a:t>２０２５年日本国際博覧会協会</a:t>
            </a:r>
          </a:p>
          <a:p>
            <a:endParaRPr lang="ja-JP" altLang="en-US" sz="1108" dirty="0"/>
          </a:p>
        </p:txBody>
      </p:sp>
      <p:pic>
        <p:nvPicPr>
          <p:cNvPr id="19"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916388" y="633159"/>
            <a:ext cx="2676685" cy="2480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テキスト ボックス 19"/>
          <p:cNvSpPr txBox="1"/>
          <p:nvPr/>
        </p:nvSpPr>
        <p:spPr>
          <a:xfrm>
            <a:off x="779095" y="1174376"/>
            <a:ext cx="792745" cy="307777"/>
          </a:xfrm>
          <a:prstGeom prst="rect">
            <a:avLst/>
          </a:prstGeom>
          <a:solidFill>
            <a:schemeClr val="bg1"/>
          </a:solidFill>
          <a:ln w="25400">
            <a:solidFill>
              <a:srgbClr val="FF0000"/>
            </a:solidFill>
          </a:ln>
        </p:spPr>
        <p:txBody>
          <a:bodyPr wrap="square" lIns="0" tIns="0" rIns="0" bIns="0" rtlCol="0" anchor="ctr" anchorCtr="0">
            <a:spAutoFit/>
          </a:bodyPr>
          <a:lstStyle/>
          <a:p>
            <a:pPr algn="ctr"/>
            <a:r>
              <a:rPr lang="ja-JP" altLang="en-US" sz="2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夢洲</a:t>
            </a:r>
          </a:p>
        </p:txBody>
      </p:sp>
      <p:sp>
        <p:nvSpPr>
          <p:cNvPr id="21" name="フリーフォーム 20"/>
          <p:cNvSpPr/>
          <p:nvPr/>
        </p:nvSpPr>
        <p:spPr>
          <a:xfrm>
            <a:off x="1513500" y="1353275"/>
            <a:ext cx="689794" cy="523308"/>
          </a:xfrm>
          <a:custGeom>
            <a:avLst/>
            <a:gdLst>
              <a:gd name="connsiteX0" fmla="*/ 276225 w 1285875"/>
              <a:gd name="connsiteY0" fmla="*/ 0 h 838200"/>
              <a:gd name="connsiteX1" fmla="*/ 0 w 1285875"/>
              <a:gd name="connsiteY1" fmla="*/ 371475 h 838200"/>
              <a:gd name="connsiteX2" fmla="*/ 247650 w 1285875"/>
              <a:gd name="connsiteY2" fmla="*/ 781050 h 838200"/>
              <a:gd name="connsiteX3" fmla="*/ 819150 w 1285875"/>
              <a:gd name="connsiteY3" fmla="*/ 838200 h 838200"/>
              <a:gd name="connsiteX4" fmla="*/ 1285875 w 1285875"/>
              <a:gd name="connsiteY4" fmla="*/ 323850 h 838200"/>
              <a:gd name="connsiteX5" fmla="*/ 1019175 w 1285875"/>
              <a:gd name="connsiteY5" fmla="*/ 152400 h 838200"/>
              <a:gd name="connsiteX6" fmla="*/ 276225 w 1285875"/>
              <a:gd name="connsiteY6" fmla="*/ 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85875" h="838200">
                <a:moveTo>
                  <a:pt x="276225" y="0"/>
                </a:moveTo>
                <a:lnTo>
                  <a:pt x="0" y="371475"/>
                </a:lnTo>
                <a:lnTo>
                  <a:pt x="247650" y="781050"/>
                </a:lnTo>
                <a:lnTo>
                  <a:pt x="819150" y="838200"/>
                </a:lnTo>
                <a:lnTo>
                  <a:pt x="1285875" y="323850"/>
                </a:lnTo>
                <a:lnTo>
                  <a:pt x="1019175" y="152400"/>
                </a:lnTo>
                <a:lnTo>
                  <a:pt x="276225" y="0"/>
                </a:lnTo>
                <a:close/>
              </a:path>
            </a:pathLst>
          </a:custGeom>
          <a:gradFill flip="none" rotWithShape="1">
            <a:gsLst>
              <a:gs pos="0">
                <a:schemeClr val="bg1">
                  <a:alpha val="0"/>
                </a:schemeClr>
              </a:gs>
              <a:gs pos="60000">
                <a:srgbClr val="FF0000">
                  <a:alpha val="48000"/>
                </a:srgbClr>
              </a:gs>
              <a:gs pos="100000">
                <a:srgbClr val="FF0000"/>
              </a:gs>
            </a:gsLst>
            <a:path path="circle">
              <a:fillToRect l="50000" t="50000" r="50000" b="50000"/>
            </a:path>
            <a:tileRect/>
          </a:gra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84392" tIns="42197" rIns="84392" bIns="42197" rtlCol="0" anchor="ctr"/>
          <a:lstStyle/>
          <a:p>
            <a:pPr algn="ctr"/>
            <a:endParaRPr lang="ja-JP" altLang="en-US" sz="1662" dirty="0">
              <a:solidFill>
                <a:prstClr val="white"/>
              </a:solidFill>
            </a:endParaRPr>
          </a:p>
        </p:txBody>
      </p:sp>
      <p:cxnSp>
        <p:nvCxnSpPr>
          <p:cNvPr id="4" name="直線矢印コネクタ 3"/>
          <p:cNvCxnSpPr/>
          <p:nvPr/>
        </p:nvCxnSpPr>
        <p:spPr>
          <a:xfrm>
            <a:off x="1584742" y="1255234"/>
            <a:ext cx="209085" cy="258385"/>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22" name="テキスト ボックス 21"/>
          <p:cNvSpPr txBox="1"/>
          <p:nvPr/>
        </p:nvSpPr>
        <p:spPr>
          <a:xfrm>
            <a:off x="2203294" y="1854084"/>
            <a:ext cx="587595" cy="310550"/>
          </a:xfrm>
          <a:prstGeom prst="rect">
            <a:avLst/>
          </a:prstGeom>
          <a:solidFill>
            <a:schemeClr val="bg1"/>
          </a:solidFill>
          <a:ln w="12700">
            <a:solidFill>
              <a:schemeClr val="tx1"/>
            </a:solidFill>
          </a:ln>
        </p:spPr>
        <p:txBody>
          <a:bodyPr wrap="square" lIns="0" tIns="33227" rIns="0" bIns="0" rtlCol="0" anchor="ctr" anchorCtr="0">
            <a:spAutoFit/>
          </a:bodyPr>
          <a:lstStyle/>
          <a:p>
            <a:pPr algn="ct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咲洲</a:t>
            </a:r>
          </a:p>
        </p:txBody>
      </p:sp>
      <p:sp>
        <p:nvSpPr>
          <p:cNvPr id="2" name="スライド番号プレースホルダー 1"/>
          <p:cNvSpPr>
            <a:spLocks noGrp="1"/>
          </p:cNvSpPr>
          <p:nvPr>
            <p:ph type="sldNum" sz="quarter" idx="12"/>
          </p:nvPr>
        </p:nvSpPr>
        <p:spPr>
          <a:xfrm>
            <a:off x="7677150" y="6492875"/>
            <a:ext cx="2228850" cy="365125"/>
          </a:xfrm>
        </p:spPr>
        <p:txBody>
          <a:bodyPr/>
          <a:lstStyle/>
          <a:p>
            <a:fld id="{E93600C5-E09F-42B5-8802-35E7D4C4D45F}" type="slidenum">
              <a:rPr kumimoji="1" lang="ja-JP" altLang="en-US" smtClean="0"/>
              <a:t>28</a:t>
            </a:fld>
            <a:endParaRPr kumimoji="1" lang="ja-JP" altLang="en-US" dirty="0"/>
          </a:p>
        </p:txBody>
      </p:sp>
      <p:pic>
        <p:nvPicPr>
          <p:cNvPr id="3" name="図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187" y="3475759"/>
            <a:ext cx="4907146" cy="3017115"/>
          </a:xfrm>
          <a:prstGeom prst="rect">
            <a:avLst/>
          </a:prstGeom>
        </p:spPr>
      </p:pic>
      <p:pic>
        <p:nvPicPr>
          <p:cNvPr id="5" name="図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53000" y="3475760"/>
            <a:ext cx="4827384" cy="3017115"/>
          </a:xfrm>
          <a:prstGeom prst="rect">
            <a:avLst/>
          </a:prstGeom>
        </p:spPr>
      </p:pic>
      <p:pic>
        <p:nvPicPr>
          <p:cNvPr id="6" name="図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52377" y="558477"/>
            <a:ext cx="5670743" cy="2859189"/>
          </a:xfrm>
          <a:prstGeom prst="rect">
            <a:avLst/>
          </a:prstGeom>
        </p:spPr>
      </p:pic>
    </p:spTree>
    <p:extLst>
      <p:ext uri="{BB962C8B-B14F-4D97-AF65-F5344CB8AC3E}">
        <p14:creationId xmlns:p14="http://schemas.microsoft.com/office/powerpoint/2010/main" val="48683257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1209"/>
            <a:ext cx="9906000" cy="540000"/>
          </a:xfrm>
          <a:prstGeom prst="rect">
            <a:avLst/>
          </a:prstGeom>
          <a:solidFill>
            <a:srgbClr val="0070C0"/>
          </a:solidFill>
        </p:spPr>
        <p:style>
          <a:lnRef idx="1">
            <a:schemeClr val="accent5"/>
          </a:lnRef>
          <a:fillRef idx="3">
            <a:schemeClr val="accent5"/>
          </a:fillRef>
          <a:effectRef idx="2">
            <a:schemeClr val="accent5"/>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en-US" altLang="ja-JP" sz="2000" b="1" dirty="0">
                <a:latin typeface="Meiryo UI" panose="020B0604030504040204" pitchFamily="50" charset="-128"/>
                <a:ea typeface="Meiryo UI" panose="020B0604030504040204" pitchFamily="50" charset="-128"/>
              </a:rPr>
              <a:t>SDGs</a:t>
            </a:r>
            <a:r>
              <a:rPr kumimoji="1" lang="ja-JP" altLang="en-US" sz="2000" b="1" dirty="0">
                <a:latin typeface="Meiryo UI" panose="020B0604030504040204" pitchFamily="50" charset="-128"/>
                <a:ea typeface="Meiryo UI" panose="020B0604030504040204" pitchFamily="50" charset="-128"/>
              </a:rPr>
              <a:t>と</a:t>
            </a:r>
            <a:r>
              <a:rPr kumimoji="1" lang="en-US" altLang="ja-JP" sz="2000" b="1" dirty="0">
                <a:latin typeface="Meiryo UI" panose="020B0604030504040204" pitchFamily="50" charset="-128"/>
                <a:ea typeface="Meiryo UI" panose="020B0604030504040204" pitchFamily="50" charset="-128"/>
              </a:rPr>
              <a:t>2025</a:t>
            </a:r>
            <a:r>
              <a:rPr kumimoji="1" lang="ja-JP" altLang="en-US" sz="2000" b="1" dirty="0">
                <a:latin typeface="Meiryo UI" panose="020B0604030504040204" pitchFamily="50" charset="-128"/>
                <a:ea typeface="Meiryo UI" panose="020B0604030504040204" pitchFamily="50" charset="-128"/>
              </a:rPr>
              <a:t>年大阪・関西万博</a:t>
            </a:r>
          </a:p>
        </p:txBody>
      </p:sp>
      <p:sp>
        <p:nvSpPr>
          <p:cNvPr id="40" name="正方形/長方形 39"/>
          <p:cNvSpPr/>
          <p:nvPr/>
        </p:nvSpPr>
        <p:spPr>
          <a:xfrm>
            <a:off x="115411" y="695046"/>
            <a:ext cx="9683386" cy="6115672"/>
          </a:xfrm>
          <a:prstGeom prst="rect">
            <a:avLst/>
          </a:prstGeom>
          <a:solidFill>
            <a:schemeClr val="accent1">
              <a:lumMod val="20000"/>
              <a:lumOff val="80000"/>
            </a:schemeClr>
          </a:solid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lIns="288000" tIns="144000" rIns="216000" rtlCol="0" anchor="t" anchorCtr="0"/>
          <a:lstStyle/>
          <a:p>
            <a:pPr marL="174625" indent="-174625">
              <a:lnSpc>
                <a:spcPts val="1400"/>
              </a:lnSpc>
            </a:pP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5738" indent="-185738">
              <a:lnSpc>
                <a:spcPts val="1400"/>
              </a:lnSpc>
              <a:spcBef>
                <a:spcPts val="0"/>
              </a:spcBef>
              <a:tabLst>
                <a:tab pos="185738" algn="l"/>
              </a:tabLst>
            </a:pP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角丸四角形 40"/>
          <p:cNvSpPr/>
          <p:nvPr/>
        </p:nvSpPr>
        <p:spPr>
          <a:xfrm>
            <a:off x="317411" y="995172"/>
            <a:ext cx="4510548" cy="5437714"/>
          </a:xfrm>
          <a:prstGeom prst="roundRect">
            <a:avLst>
              <a:gd name="adj" fmla="val 3149"/>
            </a:avLst>
          </a:prstGeom>
          <a:solidFill>
            <a:schemeClr val="bg1"/>
          </a:solidFill>
          <a:ln w="6350">
            <a:solidFill>
              <a:schemeClr val="accent5">
                <a:lumMod val="75000"/>
              </a:schemeClr>
            </a:solidFill>
          </a:ln>
        </p:spPr>
        <p:txBody>
          <a:bodyPr wrap="square">
            <a:noAutofit/>
          </a:bodyPr>
          <a:lstStyle/>
          <a:p>
            <a:pPr marL="174625" indent="-174625">
              <a:lnSpc>
                <a:spcPts val="1800"/>
              </a:lnSpc>
            </a:pPr>
            <a:endParaRPr lang="ja-JP" altLang="en-US" dirty="0">
              <a:latin typeface="Meiryo UI" panose="020B0604030504040204" pitchFamily="50" charset="-128"/>
              <a:ea typeface="Meiryo UI" panose="020B0604030504040204" pitchFamily="50" charset="-128"/>
            </a:endParaRPr>
          </a:p>
        </p:txBody>
      </p:sp>
      <p:sp>
        <p:nvSpPr>
          <p:cNvPr id="42" name="テキスト ボックス 41"/>
          <p:cNvSpPr txBox="1"/>
          <p:nvPr/>
        </p:nvSpPr>
        <p:spPr>
          <a:xfrm>
            <a:off x="780797" y="882929"/>
            <a:ext cx="3476613" cy="365465"/>
          </a:xfrm>
          <a:prstGeom prst="rect">
            <a:avLst/>
          </a:prstGeom>
          <a:solidFill>
            <a:schemeClr val="tx2">
              <a:lumMod val="60000"/>
              <a:lumOff val="40000"/>
            </a:schemeClr>
          </a:solidFill>
          <a:ln>
            <a:noFill/>
          </a:ln>
          <a:effectLst/>
        </p:spPr>
        <p:style>
          <a:lnRef idx="1">
            <a:schemeClr val="accent4"/>
          </a:lnRef>
          <a:fillRef idx="2">
            <a:schemeClr val="accent4"/>
          </a:fillRef>
          <a:effectRef idx="1">
            <a:schemeClr val="accent4"/>
          </a:effectRef>
          <a:fontRef idx="minor">
            <a:schemeClr val="dk1"/>
          </a:fontRef>
        </p:style>
        <p:txBody>
          <a:bodyPr wrap="square" rIns="0" rtlCol="0" anchor="ctr">
            <a:noAutofit/>
          </a:bodyPr>
          <a:lstStyle/>
          <a:p>
            <a:pPr algn="ctr">
              <a:tabLst>
                <a:tab pos="6550025" algn="l"/>
              </a:tabLst>
            </a:pPr>
            <a:r>
              <a:rPr kumimoji="1" lang="en-US" altLang="ja-JP" sz="2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SDGs</a:t>
            </a:r>
            <a:endParaRPr kumimoji="1" lang="ja-JP" altLang="en-US" sz="2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テキスト ボックス 42"/>
          <p:cNvSpPr txBox="1"/>
          <p:nvPr/>
        </p:nvSpPr>
        <p:spPr>
          <a:xfrm>
            <a:off x="849320" y="1485012"/>
            <a:ext cx="1008000" cy="267184"/>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800"/>
              </a:lnSpc>
              <a:tabLst>
                <a:tab pos="6550025" algn="l"/>
              </a:tabLst>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将来像</a:t>
            </a:r>
            <a:endPar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テキスト ボックス 43"/>
          <p:cNvSpPr txBox="1"/>
          <p:nvPr/>
        </p:nvSpPr>
        <p:spPr>
          <a:xfrm>
            <a:off x="897588" y="1773026"/>
            <a:ext cx="3711912" cy="323165"/>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Ins="0" rtlCol="0">
            <a:spAutoFit/>
          </a:bodyPr>
          <a:lstStyle/>
          <a:p>
            <a:pPr>
              <a:lnSpc>
                <a:spcPts val="1800"/>
              </a:lnSpc>
              <a:tabLst>
                <a:tab pos="6550025" algn="l"/>
              </a:tabLst>
            </a:pPr>
            <a:r>
              <a:rPr kumimoji="1" lang="en-US" altLang="ja-JP"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SDGs</a:t>
            </a:r>
            <a:r>
              <a:rPr kumimoji="1"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が達成された社会</a:t>
            </a:r>
            <a:endParaRPr kumimoji="1" lang="en-US" altLang="ja-JP"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テキスト ボックス 44"/>
          <p:cNvSpPr txBox="1"/>
          <p:nvPr/>
        </p:nvSpPr>
        <p:spPr>
          <a:xfrm>
            <a:off x="881817" y="2249453"/>
            <a:ext cx="1008000" cy="267184"/>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800"/>
              </a:lnSpc>
              <a:tabLst>
                <a:tab pos="6550025" algn="l"/>
              </a:tabLst>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理　念</a:t>
            </a:r>
            <a:endPar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テキスト ボックス 45"/>
          <p:cNvSpPr txBox="1"/>
          <p:nvPr/>
        </p:nvSpPr>
        <p:spPr>
          <a:xfrm>
            <a:off x="862767" y="2522095"/>
            <a:ext cx="4079260" cy="784830"/>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Ins="0" rtlCol="0">
            <a:spAutoFit/>
          </a:bodyPr>
          <a:lstStyle/>
          <a:p>
            <a:pPr>
              <a:lnSpc>
                <a:spcPts val="1800"/>
              </a:lnSpc>
              <a:tabLst>
                <a:tab pos="6550025" algn="l"/>
              </a:tabLst>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誰一人取り残さない</a:t>
            </a:r>
            <a:endParaRPr lang="en-US" altLang="ja-JP"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tabLst>
                <a:tab pos="6550025" algn="l"/>
              </a:tabLst>
            </a:pPr>
            <a:r>
              <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将来世代</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のニーズを損なうことなく、</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r>
            <a:b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b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今の世代</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のニーズを満たす</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7" name="テキスト ボックス 46"/>
          <p:cNvSpPr txBox="1"/>
          <p:nvPr/>
        </p:nvSpPr>
        <p:spPr>
          <a:xfrm>
            <a:off x="880547" y="3466459"/>
            <a:ext cx="1391015" cy="267184"/>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800"/>
              </a:lnSpc>
              <a:tabLst>
                <a:tab pos="6550025" algn="l"/>
              </a:tabLst>
            </a:pPr>
            <a:r>
              <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達成ポイント</a:t>
            </a:r>
          </a:p>
        </p:txBody>
      </p:sp>
      <p:sp>
        <p:nvSpPr>
          <p:cNvPr id="48" name="テキスト ボックス 47"/>
          <p:cNvSpPr txBox="1"/>
          <p:nvPr/>
        </p:nvSpPr>
        <p:spPr>
          <a:xfrm>
            <a:off x="935910" y="3752743"/>
            <a:ext cx="3824696" cy="323165"/>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Ins="0" rtlCol="0">
            <a:spAutoFit/>
          </a:bodyPr>
          <a:lstStyle/>
          <a:p>
            <a:pPr>
              <a:lnSpc>
                <a:spcPts val="1800"/>
              </a:lnSpc>
              <a:tabLst>
                <a:tab pos="6550025" algn="l"/>
              </a:tabLst>
            </a:pP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先端技術を活用した社会課題の解決</a:t>
            </a:r>
            <a:endParaRPr kumimoji="1"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9" name="テキスト ボックス 48"/>
          <p:cNvSpPr txBox="1"/>
          <p:nvPr/>
        </p:nvSpPr>
        <p:spPr>
          <a:xfrm>
            <a:off x="876214" y="4264031"/>
            <a:ext cx="1008000" cy="267184"/>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800"/>
              </a:lnSpc>
              <a:tabLst>
                <a:tab pos="6550025" algn="l"/>
              </a:tabLst>
            </a:pPr>
            <a:r>
              <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特徴</a:t>
            </a:r>
          </a:p>
        </p:txBody>
      </p:sp>
      <p:sp>
        <p:nvSpPr>
          <p:cNvPr id="50" name="正方形/長方形 49"/>
          <p:cNvSpPr/>
          <p:nvPr/>
        </p:nvSpPr>
        <p:spPr>
          <a:xfrm>
            <a:off x="780797" y="4572344"/>
            <a:ext cx="3945494" cy="1015727"/>
          </a:xfrm>
          <a:prstGeom prst="rect">
            <a:avLst/>
          </a:prstGeom>
        </p:spPr>
        <p:txBody>
          <a:bodyPr wrap="square">
            <a:spAutoFit/>
          </a:bodyPr>
          <a:lstStyle/>
          <a:p>
            <a:pPr>
              <a:lnSpc>
                <a:spcPts val="1800"/>
              </a:lnSpc>
            </a:pPr>
            <a:r>
              <a:rPr lang="ja-JP" altLang="en-US" dirty="0">
                <a:latin typeface="Meiryo UI" panose="020B0604030504040204" pitchFamily="50" charset="-128"/>
                <a:ea typeface="Meiryo UI" panose="020B0604030504040204" pitchFamily="50" charset="-128"/>
              </a:rPr>
              <a:t>持続可能な社会の実現に向け、世界の大胆な変革が必要となることを、全ての国連加盟国が採択</a:t>
            </a:r>
            <a:r>
              <a:rPr lang="en-US" altLang="ja-JP" dirty="0">
                <a:latin typeface="Meiryo UI" panose="020B0604030504040204" pitchFamily="50" charset="-128"/>
                <a:ea typeface="Meiryo UI" panose="020B0604030504040204" pitchFamily="50" charset="-128"/>
              </a:rPr>
              <a:t/>
            </a:r>
            <a:br>
              <a:rPr lang="en-US" altLang="ja-JP" dirty="0">
                <a:latin typeface="Meiryo UI" panose="020B0604030504040204" pitchFamily="50" charset="-128"/>
                <a:ea typeface="Meiryo UI" panose="020B0604030504040204" pitchFamily="50" charset="-128"/>
              </a:rPr>
            </a:br>
            <a:r>
              <a:rPr lang="ja-JP" altLang="en-US" dirty="0">
                <a:latin typeface="Meiryo UI" panose="020B0604030504040204" pitchFamily="50" charset="-128"/>
                <a:ea typeface="Meiryo UI" panose="020B0604030504040204" pitchFamily="50" charset="-128"/>
              </a:rPr>
              <a:t>（</a:t>
            </a:r>
            <a:r>
              <a:rPr lang="ja-JP" altLang="en-US" b="1" dirty="0">
                <a:latin typeface="Meiryo UI" panose="020B0604030504040204" pitchFamily="50" charset="-128"/>
                <a:ea typeface="Meiryo UI" panose="020B0604030504040204" pitchFamily="50" charset="-128"/>
              </a:rPr>
              <a:t>人類の英知の結集</a:t>
            </a:r>
            <a:r>
              <a:rPr lang="ja-JP" altLang="en-US" dirty="0">
                <a:latin typeface="Meiryo UI" panose="020B0604030504040204" pitchFamily="50" charset="-128"/>
                <a:ea typeface="Meiryo UI" panose="020B0604030504040204" pitchFamily="50" charset="-128"/>
              </a:rPr>
              <a:t>）</a:t>
            </a:r>
            <a:endParaRPr lang="ja-JP" altLang="en-US" dirty="0"/>
          </a:p>
        </p:txBody>
      </p:sp>
      <p:sp>
        <p:nvSpPr>
          <p:cNvPr id="51" name="正方形/長方形 50"/>
          <p:cNvSpPr/>
          <p:nvPr/>
        </p:nvSpPr>
        <p:spPr>
          <a:xfrm>
            <a:off x="849320" y="5990213"/>
            <a:ext cx="3669444" cy="329001"/>
          </a:xfrm>
          <a:prstGeom prst="rect">
            <a:avLst/>
          </a:prstGeom>
        </p:spPr>
        <p:txBody>
          <a:bodyPr wrap="square" anchor="ctr">
            <a:spAutoFit/>
          </a:bodyPr>
          <a:lstStyle/>
          <a:p>
            <a:pPr marL="1162050" indent="-1162050">
              <a:lnSpc>
                <a:spcPts val="1800"/>
              </a:lnSpc>
            </a:pPr>
            <a:r>
              <a:rPr lang="ja-JP" altLang="en-US" b="1" dirty="0"/>
              <a:t>２０３０年</a:t>
            </a:r>
            <a:endParaRPr lang="ja-JP" altLang="en-US" dirty="0"/>
          </a:p>
        </p:txBody>
      </p:sp>
      <p:sp>
        <p:nvSpPr>
          <p:cNvPr id="52" name="テキスト ボックス 51"/>
          <p:cNvSpPr txBox="1"/>
          <p:nvPr/>
        </p:nvSpPr>
        <p:spPr>
          <a:xfrm>
            <a:off x="849320" y="5642630"/>
            <a:ext cx="1008000" cy="267184"/>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800"/>
              </a:lnSpc>
              <a:tabLst>
                <a:tab pos="6550025" algn="l"/>
              </a:tabLst>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目標年限</a:t>
            </a:r>
            <a:endPar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4" name="角丸四角形 53"/>
          <p:cNvSpPr/>
          <p:nvPr/>
        </p:nvSpPr>
        <p:spPr>
          <a:xfrm>
            <a:off x="5226786" y="978777"/>
            <a:ext cx="4432391" cy="5454108"/>
          </a:xfrm>
          <a:prstGeom prst="roundRect">
            <a:avLst>
              <a:gd name="adj" fmla="val 3149"/>
            </a:avLst>
          </a:prstGeom>
          <a:solidFill>
            <a:schemeClr val="bg1"/>
          </a:solidFill>
          <a:ln w="6350">
            <a:solidFill>
              <a:schemeClr val="accent5">
                <a:lumMod val="75000"/>
              </a:schemeClr>
            </a:solidFill>
          </a:ln>
        </p:spPr>
        <p:txBody>
          <a:bodyPr wrap="square">
            <a:noAutofit/>
          </a:bodyPr>
          <a:lstStyle/>
          <a:p>
            <a:pPr marL="174625" indent="-174625">
              <a:lnSpc>
                <a:spcPts val="1800"/>
              </a:lnSpc>
            </a:pPr>
            <a:endParaRPr lang="ja-JP" altLang="en-US" dirty="0">
              <a:latin typeface="Meiryo UI" panose="020B0604030504040204" pitchFamily="50" charset="-128"/>
              <a:ea typeface="Meiryo UI" panose="020B0604030504040204" pitchFamily="50" charset="-128"/>
            </a:endParaRPr>
          </a:p>
        </p:txBody>
      </p:sp>
      <p:sp>
        <p:nvSpPr>
          <p:cNvPr id="55" name="テキスト ボックス 54"/>
          <p:cNvSpPr txBox="1"/>
          <p:nvPr/>
        </p:nvSpPr>
        <p:spPr>
          <a:xfrm>
            <a:off x="5562769" y="1486710"/>
            <a:ext cx="1008000" cy="267184"/>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800"/>
              </a:lnSpc>
              <a:tabLst>
                <a:tab pos="6550025" algn="l"/>
              </a:tabLst>
            </a:pPr>
            <a:r>
              <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テーマ</a:t>
            </a:r>
          </a:p>
        </p:txBody>
      </p:sp>
      <p:sp>
        <p:nvSpPr>
          <p:cNvPr id="56" name="テキスト ボックス 55"/>
          <p:cNvSpPr txBox="1"/>
          <p:nvPr/>
        </p:nvSpPr>
        <p:spPr>
          <a:xfrm>
            <a:off x="5580989" y="2218953"/>
            <a:ext cx="1008000" cy="267184"/>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800"/>
              </a:lnSpc>
              <a:tabLst>
                <a:tab pos="6550025" algn="l"/>
              </a:tabLst>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サブテーマ</a:t>
            </a:r>
            <a:endPar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7" name="テキスト ボックス 56"/>
          <p:cNvSpPr txBox="1"/>
          <p:nvPr/>
        </p:nvSpPr>
        <p:spPr>
          <a:xfrm>
            <a:off x="5580271" y="3458459"/>
            <a:ext cx="1008000" cy="267184"/>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800"/>
              </a:lnSpc>
              <a:tabLst>
                <a:tab pos="6550025" algn="l"/>
              </a:tabLst>
            </a:pPr>
            <a:r>
              <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コンセプト</a:t>
            </a:r>
          </a:p>
        </p:txBody>
      </p:sp>
      <p:sp>
        <p:nvSpPr>
          <p:cNvPr id="70" name="テキスト ボックス 69"/>
          <p:cNvSpPr txBox="1"/>
          <p:nvPr/>
        </p:nvSpPr>
        <p:spPr>
          <a:xfrm>
            <a:off x="5651173" y="1767482"/>
            <a:ext cx="3285545" cy="323165"/>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Ins="0" rtlCol="0">
            <a:spAutoFit/>
          </a:bodyPr>
          <a:lstStyle/>
          <a:p>
            <a:pPr>
              <a:lnSpc>
                <a:spcPts val="1800"/>
              </a:lnSpc>
              <a:tabLst>
                <a:tab pos="6550025" algn="l"/>
              </a:tabLst>
            </a:pPr>
            <a:r>
              <a:rPr kumimoji="1"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いのち輝く未来社会のデザイン</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1" name="テキスト ボックス 70"/>
          <p:cNvSpPr txBox="1"/>
          <p:nvPr/>
        </p:nvSpPr>
        <p:spPr>
          <a:xfrm>
            <a:off x="5419311" y="2598319"/>
            <a:ext cx="4539274" cy="784830"/>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Ins="0" rtlCol="0">
            <a:spAutoFit/>
          </a:bodyPr>
          <a:lstStyle/>
          <a:p>
            <a:pPr>
              <a:lnSpc>
                <a:spcPts val="1800"/>
              </a:lnSpc>
              <a:tabLst>
                <a:tab pos="6550025" algn="l"/>
              </a:tabLst>
            </a:pPr>
            <a:r>
              <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Saving Lives</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（いのちを</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救う</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tabLst>
                <a:tab pos="6550025" algn="l"/>
              </a:tabLst>
            </a:pPr>
            <a:r>
              <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Empowering Lives</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（いのちに</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力を与える</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trike="sng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tabLst>
                <a:tab pos="6550025" algn="l"/>
              </a:tabLst>
            </a:pPr>
            <a:r>
              <a:rPr kumimoji="1"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Connecting Lives</a:t>
            </a:r>
            <a:r>
              <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（いのちを</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つなぐ</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trike="sng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7" name="テキスト ボックス 76"/>
          <p:cNvSpPr txBox="1"/>
          <p:nvPr/>
        </p:nvSpPr>
        <p:spPr>
          <a:xfrm>
            <a:off x="5536747" y="3775718"/>
            <a:ext cx="3809918" cy="553998"/>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Ins="0" rtlCol="0">
            <a:spAutoFit/>
          </a:bodyPr>
          <a:lstStyle/>
          <a:p>
            <a:pPr>
              <a:lnSpc>
                <a:spcPts val="1800"/>
              </a:lnSpc>
              <a:tabLst>
                <a:tab pos="6550025" algn="l"/>
              </a:tabLst>
            </a:pPr>
            <a:r>
              <a:rPr kumimoji="1" lang="en-US" altLang="ja-JP"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People’s Living Lab</a:t>
            </a:r>
            <a:r>
              <a:rPr kumimoji="1"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（未来社会の実験場）</a:t>
            </a:r>
            <a:endParaRPr kumimoji="1"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8" name="テキスト ボックス 77"/>
          <p:cNvSpPr txBox="1"/>
          <p:nvPr/>
        </p:nvSpPr>
        <p:spPr>
          <a:xfrm>
            <a:off x="6197872" y="840630"/>
            <a:ext cx="2592000" cy="400110"/>
          </a:xfrm>
          <a:prstGeom prst="rect">
            <a:avLst/>
          </a:prstGeom>
          <a:solidFill>
            <a:schemeClr val="tx2">
              <a:lumMod val="60000"/>
              <a:lumOff val="40000"/>
            </a:schemeClr>
          </a:solidFill>
          <a:ln>
            <a:noFill/>
          </a:ln>
          <a:effectLst/>
        </p:spPr>
        <p:style>
          <a:lnRef idx="1">
            <a:schemeClr val="accent4"/>
          </a:lnRef>
          <a:fillRef idx="2">
            <a:schemeClr val="accent4"/>
          </a:fillRef>
          <a:effectRef idx="1">
            <a:schemeClr val="accent4"/>
          </a:effectRef>
          <a:fontRef idx="minor">
            <a:schemeClr val="dk1"/>
          </a:fontRef>
        </p:style>
        <p:txBody>
          <a:bodyPr wrap="square" rIns="108000" rtlCol="0" anchor="ctr">
            <a:spAutoFit/>
          </a:bodyPr>
          <a:lstStyle/>
          <a:p>
            <a:pPr algn="ctr">
              <a:tabLst>
                <a:tab pos="6550025" algn="l"/>
              </a:tabLst>
            </a:pPr>
            <a:r>
              <a:rPr kumimoji="1"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大阪・関西万博</a:t>
            </a:r>
          </a:p>
        </p:txBody>
      </p:sp>
      <p:sp>
        <p:nvSpPr>
          <p:cNvPr id="79" name="テキスト ボックス 78"/>
          <p:cNvSpPr txBox="1"/>
          <p:nvPr/>
        </p:nvSpPr>
        <p:spPr>
          <a:xfrm>
            <a:off x="5580271" y="4369377"/>
            <a:ext cx="1008000" cy="267184"/>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800"/>
              </a:lnSpc>
              <a:tabLst>
                <a:tab pos="6550025" algn="l"/>
              </a:tabLst>
            </a:pPr>
            <a:r>
              <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特徴</a:t>
            </a:r>
          </a:p>
        </p:txBody>
      </p:sp>
      <p:sp>
        <p:nvSpPr>
          <p:cNvPr id="80" name="正方形/長方形 79"/>
          <p:cNvSpPr/>
          <p:nvPr/>
        </p:nvSpPr>
        <p:spPr>
          <a:xfrm>
            <a:off x="5577477" y="4676223"/>
            <a:ext cx="3631902" cy="784895"/>
          </a:xfrm>
          <a:prstGeom prst="rect">
            <a:avLst/>
          </a:prstGeom>
        </p:spPr>
        <p:txBody>
          <a:bodyPr wrap="square">
            <a:spAutoFit/>
          </a:bodyPr>
          <a:lstStyle/>
          <a:p>
            <a:pPr>
              <a:lnSpc>
                <a:spcPts val="1800"/>
              </a:lnSpc>
            </a:pPr>
            <a:r>
              <a:rPr lang="ja-JP" altLang="en-US" dirty="0">
                <a:latin typeface="Meiryo UI" panose="020B0604030504040204" pitchFamily="50" charset="-128"/>
                <a:ea typeface="Meiryo UI" panose="020B0604030504040204" pitchFamily="50" charset="-128"/>
              </a:rPr>
              <a:t>地球規模のさまざまな課題に取り組むために、</a:t>
            </a:r>
            <a:r>
              <a:rPr lang="en-US" altLang="ja-JP" dirty="0">
                <a:latin typeface="Meiryo UI" panose="020B0604030504040204" pitchFamily="50" charset="-128"/>
                <a:ea typeface="Meiryo UI" panose="020B0604030504040204" pitchFamily="50" charset="-128"/>
              </a:rPr>
              <a:t/>
            </a:r>
            <a:br>
              <a:rPr lang="en-US" altLang="ja-JP" dirty="0">
                <a:latin typeface="Meiryo UI" panose="020B0604030504040204" pitchFamily="50" charset="-128"/>
                <a:ea typeface="Meiryo UI" panose="020B0604030504040204" pitchFamily="50" charset="-128"/>
              </a:rPr>
            </a:br>
            <a:r>
              <a:rPr lang="ja-JP" altLang="en-US" b="1" dirty="0">
                <a:latin typeface="Meiryo UI" panose="020B0604030504040204" pitchFamily="50" charset="-128"/>
                <a:ea typeface="Meiryo UI" panose="020B0604030504040204" pitchFamily="50" charset="-128"/>
              </a:rPr>
              <a:t>世界各地から英知を集める場</a:t>
            </a:r>
            <a:endParaRPr lang="ja-JP" altLang="en-US" b="1" dirty="0"/>
          </a:p>
        </p:txBody>
      </p:sp>
      <p:sp>
        <p:nvSpPr>
          <p:cNvPr id="81" name="テキスト ボックス 80"/>
          <p:cNvSpPr txBox="1"/>
          <p:nvPr/>
        </p:nvSpPr>
        <p:spPr>
          <a:xfrm>
            <a:off x="5637726" y="5609776"/>
            <a:ext cx="1008000" cy="267184"/>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800"/>
              </a:lnSpc>
              <a:tabLst>
                <a:tab pos="6550025" algn="l"/>
              </a:tabLst>
            </a:pPr>
            <a:r>
              <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開催時期</a:t>
            </a:r>
          </a:p>
        </p:txBody>
      </p:sp>
      <p:sp>
        <p:nvSpPr>
          <p:cNvPr id="83" name="正方形/長方形 82"/>
          <p:cNvSpPr/>
          <p:nvPr/>
        </p:nvSpPr>
        <p:spPr>
          <a:xfrm>
            <a:off x="5637726" y="5968790"/>
            <a:ext cx="3271933" cy="329770"/>
          </a:xfrm>
          <a:prstGeom prst="rect">
            <a:avLst/>
          </a:prstGeom>
        </p:spPr>
        <p:txBody>
          <a:bodyPr wrap="square" anchor="ctr">
            <a:spAutoFit/>
          </a:bodyPr>
          <a:lstStyle/>
          <a:p>
            <a:pPr>
              <a:lnSpc>
                <a:spcPts val="1800"/>
              </a:lnSpc>
            </a:pPr>
            <a:r>
              <a:rPr lang="ja-JP" altLang="en-US" b="1" dirty="0"/>
              <a:t>２０２５年</a:t>
            </a:r>
            <a:endParaRPr lang="ja-JP" altLang="en-US" sz="1400" dirty="0">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a:xfrm>
            <a:off x="9269105" y="6559709"/>
            <a:ext cx="529692" cy="219662"/>
          </a:xfrm>
          <a:ln>
            <a:noFill/>
          </a:ln>
        </p:spPr>
        <p:txBody>
          <a:bodyPr/>
          <a:lstStyle/>
          <a:p>
            <a:fld id="{7B20388F-A125-4D2E-BBF0-E240911E1C91}" type="slidenum">
              <a:rPr kumimoji="1" lang="ja-JP" altLang="en-US" sz="1200" smtClean="0"/>
              <a:pPr/>
              <a:t>29</a:t>
            </a:fld>
            <a:endParaRPr kumimoji="1" lang="ja-JP" altLang="en-US" sz="1200" dirty="0"/>
          </a:p>
        </p:txBody>
      </p:sp>
    </p:spTree>
    <p:extLst>
      <p:ext uri="{BB962C8B-B14F-4D97-AF65-F5344CB8AC3E}">
        <p14:creationId xmlns:p14="http://schemas.microsoft.com/office/powerpoint/2010/main" val="21407721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602456" y="1328737"/>
            <a:ext cx="8701087" cy="4314825"/>
          </a:xfrm>
          <a:prstGeom prst="rect">
            <a:avLst/>
          </a:prstGeom>
          <a:ln w="111125" cmpd="dbl"/>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4800" b="1" dirty="0"/>
              <a:t>１．</a:t>
            </a:r>
            <a:r>
              <a:rPr kumimoji="1" lang="en-US" altLang="ja-JP" sz="4800" b="1" dirty="0"/>
              <a:t>SDGs</a:t>
            </a:r>
            <a:r>
              <a:rPr kumimoji="1" lang="ja-JP" altLang="en-US" sz="4800" b="1" dirty="0"/>
              <a:t>とは</a:t>
            </a:r>
          </a:p>
        </p:txBody>
      </p:sp>
      <p:sp>
        <p:nvSpPr>
          <p:cNvPr id="3" name="スライド番号プレースホルダー 2"/>
          <p:cNvSpPr>
            <a:spLocks noGrp="1"/>
          </p:cNvSpPr>
          <p:nvPr>
            <p:ph type="sldNum" sz="quarter" idx="12"/>
          </p:nvPr>
        </p:nvSpPr>
        <p:spPr>
          <a:xfrm>
            <a:off x="7677150" y="6492875"/>
            <a:ext cx="2228850" cy="365125"/>
          </a:xfrm>
        </p:spPr>
        <p:txBody>
          <a:bodyPr/>
          <a:lstStyle/>
          <a:p>
            <a:fld id="{E93600C5-E09F-42B5-8802-35E7D4C4D45F}" type="slidenum">
              <a:rPr kumimoji="1" lang="ja-JP" altLang="en-US" smtClean="0"/>
              <a:t>3</a:t>
            </a:fld>
            <a:endParaRPr kumimoji="1" lang="ja-JP" altLang="en-US" dirty="0"/>
          </a:p>
        </p:txBody>
      </p:sp>
    </p:spTree>
    <p:extLst>
      <p:ext uri="{BB962C8B-B14F-4D97-AF65-F5344CB8AC3E}">
        <p14:creationId xmlns:p14="http://schemas.microsoft.com/office/powerpoint/2010/main" val="51379635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kumimoji="1" lang="ja-JP" altLang="en-US" dirty="0"/>
              <a:t>企業・団体の取組み紹介</a:t>
            </a:r>
          </a:p>
        </p:txBody>
      </p:sp>
      <p:sp>
        <p:nvSpPr>
          <p:cNvPr id="3" name="正方形/長方形 2"/>
          <p:cNvSpPr/>
          <p:nvPr/>
        </p:nvSpPr>
        <p:spPr>
          <a:xfrm>
            <a:off x="602456" y="1328737"/>
            <a:ext cx="8701087" cy="4314825"/>
          </a:xfrm>
          <a:prstGeom prst="rect">
            <a:avLst/>
          </a:prstGeom>
          <a:ln w="111125" cmpd="dbl"/>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4800" b="1" dirty="0"/>
              <a:t>４</a:t>
            </a:r>
            <a:r>
              <a:rPr kumimoji="1" lang="en-US" altLang="ja-JP" sz="4800" b="1" dirty="0" smtClean="0"/>
              <a:t>.</a:t>
            </a:r>
            <a:r>
              <a:rPr kumimoji="1" lang="ja-JP" altLang="en-US" sz="4800" b="1" dirty="0" smtClean="0"/>
              <a:t>みんなで取り組もう！</a:t>
            </a:r>
            <a:r>
              <a:rPr kumimoji="1" lang="en-US" altLang="ja-JP" sz="4800" b="1" dirty="0" smtClean="0"/>
              <a:t>SDGs</a:t>
            </a:r>
            <a:endParaRPr kumimoji="1" lang="ja-JP" altLang="en-US" sz="4800" b="1" dirty="0"/>
          </a:p>
        </p:txBody>
      </p:sp>
      <p:sp>
        <p:nvSpPr>
          <p:cNvPr id="4" name="スライド番号プレースホルダー 3"/>
          <p:cNvSpPr>
            <a:spLocks noGrp="1"/>
          </p:cNvSpPr>
          <p:nvPr>
            <p:ph type="sldNum" sz="quarter" idx="12"/>
          </p:nvPr>
        </p:nvSpPr>
        <p:spPr>
          <a:xfrm>
            <a:off x="7677150" y="6492875"/>
            <a:ext cx="2228850" cy="365125"/>
          </a:xfrm>
        </p:spPr>
        <p:txBody>
          <a:bodyPr/>
          <a:lstStyle/>
          <a:p>
            <a:fld id="{E93600C5-E09F-42B5-8802-35E7D4C4D45F}" type="slidenum">
              <a:rPr kumimoji="1" lang="ja-JP" altLang="en-US" smtClean="0"/>
              <a:t>30</a:t>
            </a:fld>
            <a:endParaRPr kumimoji="1" lang="ja-JP" altLang="en-US" dirty="0"/>
          </a:p>
        </p:txBody>
      </p:sp>
    </p:spTree>
    <p:extLst>
      <p:ext uri="{BB962C8B-B14F-4D97-AF65-F5344CB8AC3E}">
        <p14:creationId xmlns:p14="http://schemas.microsoft.com/office/powerpoint/2010/main" val="314619731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82290" y="589552"/>
            <a:ext cx="612177" cy="612177"/>
          </a:xfrm>
          <a:prstGeom prst="rect">
            <a:avLst/>
          </a:prstGeom>
        </p:spPr>
      </p:pic>
      <p:sp>
        <p:nvSpPr>
          <p:cNvPr id="3" name="テキスト ボックス 2"/>
          <p:cNvSpPr txBox="1"/>
          <p:nvPr/>
        </p:nvSpPr>
        <p:spPr>
          <a:xfrm>
            <a:off x="456855" y="2327811"/>
            <a:ext cx="8989468" cy="2027478"/>
          </a:xfrm>
          <a:prstGeom prst="rect">
            <a:avLst/>
          </a:prstGeom>
          <a:noFill/>
        </p:spPr>
        <p:txBody>
          <a:bodyPr wrap="square" rtlCol="0">
            <a:spAutoFit/>
          </a:bodyPr>
          <a:lstStyle/>
          <a:p>
            <a:pPr>
              <a:lnSpc>
                <a:spcPct val="150000"/>
              </a:lnSpc>
            </a:pPr>
            <a:r>
              <a:rPr kumimoji="1" lang="ja-JP" altLang="en-US" sz="2096" dirty="0"/>
              <a:t>わたしたちは、「誰一人取り残さない、持続可能な社会の実現」をめざす“持続可能な開発のための</a:t>
            </a:r>
            <a:r>
              <a:rPr kumimoji="1" lang="en-US" altLang="ja-JP" sz="2096" dirty="0"/>
              <a:t>2030</a:t>
            </a:r>
            <a:r>
              <a:rPr kumimoji="1" lang="ja-JP" altLang="en-US" sz="2096" dirty="0"/>
              <a:t>アジェンダ”（</a:t>
            </a:r>
            <a:r>
              <a:rPr kumimoji="1" lang="en-US" altLang="ja-JP" sz="2096" dirty="0"/>
              <a:t>SDGs</a:t>
            </a:r>
            <a:r>
              <a:rPr kumimoji="1" lang="ja-JP" altLang="en-US" sz="2096" dirty="0"/>
              <a:t>）の理念に賛同し、</a:t>
            </a:r>
            <a:r>
              <a:rPr kumimoji="1" lang="en-US" altLang="ja-JP" sz="2096" dirty="0"/>
              <a:t>2025</a:t>
            </a:r>
            <a:r>
              <a:rPr kumimoji="1" lang="ja-JP" altLang="en-US" sz="2096" dirty="0"/>
              <a:t>年大阪・関西万博の地元都市として、万博のテーマである「いのち輝く未来社会のデザイン」に向けて、</a:t>
            </a:r>
            <a:r>
              <a:rPr kumimoji="1" lang="en-US" altLang="ja-JP" sz="2096" dirty="0"/>
              <a:t>SDGs</a:t>
            </a:r>
            <a:r>
              <a:rPr kumimoji="1" lang="ja-JP" altLang="en-US" sz="2096" dirty="0"/>
              <a:t>の</a:t>
            </a:r>
            <a:r>
              <a:rPr kumimoji="1" lang="en-US" altLang="ja-JP" sz="2096" dirty="0"/>
              <a:t>17</a:t>
            </a:r>
            <a:r>
              <a:rPr kumimoji="1" lang="ja-JP" altLang="en-US" sz="2096" dirty="0"/>
              <a:t>ゴールの達成をめざします。</a:t>
            </a:r>
          </a:p>
        </p:txBody>
      </p:sp>
      <p:sp>
        <p:nvSpPr>
          <p:cNvPr id="12" name="テキスト ボックス 11"/>
          <p:cNvSpPr txBox="1"/>
          <p:nvPr/>
        </p:nvSpPr>
        <p:spPr>
          <a:xfrm>
            <a:off x="651704" y="4751674"/>
            <a:ext cx="8794619" cy="1310615"/>
          </a:xfrm>
          <a:prstGeom prst="rect">
            <a:avLst/>
          </a:prstGeom>
          <a:noFill/>
        </p:spPr>
        <p:txBody>
          <a:bodyPr wrap="square" rtlCol="0">
            <a:spAutoFit/>
          </a:bodyPr>
          <a:lstStyle/>
          <a:p>
            <a:pPr>
              <a:lnSpc>
                <a:spcPts val="1905"/>
              </a:lnSpc>
            </a:pPr>
            <a:r>
              <a:rPr kumimoji="1" lang="ja-JP" altLang="en-US" sz="1905" dirty="0"/>
              <a:t>１．かけがえのない“いのち”を大切にし、地域社会や環境に配慮して行動します。</a:t>
            </a:r>
            <a:endParaRPr kumimoji="1" lang="en-US" altLang="ja-JP" sz="1905" dirty="0"/>
          </a:p>
          <a:p>
            <a:pPr>
              <a:lnSpc>
                <a:spcPts val="1905"/>
              </a:lnSpc>
            </a:pPr>
            <a:endParaRPr kumimoji="1" lang="en-US" altLang="ja-JP" sz="1905" dirty="0"/>
          </a:p>
          <a:p>
            <a:pPr>
              <a:lnSpc>
                <a:spcPts val="1905"/>
              </a:lnSpc>
            </a:pPr>
            <a:r>
              <a:rPr kumimoji="1" lang="ja-JP" altLang="en-US" sz="1905" dirty="0"/>
              <a:t>２．</a:t>
            </a:r>
            <a:r>
              <a:rPr kumimoji="1" lang="en-US" altLang="ja-JP" sz="1905" dirty="0"/>
              <a:t>2030</a:t>
            </a:r>
            <a:r>
              <a:rPr kumimoji="1" lang="ja-JP" altLang="en-US" sz="1905" dirty="0"/>
              <a:t>年に住みたい魅力あふれる大阪をイメージし、できることから意識して行動します。</a:t>
            </a:r>
            <a:endParaRPr kumimoji="1" lang="en-US" altLang="ja-JP" sz="1905" dirty="0"/>
          </a:p>
          <a:p>
            <a:pPr>
              <a:lnSpc>
                <a:spcPts val="1905"/>
              </a:lnSpc>
            </a:pPr>
            <a:endParaRPr kumimoji="1" lang="en-US" altLang="ja-JP" sz="1905" dirty="0"/>
          </a:p>
          <a:p>
            <a:pPr>
              <a:lnSpc>
                <a:spcPts val="1905"/>
              </a:lnSpc>
            </a:pPr>
            <a:r>
              <a:rPr kumimoji="1" lang="ja-JP" altLang="en-US" sz="1905" dirty="0"/>
              <a:t>３．人と人との出会い、つながりを大事にしながら、互いに学びあい協力して行動します。</a:t>
            </a:r>
          </a:p>
        </p:txBody>
      </p:sp>
      <p:sp>
        <p:nvSpPr>
          <p:cNvPr id="10" name="正方形/長方形 9"/>
          <p:cNvSpPr/>
          <p:nvPr/>
        </p:nvSpPr>
        <p:spPr>
          <a:xfrm>
            <a:off x="234818" y="638441"/>
            <a:ext cx="9436365" cy="514399"/>
          </a:xfrm>
          <a:prstGeom prst="rect">
            <a:avLst/>
          </a:prstGeom>
          <a:no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a:r>
              <a:rPr kumimoji="1" lang="zh-TW" altLang="en-US" sz="3048" b="1" u="sng" spc="572" dirty="0">
                <a:solidFill>
                  <a:schemeClr val="tx1"/>
                </a:solidFill>
                <a:latin typeface="Meiryo UI" panose="020B0604030504040204" pitchFamily="50" charset="-128"/>
                <a:ea typeface="Meiryo UI" panose="020B0604030504040204" pitchFamily="50" charset="-128"/>
              </a:rPr>
              <a:t>大阪</a:t>
            </a:r>
            <a:r>
              <a:rPr kumimoji="1" lang="en-US" altLang="zh-TW" sz="3048" b="1" u="sng" spc="572" dirty="0">
                <a:solidFill>
                  <a:schemeClr val="tx1"/>
                </a:solidFill>
                <a:latin typeface="Meiryo UI" panose="020B0604030504040204" pitchFamily="50" charset="-128"/>
                <a:ea typeface="Meiryo UI" panose="020B0604030504040204" pitchFamily="50" charset="-128"/>
              </a:rPr>
              <a:t>SDGs</a:t>
            </a:r>
            <a:r>
              <a:rPr kumimoji="1" lang="zh-TW" altLang="en-US" sz="3048" b="1" u="sng" spc="572" dirty="0">
                <a:solidFill>
                  <a:schemeClr val="tx1"/>
                </a:solidFill>
                <a:latin typeface="Meiryo UI" panose="020B0604030504040204" pitchFamily="50" charset="-128"/>
                <a:ea typeface="Meiryo UI" panose="020B0604030504040204" pitchFamily="50" charset="-128"/>
              </a:rPr>
              <a:t>行動憲章</a:t>
            </a:r>
          </a:p>
        </p:txBody>
      </p:sp>
      <p:pic>
        <p:nvPicPr>
          <p:cNvPr id="13" name="図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08715" y="589552"/>
            <a:ext cx="612177" cy="612177"/>
          </a:xfrm>
          <a:prstGeom prst="rect">
            <a:avLst/>
          </a:prstGeom>
        </p:spPr>
      </p:pic>
      <p:pic>
        <p:nvPicPr>
          <p:cNvPr id="30" name="図 2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8550" y="1522171"/>
            <a:ext cx="485199" cy="485199"/>
          </a:xfrm>
          <a:prstGeom prst="rect">
            <a:avLst/>
          </a:prstGeom>
        </p:spPr>
      </p:pic>
      <p:pic>
        <p:nvPicPr>
          <p:cNvPr id="31" name="図 3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8605" y="1522171"/>
            <a:ext cx="485199" cy="485199"/>
          </a:xfrm>
          <a:prstGeom prst="rect">
            <a:avLst/>
          </a:prstGeom>
        </p:spPr>
      </p:pic>
      <p:pic>
        <p:nvPicPr>
          <p:cNvPr id="32" name="図 3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68660" y="1522171"/>
            <a:ext cx="485199" cy="485199"/>
          </a:xfrm>
          <a:prstGeom prst="rect">
            <a:avLst/>
          </a:prstGeom>
        </p:spPr>
      </p:pic>
      <p:pic>
        <p:nvPicPr>
          <p:cNvPr id="33" name="図 3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008715" y="1522171"/>
            <a:ext cx="485199" cy="485199"/>
          </a:xfrm>
          <a:prstGeom prst="rect">
            <a:avLst/>
          </a:prstGeom>
        </p:spPr>
      </p:pic>
      <p:pic>
        <p:nvPicPr>
          <p:cNvPr id="34" name="図 3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548771" y="1522171"/>
            <a:ext cx="485199" cy="485199"/>
          </a:xfrm>
          <a:prstGeom prst="rect">
            <a:avLst/>
          </a:prstGeom>
        </p:spPr>
      </p:pic>
      <p:pic>
        <p:nvPicPr>
          <p:cNvPr id="35" name="図 3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088826" y="1522171"/>
            <a:ext cx="485199" cy="485199"/>
          </a:xfrm>
          <a:prstGeom prst="rect">
            <a:avLst/>
          </a:prstGeom>
        </p:spPr>
      </p:pic>
      <p:pic>
        <p:nvPicPr>
          <p:cNvPr id="36" name="図 3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628881" y="1522171"/>
            <a:ext cx="485199" cy="485199"/>
          </a:xfrm>
          <a:prstGeom prst="rect">
            <a:avLst/>
          </a:prstGeom>
        </p:spPr>
      </p:pic>
      <p:pic>
        <p:nvPicPr>
          <p:cNvPr id="37" name="図 3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168936" y="1522171"/>
            <a:ext cx="485199" cy="485199"/>
          </a:xfrm>
          <a:prstGeom prst="rect">
            <a:avLst/>
          </a:prstGeom>
        </p:spPr>
      </p:pic>
      <p:pic>
        <p:nvPicPr>
          <p:cNvPr id="38" name="図 3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708992" y="1522171"/>
            <a:ext cx="485199" cy="485199"/>
          </a:xfrm>
          <a:prstGeom prst="rect">
            <a:avLst/>
          </a:prstGeom>
        </p:spPr>
      </p:pic>
      <p:pic>
        <p:nvPicPr>
          <p:cNvPr id="39" name="図 38"/>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249047" y="1522171"/>
            <a:ext cx="485199" cy="485199"/>
          </a:xfrm>
          <a:prstGeom prst="rect">
            <a:avLst/>
          </a:prstGeom>
        </p:spPr>
      </p:pic>
      <p:pic>
        <p:nvPicPr>
          <p:cNvPr id="40" name="図 39"/>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789102" y="1522171"/>
            <a:ext cx="485199" cy="485199"/>
          </a:xfrm>
          <a:prstGeom prst="rect">
            <a:avLst/>
          </a:prstGeom>
        </p:spPr>
      </p:pic>
      <p:pic>
        <p:nvPicPr>
          <p:cNvPr id="41" name="図 40"/>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329157" y="1522171"/>
            <a:ext cx="485199" cy="485199"/>
          </a:xfrm>
          <a:prstGeom prst="rect">
            <a:avLst/>
          </a:prstGeom>
        </p:spPr>
      </p:pic>
      <p:pic>
        <p:nvPicPr>
          <p:cNvPr id="42" name="図 41"/>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6869213" y="1522171"/>
            <a:ext cx="485199" cy="485199"/>
          </a:xfrm>
          <a:prstGeom prst="rect">
            <a:avLst/>
          </a:prstGeom>
        </p:spPr>
      </p:pic>
      <p:pic>
        <p:nvPicPr>
          <p:cNvPr id="43" name="図 42"/>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7409268" y="1522171"/>
            <a:ext cx="485199" cy="485199"/>
          </a:xfrm>
          <a:prstGeom prst="rect">
            <a:avLst/>
          </a:prstGeom>
        </p:spPr>
      </p:pic>
      <p:pic>
        <p:nvPicPr>
          <p:cNvPr id="44" name="図 43"/>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7949323" y="1522171"/>
            <a:ext cx="485199" cy="485199"/>
          </a:xfrm>
          <a:prstGeom prst="rect">
            <a:avLst/>
          </a:prstGeom>
        </p:spPr>
      </p:pic>
      <p:pic>
        <p:nvPicPr>
          <p:cNvPr id="45" name="図 44"/>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8489378" y="1522171"/>
            <a:ext cx="485199" cy="485199"/>
          </a:xfrm>
          <a:prstGeom prst="rect">
            <a:avLst/>
          </a:prstGeom>
        </p:spPr>
      </p:pic>
      <p:pic>
        <p:nvPicPr>
          <p:cNvPr id="46" name="図 45"/>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9029436" y="1522171"/>
            <a:ext cx="485199" cy="485199"/>
          </a:xfrm>
          <a:prstGeom prst="rect">
            <a:avLst/>
          </a:prstGeom>
        </p:spPr>
      </p:pic>
    </p:spTree>
    <p:extLst>
      <p:ext uri="{BB962C8B-B14F-4D97-AF65-F5344CB8AC3E}">
        <p14:creationId xmlns:p14="http://schemas.microsoft.com/office/powerpoint/2010/main" val="87291180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76979" y="197858"/>
            <a:ext cx="8543925" cy="718845"/>
          </a:xfrm>
        </p:spPr>
        <p:txBody>
          <a:bodyPr>
            <a:normAutofit/>
          </a:bodyPr>
          <a:lstStyle/>
          <a:p>
            <a:r>
              <a:rPr kumimoji="1" lang="ja-JP" altLang="en-US" sz="2400" dirty="0" smtClean="0"/>
              <a:t>私のＳＤＧｓ宣言プロジェクト</a:t>
            </a:r>
            <a:endParaRPr kumimoji="1" lang="ja-JP" altLang="en-US" sz="2400" dirty="0"/>
          </a:p>
        </p:txBody>
      </p:sp>
      <p:sp>
        <p:nvSpPr>
          <p:cNvPr id="31" name="正方形/長方形 30"/>
          <p:cNvSpPr/>
          <p:nvPr/>
        </p:nvSpPr>
        <p:spPr>
          <a:xfrm>
            <a:off x="0" y="1136635"/>
            <a:ext cx="9906053" cy="1512025"/>
          </a:xfrm>
          <a:prstGeom prst="rect">
            <a:avLst/>
          </a:prstGeom>
          <a:solidFill>
            <a:srgbClr val="FFFF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kumimoji="1" lang="ja-JP" altLang="en-US" b="1" dirty="0">
                <a:solidFill>
                  <a:schemeClr val="tx1"/>
                </a:solidFill>
                <a:latin typeface="UD デジタル 教科書体 NK-B" panose="02020700000000000000" pitchFamily="18" charset="-128"/>
                <a:ea typeface="UD デジタル 教科書体 NK-B" panose="02020700000000000000" pitchFamily="18" charset="-128"/>
              </a:rPr>
              <a:t>◆　「大阪</a:t>
            </a:r>
            <a:r>
              <a:rPr kumimoji="1" lang="en-US" altLang="ja-JP" b="1" dirty="0">
                <a:solidFill>
                  <a:schemeClr val="tx1"/>
                </a:solidFill>
                <a:latin typeface="UD デジタル 教科書体 NK-B" panose="02020700000000000000" pitchFamily="18" charset="-128"/>
                <a:ea typeface="UD デジタル 教科書体 NK-B" panose="02020700000000000000" pitchFamily="18" charset="-128"/>
              </a:rPr>
              <a:t>SDG</a:t>
            </a:r>
            <a:r>
              <a:rPr kumimoji="1" lang="ja-JP" altLang="en-US" b="1" dirty="0" err="1">
                <a:solidFill>
                  <a:schemeClr val="tx1"/>
                </a:solidFill>
                <a:latin typeface="UD デジタル 教科書体 NK-B" panose="02020700000000000000" pitchFamily="18" charset="-128"/>
                <a:ea typeface="UD デジタル 教科書体 NK-B" panose="02020700000000000000" pitchFamily="18" charset="-128"/>
              </a:rPr>
              <a:t>ｓ</a:t>
            </a:r>
            <a:r>
              <a:rPr kumimoji="1" lang="ja-JP" altLang="en-US" b="1" dirty="0">
                <a:solidFill>
                  <a:schemeClr val="tx1"/>
                </a:solidFill>
                <a:latin typeface="UD デジタル 教科書体 NK-B" panose="02020700000000000000" pitchFamily="18" charset="-128"/>
                <a:ea typeface="UD デジタル 教科書体 NK-B" panose="02020700000000000000" pitchFamily="18" charset="-128"/>
              </a:rPr>
              <a:t>行動憲章」の趣旨に沿って、皆さんがチャレンジする</a:t>
            </a:r>
            <a:r>
              <a:rPr lang="en-US" altLang="ja-JP" b="1" dirty="0">
                <a:solidFill>
                  <a:schemeClr val="tx1"/>
                </a:solidFill>
                <a:latin typeface="UD デジタル 教科書体 NK-B" panose="02020700000000000000" pitchFamily="18" charset="-128"/>
                <a:ea typeface="UD デジタル 教科書体 NK-B" panose="02020700000000000000" pitchFamily="18" charset="-128"/>
              </a:rPr>
              <a:t>SDG</a:t>
            </a:r>
            <a:r>
              <a:rPr lang="ja-JP" altLang="en-US" b="1" dirty="0" err="1">
                <a:solidFill>
                  <a:schemeClr val="tx1"/>
                </a:solidFill>
                <a:latin typeface="UD デジタル 教科書体 NK-B" panose="02020700000000000000" pitchFamily="18" charset="-128"/>
                <a:ea typeface="UD デジタル 教科書体 NK-B" panose="02020700000000000000" pitchFamily="18" charset="-128"/>
              </a:rPr>
              <a:t>ｓ</a:t>
            </a:r>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達成</a:t>
            </a:r>
            <a:r>
              <a:rPr kumimoji="1" lang="ja-JP" altLang="en-US" b="1" dirty="0">
                <a:solidFill>
                  <a:schemeClr val="tx1"/>
                </a:solidFill>
                <a:latin typeface="UD デジタル 教科書体 NK-B" panose="02020700000000000000" pitchFamily="18" charset="-128"/>
                <a:ea typeface="UD デジタル 教科書体 NK-B" panose="02020700000000000000" pitchFamily="18" charset="-128"/>
              </a:rPr>
              <a:t>に向けた取組み</a:t>
            </a:r>
            <a:r>
              <a:rPr kumimoji="1"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を</a:t>
            </a:r>
            <a:endParaRPr kumimoji="1"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endParaRPr>
          </a:p>
          <a:p>
            <a:r>
              <a:rPr kumimoji="1"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　　　宣言</a:t>
            </a:r>
            <a:r>
              <a:rPr kumimoji="1" lang="ja-JP" altLang="en-US" b="1" dirty="0">
                <a:solidFill>
                  <a:schemeClr val="tx1"/>
                </a:solidFill>
                <a:latin typeface="UD デジタル 教科書体 NK-B" panose="02020700000000000000" pitchFamily="18" charset="-128"/>
                <a:ea typeface="UD デジタル 教科書体 NK-B" panose="02020700000000000000" pitchFamily="18" charset="-128"/>
              </a:rPr>
              <a:t>していただくプロジェクトです。</a:t>
            </a:r>
            <a:endParaRPr kumimoji="1" lang="en-US" altLang="ja-JP" b="1" dirty="0">
              <a:solidFill>
                <a:schemeClr val="tx1"/>
              </a:solidFill>
              <a:latin typeface="UD デジタル 教科書体 NK-B" panose="02020700000000000000" pitchFamily="18" charset="-128"/>
              <a:ea typeface="UD デジタル 教科書体 NK-B" panose="02020700000000000000" pitchFamily="18" charset="-128"/>
            </a:endParaRPr>
          </a:p>
          <a:p>
            <a:r>
              <a:rPr kumimoji="1" lang="ja-JP" altLang="en-US" b="1" dirty="0">
                <a:solidFill>
                  <a:schemeClr val="tx1"/>
                </a:solidFill>
                <a:latin typeface="UD デジタル 教科書体 NK-B" panose="02020700000000000000" pitchFamily="18" charset="-128"/>
                <a:ea typeface="UD デジタル 教科書体 NK-B" panose="02020700000000000000" pitchFamily="18" charset="-128"/>
              </a:rPr>
              <a:t>◆　皆さんの宣言は、大阪府ホームページなどで広く発信し、オール大阪で</a:t>
            </a:r>
            <a:r>
              <a:rPr kumimoji="1" lang="en-US" altLang="ja-JP" b="1" dirty="0">
                <a:solidFill>
                  <a:schemeClr val="tx1"/>
                </a:solidFill>
                <a:latin typeface="UD デジタル 教科書体 NK-B" panose="02020700000000000000" pitchFamily="18" charset="-128"/>
                <a:ea typeface="UD デジタル 教科書体 NK-B" panose="02020700000000000000" pitchFamily="18" charset="-128"/>
              </a:rPr>
              <a:t>SDG</a:t>
            </a:r>
            <a:r>
              <a:rPr kumimoji="1" lang="ja-JP" altLang="en-US" b="1" dirty="0">
                <a:solidFill>
                  <a:schemeClr val="tx1"/>
                </a:solidFill>
                <a:latin typeface="UD デジタル 教科書体 NK-B" panose="02020700000000000000" pitchFamily="18" charset="-128"/>
                <a:ea typeface="UD デジタル 教科書体 NK-B" panose="02020700000000000000" pitchFamily="18" charset="-128"/>
              </a:rPr>
              <a:t>ｓ達成の機運を醸成</a:t>
            </a:r>
            <a:r>
              <a:rPr kumimoji="1"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し</a:t>
            </a:r>
            <a:endParaRPr kumimoji="1"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endParaRPr>
          </a:p>
          <a:p>
            <a:r>
              <a:rPr kumimoji="1" lang="ja-JP" altLang="en-US" b="1" dirty="0">
                <a:solidFill>
                  <a:schemeClr val="tx1"/>
                </a:solidFill>
                <a:latin typeface="UD デジタル 教科書体 NK-B" panose="02020700000000000000" pitchFamily="18" charset="-128"/>
                <a:ea typeface="UD デジタル 教科書体 NK-B" panose="02020700000000000000" pitchFamily="18" charset="-128"/>
              </a:rPr>
              <a:t>　</a:t>
            </a:r>
            <a:r>
              <a:rPr kumimoji="1"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　　</a:t>
            </a:r>
            <a:r>
              <a:rPr kumimoji="1" lang="ja-JP" altLang="en-US" b="1" dirty="0" err="1" smtClean="0">
                <a:solidFill>
                  <a:schemeClr val="tx1"/>
                </a:solidFill>
                <a:latin typeface="UD デジタル 教科書体 NK-B" panose="02020700000000000000" pitchFamily="18" charset="-128"/>
                <a:ea typeface="UD デジタル 教科書体 NK-B" panose="02020700000000000000" pitchFamily="18" charset="-128"/>
              </a:rPr>
              <a:t>て</a:t>
            </a:r>
            <a:r>
              <a:rPr kumimoji="1" lang="ja-JP" altLang="en-US" b="1" dirty="0">
                <a:solidFill>
                  <a:schemeClr val="tx1"/>
                </a:solidFill>
                <a:latin typeface="UD デジタル 教科書体 NK-B" panose="02020700000000000000" pitchFamily="18" charset="-128"/>
                <a:ea typeface="UD デジタル 教科書体 NK-B" panose="02020700000000000000" pitchFamily="18" charset="-128"/>
              </a:rPr>
              <a:t>いきたいと考えています。</a:t>
            </a:r>
            <a:endParaRPr kumimoji="1" lang="en-US" altLang="ja-JP" b="1" dirty="0">
              <a:solidFill>
                <a:schemeClr val="tx1"/>
              </a:solidFill>
              <a:latin typeface="UD デジタル 教科書体 NK-B" panose="02020700000000000000" pitchFamily="18" charset="-128"/>
              <a:ea typeface="UD デジタル 教科書体 NK-B" panose="02020700000000000000" pitchFamily="18" charset="-128"/>
            </a:endParaRPr>
          </a:p>
          <a:p>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　多くの方に</a:t>
            </a:r>
            <a:r>
              <a:rPr lang="en-US" altLang="ja-JP" b="1" dirty="0">
                <a:solidFill>
                  <a:schemeClr val="tx1"/>
                </a:solidFill>
                <a:latin typeface="UD デジタル 教科書体 NK-B" panose="02020700000000000000" pitchFamily="18" charset="-128"/>
                <a:ea typeface="UD デジタル 教科書体 NK-B" panose="02020700000000000000" pitchFamily="18" charset="-128"/>
              </a:rPr>
              <a:t>SDG</a:t>
            </a:r>
            <a:r>
              <a:rPr lang="ja-JP" altLang="en-US" b="1" dirty="0" err="1">
                <a:solidFill>
                  <a:schemeClr val="tx1"/>
                </a:solidFill>
                <a:latin typeface="UD デジタル 教科書体 NK-B" panose="02020700000000000000" pitchFamily="18" charset="-128"/>
                <a:ea typeface="UD デジタル 教科書体 NK-B" panose="02020700000000000000" pitchFamily="18" charset="-128"/>
              </a:rPr>
              <a:t>ｓ</a:t>
            </a:r>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の取組みの輪を広げるためるため、ぜひ皆さんも参加してください。</a:t>
            </a:r>
            <a:endParaRPr lang="en-US" altLang="ja-JP" b="1" dirty="0">
              <a:solidFill>
                <a:schemeClr val="tx1"/>
              </a:solidFill>
              <a:latin typeface="UD デジタル 教科書体 NK-B" panose="02020700000000000000" pitchFamily="18" charset="-128"/>
              <a:ea typeface="UD デジタル 教科書体 NK-B" panose="02020700000000000000" pitchFamily="18" charset="-128"/>
            </a:endParaRPr>
          </a:p>
        </p:txBody>
      </p:sp>
      <p:grpSp>
        <p:nvGrpSpPr>
          <p:cNvPr id="5" name="グループ化 4"/>
          <p:cNvGrpSpPr/>
          <p:nvPr/>
        </p:nvGrpSpPr>
        <p:grpSpPr>
          <a:xfrm>
            <a:off x="4276950" y="3533813"/>
            <a:ext cx="2919007" cy="725042"/>
            <a:chOff x="7387792" y="5673813"/>
            <a:chExt cx="4150908" cy="905080"/>
          </a:xfrm>
        </p:grpSpPr>
        <p:sp>
          <p:nvSpPr>
            <p:cNvPr id="6" name="正方形/長方形 5"/>
            <p:cNvSpPr/>
            <p:nvPr/>
          </p:nvSpPr>
          <p:spPr>
            <a:xfrm>
              <a:off x="7387792" y="5673813"/>
              <a:ext cx="4150908" cy="90508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lnSpc>
                  <a:spcPts val="813"/>
                </a:lnSpc>
              </a:pPr>
              <a:endParaRPr kumimoji="1" lang="en-US" altLang="ja-JP" sz="1463" dirty="0">
                <a:latin typeface="UD デジタル 教科書体 NK-B" panose="02020700000000000000" pitchFamily="18" charset="-128"/>
                <a:ea typeface="UD デジタル 教科書体 NK-B" panose="02020700000000000000" pitchFamily="18" charset="-128"/>
              </a:endParaRPr>
            </a:p>
            <a:p>
              <a:pPr algn="ctr"/>
              <a:r>
                <a:rPr kumimoji="1" lang="ja-JP" altLang="en-US" sz="1138" dirty="0">
                  <a:latin typeface="UD デジタル 教科書体 NK-B" panose="02020700000000000000" pitchFamily="18" charset="-128"/>
                  <a:ea typeface="UD デジタル 教科書体 NK-B" panose="02020700000000000000" pitchFamily="18" charset="-128"/>
                </a:rPr>
                <a:t>詳しくは、府</a:t>
              </a:r>
              <a:r>
                <a:rPr kumimoji="1" lang="en-US" altLang="ja-JP" sz="1138" dirty="0">
                  <a:latin typeface="UD デジタル 教科書体 NK-B" panose="02020700000000000000" pitchFamily="18" charset="-128"/>
                  <a:ea typeface="UD デジタル 教科書体 NK-B" panose="02020700000000000000" pitchFamily="18" charset="-128"/>
                </a:rPr>
                <a:t>HP</a:t>
              </a:r>
              <a:r>
                <a:rPr kumimoji="1" lang="ja-JP" altLang="en-US" sz="1138" dirty="0">
                  <a:latin typeface="UD デジタル 教科書体 NK-B" panose="02020700000000000000" pitchFamily="18" charset="-128"/>
                  <a:ea typeface="UD デジタル 教科書体 NK-B" panose="02020700000000000000" pitchFamily="18" charset="-128"/>
                </a:rPr>
                <a:t>をご覧ください</a:t>
              </a:r>
            </a:p>
          </p:txBody>
        </p:sp>
        <p:sp>
          <p:nvSpPr>
            <p:cNvPr id="7" name="正方形/長方形 6"/>
            <p:cNvSpPr/>
            <p:nvPr/>
          </p:nvSpPr>
          <p:spPr>
            <a:xfrm>
              <a:off x="7612656" y="6101568"/>
              <a:ext cx="3254165" cy="341790"/>
            </a:xfrm>
            <a:prstGeom prst="rect">
              <a:avLst/>
            </a:prstGeom>
            <a:solidFill>
              <a:schemeClr val="bg1"/>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29250" tIns="58500" rIns="29250" bIns="58500" rtlCol="0" anchor="ctr"/>
            <a:lstStyle/>
            <a:p>
              <a:pPr algn="ctr"/>
              <a:r>
                <a:rPr kumimoji="1" lang="ja-JP" altLang="en-US" sz="1463" b="1" dirty="0">
                  <a:solidFill>
                    <a:schemeClr val="tx1"/>
                  </a:solidFill>
                  <a:latin typeface="UD デジタル 教科書体 NK-B" panose="02020700000000000000" pitchFamily="18" charset="-128"/>
                  <a:ea typeface="UD デジタル 教科書体 NK-B" panose="02020700000000000000" pitchFamily="18" charset="-128"/>
                </a:rPr>
                <a:t>大阪府　</a:t>
              </a:r>
              <a:r>
                <a:rPr kumimoji="1" lang="en-US" altLang="ja-JP" sz="1463" b="1" dirty="0">
                  <a:solidFill>
                    <a:schemeClr val="tx1"/>
                  </a:solidFill>
                  <a:latin typeface="UD デジタル 教科書体 NK-B" panose="02020700000000000000" pitchFamily="18" charset="-128"/>
                  <a:ea typeface="UD デジタル 教科書体 NK-B" panose="02020700000000000000" pitchFamily="18" charset="-128"/>
                </a:rPr>
                <a:t>SDGs</a:t>
              </a:r>
              <a:endParaRPr kumimoji="1" lang="ja-JP" altLang="en-US" sz="1463"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8" name="角丸四角形 7"/>
            <p:cNvSpPr/>
            <p:nvPr/>
          </p:nvSpPr>
          <p:spPr>
            <a:xfrm>
              <a:off x="10957892" y="6077292"/>
              <a:ext cx="418826" cy="370783"/>
            </a:xfrm>
            <a:prstGeom prst="roundRect">
              <a:avLst>
                <a:gd name="adj" fmla="val 23935"/>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63" dirty="0"/>
                <a:t>🔍</a:t>
              </a:r>
            </a:p>
          </p:txBody>
        </p:sp>
      </p:grpSp>
      <p:sp>
        <p:nvSpPr>
          <p:cNvPr id="9" name="角丸四角形 8"/>
          <p:cNvSpPr/>
          <p:nvPr/>
        </p:nvSpPr>
        <p:spPr>
          <a:xfrm>
            <a:off x="123697" y="2999556"/>
            <a:ext cx="1082250" cy="263250"/>
          </a:xfrm>
          <a:prstGeom prst="roundRect">
            <a:avLst/>
          </a:prstGeom>
          <a:solidFill>
            <a:schemeClr val="accent1">
              <a:lumMod val="75000"/>
            </a:schemeClr>
          </a:solidFill>
          <a:ln>
            <a:noFill/>
          </a:ln>
        </p:spPr>
        <p:style>
          <a:lnRef idx="1">
            <a:schemeClr val="accent1"/>
          </a:lnRef>
          <a:fillRef idx="3">
            <a:schemeClr val="accent1"/>
          </a:fillRef>
          <a:effectRef idx="2">
            <a:schemeClr val="accent1"/>
          </a:effectRef>
          <a:fontRef idx="minor">
            <a:schemeClr val="lt1"/>
          </a:fontRef>
        </p:style>
        <p:txBody>
          <a:bodyPr vert="horz" rtlCol="0" anchor="ctr"/>
          <a:lstStyle/>
          <a:p>
            <a:pPr algn="ctr"/>
            <a:r>
              <a:rPr kumimoji="1" lang="ja-JP" altLang="en-US" sz="1463" b="1" dirty="0">
                <a:solidFill>
                  <a:schemeClr val="bg1"/>
                </a:solidFill>
                <a:latin typeface="UD デジタル 教科書体 NK-B" panose="02020700000000000000" pitchFamily="18" charset="-128"/>
                <a:ea typeface="UD デジタル 教科書体 NK-B" panose="02020700000000000000" pitchFamily="18" charset="-128"/>
              </a:rPr>
              <a:t>対　象</a:t>
            </a:r>
            <a:endParaRPr kumimoji="1" lang="en-US" altLang="ja-JP" sz="1463" b="1" dirty="0">
              <a:solidFill>
                <a:schemeClr val="bg1"/>
              </a:solidFill>
              <a:latin typeface="UD デジタル 教科書体 NK-B" panose="02020700000000000000" pitchFamily="18" charset="-128"/>
              <a:ea typeface="UD デジタル 教科書体 NK-B" panose="02020700000000000000" pitchFamily="18" charset="-128"/>
            </a:endParaRPr>
          </a:p>
        </p:txBody>
      </p:sp>
      <p:sp>
        <p:nvSpPr>
          <p:cNvPr id="10" name="角丸四角形 9"/>
          <p:cNvSpPr/>
          <p:nvPr/>
        </p:nvSpPr>
        <p:spPr>
          <a:xfrm>
            <a:off x="123697" y="3541497"/>
            <a:ext cx="1082250" cy="263250"/>
          </a:xfrm>
          <a:prstGeom prst="roundRect">
            <a:avLst/>
          </a:prstGeom>
          <a:solidFill>
            <a:schemeClr val="accent1">
              <a:lumMod val="75000"/>
            </a:schemeClr>
          </a:solidFill>
          <a:ln>
            <a:noFill/>
          </a:ln>
        </p:spPr>
        <p:style>
          <a:lnRef idx="1">
            <a:schemeClr val="accent1"/>
          </a:lnRef>
          <a:fillRef idx="3">
            <a:schemeClr val="accent1"/>
          </a:fillRef>
          <a:effectRef idx="2">
            <a:schemeClr val="accent1"/>
          </a:effectRef>
          <a:fontRef idx="minor">
            <a:schemeClr val="lt1"/>
          </a:fontRef>
        </p:style>
        <p:txBody>
          <a:bodyPr vert="horz" rtlCol="0" anchor="ctr"/>
          <a:lstStyle/>
          <a:p>
            <a:pPr algn="ctr"/>
            <a:r>
              <a:rPr kumimoji="1" lang="ja-JP" altLang="en-US" sz="1463" b="1" dirty="0">
                <a:solidFill>
                  <a:schemeClr val="bg1"/>
                </a:solidFill>
                <a:latin typeface="UD デジタル 教科書体 NK-B" panose="02020700000000000000" pitchFamily="18" charset="-128"/>
                <a:ea typeface="UD デジタル 教科書体 NK-B" panose="02020700000000000000" pitchFamily="18" charset="-128"/>
              </a:rPr>
              <a:t>参加方法</a:t>
            </a:r>
            <a:endParaRPr kumimoji="1" lang="en-US" altLang="ja-JP" sz="1463" b="1" dirty="0">
              <a:solidFill>
                <a:schemeClr val="bg1"/>
              </a:solidFill>
              <a:latin typeface="UD デジタル 教科書体 NK-B" panose="02020700000000000000" pitchFamily="18" charset="-128"/>
              <a:ea typeface="UD デジタル 教科書体 NK-B" panose="02020700000000000000" pitchFamily="18" charset="-128"/>
            </a:endParaRPr>
          </a:p>
        </p:txBody>
      </p:sp>
      <p:sp>
        <p:nvSpPr>
          <p:cNvPr id="11" name="正方形/長方形 10"/>
          <p:cNvSpPr/>
          <p:nvPr/>
        </p:nvSpPr>
        <p:spPr>
          <a:xfrm>
            <a:off x="1390051" y="3488886"/>
            <a:ext cx="4037991" cy="707886"/>
          </a:xfrm>
          <a:prstGeom prst="rect">
            <a:avLst/>
          </a:prstGeom>
        </p:spPr>
        <p:txBody>
          <a:bodyPr wrap="square">
            <a:spAutoFit/>
          </a:bodyPr>
          <a:lstStyle/>
          <a:p>
            <a:pPr>
              <a:lnSpc>
                <a:spcPts val="2438"/>
              </a:lnSpc>
              <a:defRPr/>
            </a:pPr>
            <a:r>
              <a:rPr kumimoji="1" lang="ja-JP" altLang="en-US" sz="1625" b="1" dirty="0">
                <a:latin typeface="UD デジタル 教科書体 NK-B" panose="02020700000000000000" pitchFamily="18" charset="-128"/>
                <a:ea typeface="UD デジタル 教科書体 NK-B" panose="02020700000000000000" pitchFamily="18" charset="-128"/>
              </a:rPr>
              <a:t>大阪府ホームページ</a:t>
            </a:r>
            <a:endParaRPr kumimoji="1" lang="en-US" altLang="ja-JP" sz="1625" b="1" dirty="0">
              <a:latin typeface="UD デジタル 教科書体 NK-B" panose="02020700000000000000" pitchFamily="18" charset="-128"/>
              <a:ea typeface="UD デジタル 教科書体 NK-B" panose="02020700000000000000" pitchFamily="18" charset="-128"/>
            </a:endParaRPr>
          </a:p>
          <a:p>
            <a:pPr>
              <a:lnSpc>
                <a:spcPts val="2438"/>
              </a:lnSpc>
              <a:defRPr/>
            </a:pPr>
            <a:r>
              <a:rPr kumimoji="1" lang="ja-JP" altLang="en-US" sz="1625" b="1" dirty="0">
                <a:solidFill>
                  <a:prstClr val="black"/>
                </a:solidFill>
                <a:latin typeface="UD デジタル 教科書体 NK-B" panose="02020700000000000000" pitchFamily="18" charset="-128"/>
                <a:ea typeface="UD デジタル 教科書体 NK-B" panose="02020700000000000000" pitchFamily="18" charset="-128"/>
              </a:rPr>
              <a:t>大阪府</a:t>
            </a:r>
            <a:r>
              <a:rPr kumimoji="1" lang="en-US" altLang="ja-JP" sz="1625" b="1" dirty="0">
                <a:solidFill>
                  <a:prstClr val="black"/>
                </a:solidFill>
                <a:latin typeface="UD デジタル 教科書体 NK-B" panose="02020700000000000000" pitchFamily="18" charset="-128"/>
                <a:ea typeface="UD デジタル 教科書体 NK-B" panose="02020700000000000000" pitchFamily="18" charset="-128"/>
              </a:rPr>
              <a:t>SDGs【</a:t>
            </a:r>
            <a:r>
              <a:rPr kumimoji="1" lang="ja-JP" altLang="en-US" sz="1625" b="1" dirty="0">
                <a:solidFill>
                  <a:prstClr val="black"/>
                </a:solidFill>
                <a:latin typeface="UD デジタル 教科書体 NK-B" panose="02020700000000000000" pitchFamily="18" charset="-128"/>
                <a:ea typeface="UD デジタル 教科書体 NK-B" panose="02020700000000000000" pitchFamily="18" charset="-128"/>
              </a:rPr>
              <a:t>公式</a:t>
            </a:r>
            <a:r>
              <a:rPr kumimoji="1" lang="en-US" altLang="ja-JP" sz="1625" b="1" dirty="0">
                <a:solidFill>
                  <a:prstClr val="black"/>
                </a:solidFill>
                <a:latin typeface="UD デジタル 教科書体 NK-B" panose="02020700000000000000" pitchFamily="18" charset="-128"/>
                <a:ea typeface="UD デジタル 教科書体 NK-B" panose="02020700000000000000" pitchFamily="18" charset="-128"/>
              </a:rPr>
              <a:t>】Twitter</a:t>
            </a:r>
          </a:p>
        </p:txBody>
      </p:sp>
      <p:pic>
        <p:nvPicPr>
          <p:cNvPr id="14" name="図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54621" y="3568831"/>
            <a:ext cx="718892" cy="718892"/>
          </a:xfrm>
          <a:prstGeom prst="rect">
            <a:avLst/>
          </a:prstGeom>
        </p:spPr>
      </p:pic>
      <p:pic>
        <p:nvPicPr>
          <p:cNvPr id="15" name="図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78855" y="3644979"/>
            <a:ext cx="582612" cy="582612"/>
          </a:xfrm>
          <a:prstGeom prst="rect">
            <a:avLst/>
          </a:prstGeom>
        </p:spPr>
      </p:pic>
      <p:sp>
        <p:nvSpPr>
          <p:cNvPr id="16" name="角丸四角形 15"/>
          <p:cNvSpPr/>
          <p:nvPr/>
        </p:nvSpPr>
        <p:spPr>
          <a:xfrm>
            <a:off x="4276950" y="3026957"/>
            <a:ext cx="1082250" cy="263250"/>
          </a:xfrm>
          <a:prstGeom prst="roundRect">
            <a:avLst/>
          </a:prstGeom>
          <a:solidFill>
            <a:schemeClr val="accent1">
              <a:lumMod val="75000"/>
            </a:schemeClr>
          </a:solidFill>
          <a:ln>
            <a:noFill/>
          </a:ln>
        </p:spPr>
        <p:style>
          <a:lnRef idx="1">
            <a:schemeClr val="accent1"/>
          </a:lnRef>
          <a:fillRef idx="3">
            <a:schemeClr val="accent1"/>
          </a:fillRef>
          <a:effectRef idx="2">
            <a:schemeClr val="accent1"/>
          </a:effectRef>
          <a:fontRef idx="minor">
            <a:schemeClr val="lt1"/>
          </a:fontRef>
        </p:style>
        <p:txBody>
          <a:bodyPr vert="horz" rtlCol="0" anchor="ctr"/>
          <a:lstStyle/>
          <a:p>
            <a:pPr algn="ctr"/>
            <a:r>
              <a:rPr kumimoji="1" lang="ja-JP" altLang="en-US" sz="1463" b="1" dirty="0">
                <a:solidFill>
                  <a:schemeClr val="bg1"/>
                </a:solidFill>
                <a:latin typeface="UD デジタル 教科書体 NK-B" panose="02020700000000000000" pitchFamily="18" charset="-128"/>
                <a:ea typeface="UD デジタル 教科書体 NK-B" panose="02020700000000000000" pitchFamily="18" charset="-128"/>
              </a:rPr>
              <a:t>宣言内容</a:t>
            </a:r>
            <a:endParaRPr kumimoji="1" lang="en-US" altLang="ja-JP" sz="1463" b="1" dirty="0">
              <a:solidFill>
                <a:schemeClr val="bg1"/>
              </a:solidFill>
              <a:latin typeface="UD デジタル 教科書体 NK-B" panose="02020700000000000000" pitchFamily="18" charset="-128"/>
              <a:ea typeface="UD デジタル 教科書体 NK-B" panose="02020700000000000000" pitchFamily="18" charset="-128"/>
            </a:endParaRPr>
          </a:p>
        </p:txBody>
      </p:sp>
      <p:sp>
        <p:nvSpPr>
          <p:cNvPr id="17" name="正方形/長方形 16"/>
          <p:cNvSpPr/>
          <p:nvPr/>
        </p:nvSpPr>
        <p:spPr>
          <a:xfrm>
            <a:off x="5452495" y="2951452"/>
            <a:ext cx="4453557" cy="400110"/>
          </a:xfrm>
          <a:prstGeom prst="rect">
            <a:avLst/>
          </a:prstGeom>
        </p:spPr>
        <p:txBody>
          <a:bodyPr wrap="square">
            <a:spAutoFit/>
          </a:bodyPr>
          <a:lstStyle/>
          <a:p>
            <a:pPr>
              <a:lnSpc>
                <a:spcPts val="2438"/>
              </a:lnSpc>
              <a:defRPr/>
            </a:pPr>
            <a:r>
              <a:rPr kumimoji="1" lang="en-US" altLang="ja-JP" sz="1625" b="1" dirty="0">
                <a:latin typeface="UD デジタル 教科書体 NK-B" panose="02020700000000000000" pitchFamily="18" charset="-128"/>
                <a:ea typeface="UD デジタル 教科書体 NK-B" panose="02020700000000000000" pitchFamily="18" charset="-128"/>
              </a:rPr>
              <a:t>SDGs</a:t>
            </a:r>
            <a:r>
              <a:rPr kumimoji="1" lang="ja-JP" altLang="en-US" sz="1625" b="1" dirty="0">
                <a:latin typeface="UD デジタル 教科書体 NK-B" panose="02020700000000000000" pitchFamily="18" charset="-128"/>
                <a:ea typeface="UD デジタル 教科書体 NK-B" panose="02020700000000000000" pitchFamily="18" charset="-128"/>
              </a:rPr>
              <a:t>の達成に向けた取組み ＋ </a:t>
            </a:r>
            <a:r>
              <a:rPr kumimoji="1" lang="ja-JP" altLang="en-US" sz="1625" b="1" dirty="0">
                <a:solidFill>
                  <a:prstClr val="black"/>
                </a:solidFill>
                <a:latin typeface="UD デジタル 教科書体 NK-B" panose="02020700000000000000" pitchFamily="18" charset="-128"/>
                <a:ea typeface="UD デジタル 教科書体 NK-B" panose="02020700000000000000" pitchFamily="18" charset="-128"/>
              </a:rPr>
              <a:t>関連するゴール</a:t>
            </a:r>
            <a:endParaRPr kumimoji="1" lang="en-US" altLang="ja-JP" sz="1625" b="1" dirty="0">
              <a:solidFill>
                <a:prstClr val="black"/>
              </a:solidFill>
              <a:latin typeface="UD デジタル 教科書体 NK-B" panose="02020700000000000000" pitchFamily="18" charset="-128"/>
              <a:ea typeface="UD デジタル 教科書体 NK-B" panose="02020700000000000000" pitchFamily="18" charset="-128"/>
            </a:endParaRPr>
          </a:p>
        </p:txBody>
      </p:sp>
      <p:sp>
        <p:nvSpPr>
          <p:cNvPr id="18" name="正方形/長方形 17"/>
          <p:cNvSpPr/>
          <p:nvPr/>
        </p:nvSpPr>
        <p:spPr>
          <a:xfrm>
            <a:off x="1390050" y="2913460"/>
            <a:ext cx="3978947" cy="53804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t" anchorCtr="0"/>
          <a:lstStyle/>
          <a:p>
            <a:pPr>
              <a:lnSpc>
                <a:spcPts val="3169"/>
              </a:lnSpc>
              <a:defRPr/>
            </a:pPr>
            <a:r>
              <a:rPr kumimoji="1" lang="ja-JP" altLang="en-US" sz="1625" b="1" dirty="0">
                <a:solidFill>
                  <a:schemeClr val="tx1"/>
                </a:solidFill>
                <a:latin typeface="UD デジタル 教科書体 NK-B" panose="02020700000000000000" pitchFamily="18" charset="-128"/>
                <a:ea typeface="UD デジタル 教科書体 NK-B" panose="02020700000000000000" pitchFamily="18" charset="-128"/>
              </a:rPr>
              <a:t>府民、府内の企業・団体など</a:t>
            </a:r>
            <a:endParaRPr kumimoji="1" lang="en-US" altLang="ja-JP" sz="1625" b="1"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19" name="正方形/長方形 18"/>
          <p:cNvSpPr/>
          <p:nvPr/>
        </p:nvSpPr>
        <p:spPr>
          <a:xfrm>
            <a:off x="82347" y="4408369"/>
            <a:ext cx="9742335" cy="1766901"/>
          </a:xfrm>
          <a:prstGeom prst="rect">
            <a:avLst/>
          </a:prstGeom>
          <a:noFill/>
          <a:ln w="28575"/>
        </p:spPr>
        <p:style>
          <a:lnRef idx="2">
            <a:schemeClr val="accent5"/>
          </a:lnRef>
          <a:fillRef idx="1">
            <a:schemeClr val="lt1"/>
          </a:fillRef>
          <a:effectRef idx="0">
            <a:schemeClr val="accent5"/>
          </a:effectRef>
          <a:fontRef idx="minor">
            <a:schemeClr val="dk1"/>
          </a:fontRef>
        </p:style>
        <p:txBody>
          <a:bodyPr rtlCol="0" anchor="ctr"/>
          <a:lstStyle/>
          <a:p>
            <a:pPr algn="ctr"/>
            <a:endParaRPr kumimoji="1" lang="ja-JP" altLang="en-US" sz="1463"/>
          </a:p>
        </p:txBody>
      </p:sp>
      <p:sp>
        <p:nvSpPr>
          <p:cNvPr id="20" name="正方形/長方形 19"/>
          <p:cNvSpPr/>
          <p:nvPr/>
        </p:nvSpPr>
        <p:spPr>
          <a:xfrm>
            <a:off x="75519" y="4294746"/>
            <a:ext cx="1706876" cy="26325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63" dirty="0">
                <a:latin typeface="UD デジタル 教科書体 NK-B" panose="02020700000000000000" pitchFamily="18" charset="-128"/>
                <a:ea typeface="UD デジタル 教科書体 NK-B" panose="02020700000000000000" pitchFamily="18" charset="-128"/>
              </a:rPr>
              <a:t>取り組み宣言の例</a:t>
            </a:r>
          </a:p>
        </p:txBody>
      </p:sp>
      <p:sp>
        <p:nvSpPr>
          <p:cNvPr id="21" name="角丸四角形 20"/>
          <p:cNvSpPr/>
          <p:nvPr/>
        </p:nvSpPr>
        <p:spPr>
          <a:xfrm>
            <a:off x="841312" y="4644200"/>
            <a:ext cx="2340000" cy="511890"/>
          </a:xfrm>
          <a:prstGeom prst="roundRect">
            <a:avLst/>
          </a:prstGeom>
          <a:solidFill>
            <a:srgbClr val="FFCC66"/>
          </a:solidFill>
          <a:ln cmpd="dbl">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1463" b="1" dirty="0">
                <a:solidFill>
                  <a:srgbClr val="000000"/>
                </a:solidFill>
                <a:latin typeface="UD デジタル 教科書体 NK-B" panose="02020700000000000000" pitchFamily="18" charset="-128"/>
                <a:ea typeface="UD デジタル 教科書体 NK-B" panose="02020700000000000000" pitchFamily="18" charset="-128"/>
              </a:rPr>
              <a:t>冷蔵庫の中を把握して、</a:t>
            </a:r>
            <a:endParaRPr kumimoji="1" lang="en-US" altLang="ja-JP" sz="1463" b="1" dirty="0">
              <a:solidFill>
                <a:srgbClr val="000000"/>
              </a:solidFill>
              <a:latin typeface="UD デジタル 教科書体 NK-B" panose="02020700000000000000" pitchFamily="18" charset="-128"/>
              <a:ea typeface="UD デジタル 教科書体 NK-B" panose="02020700000000000000" pitchFamily="18" charset="-128"/>
            </a:endParaRPr>
          </a:p>
          <a:p>
            <a:pPr algn="ctr"/>
            <a:r>
              <a:rPr kumimoji="1" lang="ja-JP" altLang="en-US" sz="1463" b="1" dirty="0">
                <a:solidFill>
                  <a:srgbClr val="000000"/>
                </a:solidFill>
                <a:latin typeface="UD デジタル 教科書体 NK-B" panose="02020700000000000000" pitchFamily="18" charset="-128"/>
                <a:ea typeface="UD デジタル 教科書体 NK-B" panose="02020700000000000000" pitchFamily="18" charset="-128"/>
              </a:rPr>
              <a:t>必要な分だけ買い足す</a:t>
            </a:r>
          </a:p>
        </p:txBody>
      </p:sp>
      <p:pic>
        <p:nvPicPr>
          <p:cNvPr id="22" name="図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9955" y="4644200"/>
            <a:ext cx="610899" cy="610899"/>
          </a:xfrm>
          <a:prstGeom prst="rect">
            <a:avLst/>
          </a:prstGeom>
        </p:spPr>
      </p:pic>
      <p:pic>
        <p:nvPicPr>
          <p:cNvPr id="23" name="図 2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71632" y="4652696"/>
            <a:ext cx="607102" cy="607102"/>
          </a:xfrm>
          <a:prstGeom prst="rect">
            <a:avLst/>
          </a:prstGeom>
        </p:spPr>
      </p:pic>
      <p:sp>
        <p:nvSpPr>
          <p:cNvPr id="24" name="角丸四角形 23"/>
          <p:cNvSpPr/>
          <p:nvPr/>
        </p:nvSpPr>
        <p:spPr>
          <a:xfrm>
            <a:off x="7403372" y="4647441"/>
            <a:ext cx="2310750" cy="510681"/>
          </a:xfrm>
          <a:prstGeom prst="roundRect">
            <a:avLst/>
          </a:prstGeom>
          <a:solidFill>
            <a:schemeClr val="accent2">
              <a:lumMod val="60000"/>
              <a:lumOff val="40000"/>
            </a:schemeClr>
          </a:solidFill>
          <a:ln cmpd="dbl">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1463" b="1" dirty="0">
                <a:solidFill>
                  <a:srgbClr val="000000"/>
                </a:solidFill>
                <a:latin typeface="UD デジタル 教科書体 NK-B" panose="02020700000000000000" pitchFamily="18" charset="-128"/>
                <a:ea typeface="UD デジタル 教科書体 NK-B" panose="02020700000000000000" pitchFamily="18" charset="-128"/>
              </a:rPr>
              <a:t>誰もが働きやすい</a:t>
            </a:r>
            <a:endParaRPr kumimoji="1" lang="en-US" altLang="ja-JP" sz="1463" b="1" dirty="0">
              <a:solidFill>
                <a:srgbClr val="000000"/>
              </a:solidFill>
              <a:latin typeface="UD デジタル 教科書体 NK-B" panose="02020700000000000000" pitchFamily="18" charset="-128"/>
              <a:ea typeface="UD デジタル 教科書体 NK-B" panose="02020700000000000000" pitchFamily="18" charset="-128"/>
            </a:endParaRPr>
          </a:p>
          <a:p>
            <a:pPr algn="ctr"/>
            <a:r>
              <a:rPr kumimoji="1" lang="ja-JP" altLang="en-US" sz="1463" b="1" dirty="0">
                <a:solidFill>
                  <a:srgbClr val="000000"/>
                </a:solidFill>
                <a:latin typeface="UD デジタル 教科書体 NK-B" panose="02020700000000000000" pitchFamily="18" charset="-128"/>
                <a:ea typeface="UD デジタル 教科書体 NK-B" panose="02020700000000000000" pitchFamily="18" charset="-128"/>
              </a:rPr>
              <a:t>職場環境を作る</a:t>
            </a:r>
            <a:endParaRPr kumimoji="1" lang="en-US" altLang="ja-JP" sz="1463" b="1" dirty="0">
              <a:solidFill>
                <a:srgbClr val="000000"/>
              </a:solidFill>
              <a:latin typeface="UD デジタル 教科書体 NK-B" panose="02020700000000000000" pitchFamily="18" charset="-128"/>
              <a:ea typeface="UD デジタル 教科書体 NK-B" panose="02020700000000000000" pitchFamily="18" charset="-128"/>
            </a:endParaRPr>
          </a:p>
        </p:txBody>
      </p:sp>
      <p:pic>
        <p:nvPicPr>
          <p:cNvPr id="25" name="図 2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733871" y="4662812"/>
            <a:ext cx="611325" cy="611325"/>
          </a:xfrm>
          <a:prstGeom prst="rect">
            <a:avLst/>
          </a:prstGeom>
        </p:spPr>
      </p:pic>
      <p:pic>
        <p:nvPicPr>
          <p:cNvPr id="26" name="Picture 6" descr="キラキラ飾りのイラスト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73021" y="5262516"/>
            <a:ext cx="517186" cy="517186"/>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6" descr="キラキラ飾りのイラスト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114962" y="5386633"/>
            <a:ext cx="517186" cy="517186"/>
          </a:xfrm>
          <a:prstGeom prst="rect">
            <a:avLst/>
          </a:prstGeom>
          <a:noFill/>
          <a:extLst>
            <a:ext uri="{909E8E84-426E-40DD-AFC4-6F175D3DCCD1}">
              <a14:hiddenFill xmlns:a14="http://schemas.microsoft.com/office/drawing/2010/main">
                <a:solidFill>
                  <a:srgbClr val="FFFFFF"/>
                </a:solidFill>
              </a14:hiddenFill>
            </a:ext>
          </a:extLst>
        </p:spPr>
      </p:pic>
      <p:pic>
        <p:nvPicPr>
          <p:cNvPr id="28" name="図 27"/>
          <p:cNvPicPr>
            <a:picLocks noChangeAspect="1"/>
          </p:cNvPicPr>
          <p:nvPr/>
        </p:nvPicPr>
        <p:blipFill rotWithShape="1">
          <a:blip r:embed="rId9" cstate="print">
            <a:extLst>
              <a:ext uri="{28A0092B-C50C-407E-A947-70E740481C1C}">
                <a14:useLocalDpi xmlns:a14="http://schemas.microsoft.com/office/drawing/2010/main" val="0"/>
              </a:ext>
            </a:extLst>
          </a:blip>
          <a:srcRect b="21060"/>
          <a:stretch/>
        </p:blipFill>
        <p:spPr>
          <a:xfrm>
            <a:off x="7873931" y="5173684"/>
            <a:ext cx="1486784" cy="880940"/>
          </a:xfrm>
          <a:prstGeom prst="rect">
            <a:avLst/>
          </a:prstGeom>
        </p:spPr>
      </p:pic>
      <p:sp>
        <p:nvSpPr>
          <p:cNvPr id="29" name="正方形/長方形 28"/>
          <p:cNvSpPr/>
          <p:nvPr/>
        </p:nvSpPr>
        <p:spPr bwMode="white">
          <a:xfrm>
            <a:off x="4548942" y="5156090"/>
            <a:ext cx="527520" cy="2779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30" name="角丸四角形 29"/>
          <p:cNvSpPr/>
          <p:nvPr/>
        </p:nvSpPr>
        <p:spPr>
          <a:xfrm>
            <a:off x="4133463" y="4644200"/>
            <a:ext cx="2310750" cy="507334"/>
          </a:xfrm>
          <a:prstGeom prst="roundRect">
            <a:avLst/>
          </a:prstGeom>
          <a:solidFill>
            <a:schemeClr val="accent5">
              <a:lumMod val="60000"/>
              <a:lumOff val="40000"/>
            </a:schemeClr>
          </a:solidFill>
          <a:ln cmpd="dbl">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1463" b="1" dirty="0">
                <a:solidFill>
                  <a:srgbClr val="000000"/>
                </a:solidFill>
                <a:latin typeface="UD デジタル 教科書体 NK-B" panose="02020700000000000000" pitchFamily="18" charset="-128"/>
                <a:ea typeface="UD デジタル 教科書体 NK-B" panose="02020700000000000000" pitchFamily="18" charset="-128"/>
              </a:rPr>
              <a:t>エコバッグやマイボトル、</a:t>
            </a:r>
            <a:endParaRPr kumimoji="1" lang="en-US" altLang="ja-JP" sz="1463" b="1" dirty="0">
              <a:solidFill>
                <a:srgbClr val="000000"/>
              </a:solidFill>
              <a:latin typeface="UD デジタル 教科書体 NK-B" panose="02020700000000000000" pitchFamily="18" charset="-128"/>
              <a:ea typeface="UD デジタル 教科書体 NK-B" panose="02020700000000000000" pitchFamily="18" charset="-128"/>
            </a:endParaRPr>
          </a:p>
          <a:p>
            <a:pPr algn="ctr"/>
            <a:r>
              <a:rPr kumimoji="1" lang="ja-JP" altLang="en-US" sz="1463" b="1" dirty="0">
                <a:solidFill>
                  <a:srgbClr val="000000"/>
                </a:solidFill>
                <a:latin typeface="UD デジタル 教科書体 NK-B" panose="02020700000000000000" pitchFamily="18" charset="-128"/>
                <a:ea typeface="UD デジタル 教科書体 NK-B" panose="02020700000000000000" pitchFamily="18" charset="-128"/>
              </a:rPr>
              <a:t>マイ容器を使う</a:t>
            </a:r>
          </a:p>
        </p:txBody>
      </p:sp>
      <p:pic>
        <p:nvPicPr>
          <p:cNvPr id="32" name="図 3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20202" y="5237190"/>
            <a:ext cx="1820791" cy="820508"/>
          </a:xfrm>
          <a:prstGeom prst="rect">
            <a:avLst/>
          </a:prstGeom>
        </p:spPr>
      </p:pic>
      <p:pic>
        <p:nvPicPr>
          <p:cNvPr id="33" name="図 3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420399" y="5238397"/>
            <a:ext cx="1127848" cy="845886"/>
          </a:xfrm>
          <a:prstGeom prst="rect">
            <a:avLst/>
          </a:prstGeom>
        </p:spPr>
      </p:pic>
      <p:pic>
        <p:nvPicPr>
          <p:cNvPr id="34" name="Picture 16" descr="タッパーのイラスト"/>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501395" y="5528364"/>
            <a:ext cx="639663" cy="574098"/>
          </a:xfrm>
          <a:prstGeom prst="rect">
            <a:avLst/>
          </a:prstGeom>
          <a:noFill/>
          <a:extLst>
            <a:ext uri="{909E8E84-426E-40DD-AFC4-6F175D3DCCD1}">
              <a14:hiddenFill xmlns:a14="http://schemas.microsoft.com/office/drawing/2010/main">
                <a:solidFill>
                  <a:srgbClr val="FFFFFF"/>
                </a:solidFill>
              </a14:hiddenFill>
            </a:ext>
          </a:extLst>
        </p:spPr>
      </p:pic>
      <p:pic>
        <p:nvPicPr>
          <p:cNvPr id="4" name="図 3"/>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093698" y="3265871"/>
            <a:ext cx="1260924" cy="1260924"/>
          </a:xfrm>
          <a:prstGeom prst="rect">
            <a:avLst/>
          </a:prstGeom>
        </p:spPr>
      </p:pic>
      <p:cxnSp>
        <p:nvCxnSpPr>
          <p:cNvPr id="35" name="直線コネクタ 34"/>
          <p:cNvCxnSpPr/>
          <p:nvPr/>
        </p:nvCxnSpPr>
        <p:spPr>
          <a:xfrm>
            <a:off x="-49906" y="916703"/>
            <a:ext cx="9906000"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575752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275189" y="2429731"/>
            <a:ext cx="7429500" cy="1292571"/>
          </a:xfrm>
        </p:spPr>
        <p:txBody>
          <a:bodyPr>
            <a:normAutofit/>
          </a:bodyPr>
          <a:lstStyle/>
          <a:p>
            <a:r>
              <a:rPr lang="ja-JP" altLang="en-US" sz="4400" u="sng" dirty="0"/>
              <a:t>ご清聴ありがとうございました。</a:t>
            </a:r>
          </a:p>
        </p:txBody>
      </p:sp>
      <p:sp>
        <p:nvSpPr>
          <p:cNvPr id="3" name="スライド番号プレースホルダー 2"/>
          <p:cNvSpPr>
            <a:spLocks noGrp="1"/>
          </p:cNvSpPr>
          <p:nvPr>
            <p:ph type="sldNum" sz="quarter" idx="12"/>
          </p:nvPr>
        </p:nvSpPr>
        <p:spPr>
          <a:xfrm>
            <a:off x="7590264" y="6372394"/>
            <a:ext cx="2228850" cy="365125"/>
          </a:xfrm>
        </p:spPr>
        <p:txBody>
          <a:bodyPr/>
          <a:lstStyle/>
          <a:p>
            <a:fld id="{E93600C5-E09F-42B5-8802-35E7D4C4D45F}" type="slidenum">
              <a:rPr kumimoji="1" lang="ja-JP" altLang="en-US" smtClean="0"/>
              <a:t>33</a:t>
            </a:fld>
            <a:endParaRPr kumimoji="1" lang="ja-JP" altLang="en-US" dirty="0"/>
          </a:p>
        </p:txBody>
      </p:sp>
    </p:spTree>
    <p:extLst>
      <p:ext uri="{BB962C8B-B14F-4D97-AF65-F5344CB8AC3E}">
        <p14:creationId xmlns:p14="http://schemas.microsoft.com/office/powerpoint/2010/main" val="29998920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9420" y="309900"/>
            <a:ext cx="8927159" cy="6311225"/>
          </a:xfrm>
          <a:prstGeom prst="rect">
            <a:avLst/>
          </a:prstGeom>
        </p:spPr>
      </p:pic>
      <p:sp>
        <p:nvSpPr>
          <p:cNvPr id="2" name="スライド番号プレースホルダー 1"/>
          <p:cNvSpPr>
            <a:spLocks noGrp="1"/>
          </p:cNvSpPr>
          <p:nvPr>
            <p:ph type="sldNum" sz="quarter" idx="12"/>
          </p:nvPr>
        </p:nvSpPr>
        <p:spPr>
          <a:xfrm>
            <a:off x="7677150" y="6438562"/>
            <a:ext cx="2228850" cy="365125"/>
          </a:xfrm>
        </p:spPr>
        <p:txBody>
          <a:bodyPr/>
          <a:lstStyle/>
          <a:p>
            <a:fld id="{E93600C5-E09F-42B5-8802-35E7D4C4D45F}" type="slidenum">
              <a:rPr kumimoji="1" lang="ja-JP" altLang="en-US" smtClean="0"/>
              <a:t>4</a:t>
            </a:fld>
            <a:endParaRPr kumimoji="1" lang="ja-JP" altLang="en-US"/>
          </a:p>
        </p:txBody>
      </p:sp>
    </p:spTree>
    <p:extLst>
      <p:ext uri="{BB962C8B-B14F-4D97-AF65-F5344CB8AC3E}">
        <p14:creationId xmlns:p14="http://schemas.microsoft.com/office/powerpoint/2010/main" val="20134128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SDGs</a:t>
            </a:r>
            <a:r>
              <a:rPr kumimoji="1" lang="ja-JP" altLang="en-US" dirty="0"/>
              <a:t>とは</a:t>
            </a:r>
          </a:p>
        </p:txBody>
      </p:sp>
      <p:sp>
        <p:nvSpPr>
          <p:cNvPr id="6" name="テキスト ボックス 5"/>
          <p:cNvSpPr txBox="1"/>
          <p:nvPr/>
        </p:nvSpPr>
        <p:spPr>
          <a:xfrm>
            <a:off x="514143" y="1101317"/>
            <a:ext cx="8892480" cy="1474378"/>
          </a:xfrm>
          <a:prstGeom prst="rect">
            <a:avLst/>
          </a:prstGeom>
          <a:ln w="9525"/>
        </p:spPr>
        <p:style>
          <a:lnRef idx="2">
            <a:schemeClr val="accent5"/>
          </a:lnRef>
          <a:fillRef idx="1">
            <a:schemeClr val="lt1"/>
          </a:fillRef>
          <a:effectRef idx="0">
            <a:schemeClr val="accent5"/>
          </a:effectRef>
          <a:fontRef idx="minor">
            <a:schemeClr val="dk1"/>
          </a:fontRef>
        </p:style>
        <p:txBody>
          <a:bodyPr wrap="square" rtlCol="0">
            <a:spAutoFit/>
          </a:bodyPr>
          <a:lstStyle/>
          <a:p>
            <a:pPr marL="177799" indent="-177799">
              <a:lnSpc>
                <a:spcPct val="150000"/>
              </a:lnSpc>
              <a:spcBef>
                <a:spcPts val="600"/>
              </a:spcBef>
            </a:pPr>
            <a:r>
              <a:rPr lang="ja-JP" altLang="en-US" sz="1600" spc="-15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600" b="1" spc="-150" dirty="0">
                <a:latin typeface="Meiryo UI" panose="020B0604030504040204" pitchFamily="50" charset="-128"/>
                <a:ea typeface="Meiryo UI" panose="020B0604030504040204" pitchFamily="50" charset="-128"/>
                <a:cs typeface="Meiryo UI" panose="020B0604030504040204" pitchFamily="50" charset="-128"/>
              </a:rPr>
              <a:t>2015</a:t>
            </a:r>
            <a:r>
              <a:rPr lang="ja-JP" altLang="en-US" sz="1600" b="1" spc="-15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600" b="1" spc="-150" dirty="0">
                <a:latin typeface="Meiryo UI" panose="020B0604030504040204" pitchFamily="50" charset="-128"/>
                <a:ea typeface="Meiryo UI" panose="020B0604030504040204" pitchFamily="50" charset="-128"/>
                <a:cs typeface="Meiryo UI" panose="020B0604030504040204" pitchFamily="50" charset="-128"/>
              </a:rPr>
              <a:t>9</a:t>
            </a:r>
            <a:r>
              <a:rPr lang="ja-JP" altLang="en-US" sz="1600" b="1" spc="-150" dirty="0">
                <a:latin typeface="Meiryo UI" panose="020B0604030504040204" pitchFamily="50" charset="-128"/>
                <a:ea typeface="Meiryo UI" panose="020B0604030504040204" pitchFamily="50" charset="-128"/>
                <a:cs typeface="Meiryo UI" panose="020B0604030504040204" pitchFamily="50" charset="-128"/>
              </a:rPr>
              <a:t>月国連総会で採択</a:t>
            </a:r>
            <a:r>
              <a:rPr lang="ja-JP" altLang="en-US" sz="1600" spc="-150" dirty="0">
                <a:latin typeface="Meiryo UI" panose="020B0604030504040204" pitchFamily="50" charset="-128"/>
                <a:ea typeface="Meiryo UI" panose="020B0604030504040204" pitchFamily="50" charset="-128"/>
                <a:cs typeface="Meiryo UI" panose="020B0604030504040204" pitchFamily="50" charset="-128"/>
              </a:rPr>
              <a:t>された「持続可能な開発のための</a:t>
            </a:r>
            <a:r>
              <a:rPr lang="en-US" altLang="ja-JP" sz="1600" spc="-150" dirty="0">
                <a:latin typeface="Meiryo UI" panose="020B0604030504040204" pitchFamily="50" charset="-128"/>
                <a:ea typeface="Meiryo UI" panose="020B0604030504040204" pitchFamily="50" charset="-128"/>
                <a:cs typeface="Meiryo UI" panose="020B0604030504040204" pitchFamily="50" charset="-128"/>
              </a:rPr>
              <a:t>2030</a:t>
            </a:r>
            <a:r>
              <a:rPr lang="ja-JP" altLang="en-US" sz="1600" spc="-150" dirty="0">
                <a:latin typeface="Meiryo UI" panose="020B0604030504040204" pitchFamily="50" charset="-128"/>
                <a:ea typeface="Meiryo UI" panose="020B0604030504040204" pitchFamily="50" charset="-128"/>
                <a:cs typeface="Meiryo UI" panose="020B0604030504040204" pitchFamily="50" charset="-128"/>
              </a:rPr>
              <a:t>アジェンダ」に記載。</a:t>
            </a:r>
            <a:endParaRPr lang="en-US" altLang="ja-JP" sz="1600" spc="-150" dirty="0">
              <a:latin typeface="Meiryo UI" panose="020B0604030504040204" pitchFamily="50" charset="-128"/>
              <a:ea typeface="Meiryo UI" panose="020B0604030504040204" pitchFamily="50" charset="-128"/>
              <a:cs typeface="Meiryo UI" panose="020B0604030504040204" pitchFamily="50" charset="-128"/>
            </a:endParaRPr>
          </a:p>
          <a:p>
            <a:pPr marL="177799" indent="-177799">
              <a:lnSpc>
                <a:spcPct val="150000"/>
              </a:lnSpc>
              <a:spcBef>
                <a:spcPts val="600"/>
              </a:spcBef>
            </a:pPr>
            <a:r>
              <a:rPr lang="ja-JP" altLang="en-US" sz="2000" spc="-150" dirty="0">
                <a:latin typeface="Meiryo UI" panose="020B0604030504040204" pitchFamily="50" charset="-128"/>
                <a:ea typeface="Meiryo UI" panose="020B0604030504040204" pitchFamily="50" charset="-128"/>
                <a:cs typeface="Meiryo UI" panose="020B0604030504040204" pitchFamily="50" charset="-128"/>
              </a:rPr>
              <a:t>○ </a:t>
            </a:r>
            <a:r>
              <a:rPr lang="en-US" altLang="ja-JP" sz="2000" b="1" u="sng" spc="-150" dirty="0">
                <a:solidFill>
                  <a:schemeClr val="accent5">
                    <a:lumMod val="75000"/>
                  </a:schemeClr>
                </a:solidFill>
                <a:latin typeface="Meiryo UI" panose="020B0604030504040204" pitchFamily="50" charset="-128"/>
                <a:ea typeface="Meiryo UI" panose="020B0604030504040204" pitchFamily="50" charset="-128"/>
                <a:cs typeface="Meiryo UI" panose="020B0604030504040204" pitchFamily="50" charset="-128"/>
              </a:rPr>
              <a:t>2030</a:t>
            </a:r>
            <a:r>
              <a:rPr lang="ja-JP" altLang="en-US" sz="2000" b="1" u="sng" spc="-150" dirty="0">
                <a:solidFill>
                  <a:schemeClr val="accent5">
                    <a:lumMod val="75000"/>
                  </a:schemeClr>
                </a:solidFill>
                <a:latin typeface="Meiryo UI" panose="020B0604030504040204" pitchFamily="50" charset="-128"/>
                <a:ea typeface="Meiryo UI" panose="020B0604030504040204" pitchFamily="50" charset="-128"/>
                <a:cs typeface="Meiryo UI" panose="020B0604030504040204" pitchFamily="50" charset="-128"/>
              </a:rPr>
              <a:t>年</a:t>
            </a:r>
            <a:r>
              <a:rPr lang="ja-JP" altLang="en-US" sz="1600" b="1" u="sng" spc="-150" dirty="0">
                <a:latin typeface="Meiryo UI" panose="020B0604030504040204" pitchFamily="50" charset="-128"/>
                <a:ea typeface="Meiryo UI" panose="020B0604030504040204" pitchFamily="50" charset="-128"/>
                <a:cs typeface="Meiryo UI" panose="020B0604030504040204" pitchFamily="50" charset="-128"/>
              </a:rPr>
              <a:t>までの国際目標</a:t>
            </a:r>
            <a:r>
              <a:rPr lang="ja-JP" altLang="en-US" sz="1600" spc="-150" dirty="0">
                <a:latin typeface="Meiryo UI" panose="020B0604030504040204" pitchFamily="50" charset="-128"/>
                <a:ea typeface="Meiryo UI" panose="020B0604030504040204" pitchFamily="50" charset="-128"/>
                <a:cs typeface="Meiryo UI" panose="020B0604030504040204" pitchFamily="50" charset="-128"/>
              </a:rPr>
              <a:t>。発展途上国のみならず、先進国自身も取り組む。</a:t>
            </a:r>
          </a:p>
          <a:p>
            <a:pPr marL="177799" indent="-177799">
              <a:lnSpc>
                <a:spcPct val="150000"/>
              </a:lnSpc>
              <a:spcBef>
                <a:spcPts val="600"/>
              </a:spcBef>
            </a:pPr>
            <a:r>
              <a:rPr lang="ja-JP" altLang="en-US" sz="1600" spc="-150" dirty="0">
                <a:latin typeface="Meiryo UI" panose="020B0604030504040204" pitchFamily="50" charset="-128"/>
                <a:ea typeface="Meiryo UI" panose="020B0604030504040204" pitchFamily="50" charset="-128"/>
                <a:cs typeface="Meiryo UI" panose="020B0604030504040204" pitchFamily="50" charset="-128"/>
              </a:rPr>
              <a:t>○ 持続可能な世界を実現するための</a:t>
            </a:r>
            <a:r>
              <a:rPr lang="en-US" altLang="ja-JP" sz="2000" b="1" u="sng" spc="-150" dirty="0">
                <a:solidFill>
                  <a:schemeClr val="accent5">
                    <a:lumMod val="75000"/>
                  </a:schemeClr>
                </a:solidFill>
                <a:latin typeface="Meiryo UI" panose="020B0604030504040204" pitchFamily="50" charset="-128"/>
                <a:ea typeface="Meiryo UI" panose="020B0604030504040204" pitchFamily="50" charset="-128"/>
                <a:cs typeface="Meiryo UI" panose="020B0604030504040204" pitchFamily="50" charset="-128"/>
              </a:rPr>
              <a:t>17</a:t>
            </a:r>
            <a:r>
              <a:rPr lang="ja-JP" altLang="en-US" sz="1600" b="1" u="sng" spc="-150" dirty="0">
                <a:latin typeface="Meiryo UI" panose="020B0604030504040204" pitchFamily="50" charset="-128"/>
                <a:ea typeface="Meiryo UI" panose="020B0604030504040204" pitchFamily="50" charset="-128"/>
                <a:cs typeface="Meiryo UI" panose="020B0604030504040204" pitchFamily="50" charset="-128"/>
              </a:rPr>
              <a:t>のゴール</a:t>
            </a:r>
            <a:r>
              <a:rPr lang="en-US" altLang="ja-JP" sz="1600" b="1" u="sng" spc="-15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b="1" u="sng" spc="-150" dirty="0">
                <a:latin typeface="Meiryo UI" panose="020B0604030504040204" pitchFamily="50" charset="-128"/>
                <a:ea typeface="Meiryo UI" panose="020B0604030504040204" pitchFamily="50" charset="-128"/>
                <a:cs typeface="Meiryo UI" panose="020B0604030504040204" pitchFamily="50" charset="-128"/>
              </a:rPr>
              <a:t>目標</a:t>
            </a:r>
            <a:r>
              <a:rPr lang="en-US" altLang="ja-JP" sz="1600" b="1" u="sng" spc="-15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b="1" u="sng" spc="-150" dirty="0" err="1">
                <a:latin typeface="Meiryo UI" panose="020B0604030504040204" pitchFamily="50" charset="-128"/>
                <a:ea typeface="Meiryo UI" panose="020B0604030504040204" pitchFamily="50" charset="-128"/>
                <a:cs typeface="Meiryo UI" panose="020B0604030504040204" pitchFamily="50" charset="-128"/>
              </a:rPr>
              <a:t>、</a:t>
            </a:r>
            <a:r>
              <a:rPr lang="en-US" altLang="ja-JP" sz="2000" b="1" u="sng" spc="-150" dirty="0">
                <a:solidFill>
                  <a:schemeClr val="accent5">
                    <a:lumMod val="75000"/>
                  </a:schemeClr>
                </a:solidFill>
                <a:latin typeface="Meiryo UI" panose="020B0604030504040204" pitchFamily="50" charset="-128"/>
                <a:ea typeface="Meiryo UI" panose="020B0604030504040204" pitchFamily="50" charset="-128"/>
                <a:cs typeface="Meiryo UI" panose="020B0604030504040204" pitchFamily="50" charset="-128"/>
              </a:rPr>
              <a:t>169</a:t>
            </a:r>
            <a:r>
              <a:rPr lang="ja-JP" altLang="en-US" sz="1600" b="1" u="sng" spc="-150" dirty="0">
                <a:latin typeface="Meiryo UI" panose="020B0604030504040204" pitchFamily="50" charset="-128"/>
                <a:ea typeface="Meiryo UI" panose="020B0604030504040204" pitchFamily="50" charset="-128"/>
                <a:cs typeface="Meiryo UI" panose="020B0604030504040204" pitchFamily="50" charset="-128"/>
              </a:rPr>
              <a:t>のターゲット</a:t>
            </a:r>
            <a:r>
              <a:rPr lang="ja-JP" altLang="en-US" sz="1600" spc="-150" dirty="0">
                <a:latin typeface="Meiryo UI" panose="020B0604030504040204" pitchFamily="50" charset="-128"/>
                <a:ea typeface="Meiryo UI" panose="020B0604030504040204" pitchFamily="50" charset="-128"/>
                <a:cs typeface="Meiryo UI" panose="020B0604030504040204" pitchFamily="50" charset="-128"/>
              </a:rPr>
              <a:t>から構成。</a:t>
            </a:r>
            <a:endParaRPr lang="en-US" altLang="ja-JP" sz="1600" spc="-15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7" name="Shape 129"/>
          <p:cNvPicPr preferRelativeResize="0">
            <a:picLocks/>
          </p:cNvPicPr>
          <p:nvPr/>
        </p:nvPicPr>
        <p:blipFill rotWithShape="1">
          <a:blip r:embed="rId3">
            <a:alphaModFix/>
          </a:blip>
          <a:srcRect/>
          <a:stretch/>
        </p:blipFill>
        <p:spPr>
          <a:xfrm>
            <a:off x="349481" y="3192981"/>
            <a:ext cx="4562795" cy="3034259"/>
          </a:xfrm>
          <a:prstGeom prst="rect">
            <a:avLst/>
          </a:prstGeom>
          <a:noFill/>
          <a:ln>
            <a:noFill/>
          </a:ln>
        </p:spPr>
      </p:pic>
      <p:pic>
        <p:nvPicPr>
          <p:cNvPr id="8" name="Shape 147"/>
          <p:cNvPicPr preferRelativeResize="0">
            <a:picLocks/>
          </p:cNvPicPr>
          <p:nvPr/>
        </p:nvPicPr>
        <p:blipFill rotWithShape="1">
          <a:blip r:embed="rId4">
            <a:alphaModFix/>
          </a:blip>
          <a:srcRect/>
          <a:stretch/>
        </p:blipFill>
        <p:spPr>
          <a:xfrm>
            <a:off x="4960383" y="3146925"/>
            <a:ext cx="4648895" cy="3099262"/>
          </a:xfrm>
          <a:prstGeom prst="rect">
            <a:avLst/>
          </a:prstGeom>
          <a:noFill/>
          <a:ln>
            <a:noFill/>
          </a:ln>
        </p:spPr>
      </p:pic>
      <p:sp>
        <p:nvSpPr>
          <p:cNvPr id="9" name="テキスト ボックス 8"/>
          <p:cNvSpPr txBox="1"/>
          <p:nvPr/>
        </p:nvSpPr>
        <p:spPr>
          <a:xfrm>
            <a:off x="219624" y="6309701"/>
            <a:ext cx="3526963" cy="369332"/>
          </a:xfrm>
          <a:prstGeom prst="rect">
            <a:avLst/>
          </a:prstGeom>
          <a:noFill/>
        </p:spPr>
        <p:txBody>
          <a:bodyPr wrap="square" rtlCol="0">
            <a:spAutoFit/>
          </a:bodyPr>
          <a:lstStyle/>
          <a:p>
            <a:r>
              <a:rPr kumimoji="1" lang="ja-JP" altLang="en-US" dirty="0"/>
              <a:t>（出典）国連広報センター</a:t>
            </a:r>
          </a:p>
        </p:txBody>
      </p:sp>
      <p:sp>
        <p:nvSpPr>
          <p:cNvPr id="3" name="スライド番号プレースホルダー 2"/>
          <p:cNvSpPr>
            <a:spLocks noGrp="1"/>
          </p:cNvSpPr>
          <p:nvPr>
            <p:ph type="sldNum" sz="quarter" idx="12"/>
          </p:nvPr>
        </p:nvSpPr>
        <p:spPr>
          <a:xfrm>
            <a:off x="7177773" y="6386097"/>
            <a:ext cx="2228850" cy="365125"/>
          </a:xfrm>
        </p:spPr>
        <p:txBody>
          <a:bodyPr/>
          <a:lstStyle/>
          <a:p>
            <a:fld id="{E93600C5-E09F-42B5-8802-35E7D4C4D45F}" type="slidenum">
              <a:rPr kumimoji="1" lang="ja-JP" altLang="en-US" smtClean="0"/>
              <a:t>5</a:t>
            </a:fld>
            <a:endParaRPr kumimoji="1" lang="ja-JP" altLang="en-US" dirty="0"/>
          </a:p>
        </p:txBody>
      </p:sp>
    </p:spTree>
    <p:extLst>
      <p:ext uri="{BB962C8B-B14F-4D97-AF65-F5344CB8AC3E}">
        <p14:creationId xmlns:p14="http://schemas.microsoft.com/office/powerpoint/2010/main" val="10601175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SDGs</a:t>
            </a:r>
            <a:r>
              <a:rPr kumimoji="1" lang="ja-JP" altLang="en-US" dirty="0"/>
              <a:t>の</a:t>
            </a:r>
            <a:r>
              <a:rPr kumimoji="1" lang="en-US" altLang="ja-JP" dirty="0"/>
              <a:t>17</a:t>
            </a:r>
            <a:r>
              <a:rPr kumimoji="1" lang="ja-JP" altLang="en-US" dirty="0"/>
              <a:t>のゴール</a:t>
            </a:r>
          </a:p>
        </p:txBody>
      </p:sp>
      <p:graphicFrame>
        <p:nvGraphicFramePr>
          <p:cNvPr id="3" name="表 2"/>
          <p:cNvGraphicFramePr>
            <a:graphicFrameLocks noGrp="1"/>
          </p:cNvGraphicFramePr>
          <p:nvPr>
            <p:extLst>
              <p:ext uri="{D42A27DB-BD31-4B8C-83A1-F6EECF244321}">
                <p14:modId xmlns:p14="http://schemas.microsoft.com/office/powerpoint/2010/main" val="1256873813"/>
              </p:ext>
            </p:extLst>
          </p:nvPr>
        </p:nvGraphicFramePr>
        <p:xfrm>
          <a:off x="262462" y="742310"/>
          <a:ext cx="4519088" cy="5768640"/>
        </p:xfrm>
        <a:graphic>
          <a:graphicData uri="http://schemas.openxmlformats.org/drawingml/2006/table">
            <a:tbl>
              <a:tblPr firstRow="1" bandRow="1">
                <a:tableStyleId>{BC89EF96-8CEA-46FF-86C4-4CE0E7609802}</a:tableStyleId>
              </a:tblPr>
              <a:tblGrid>
                <a:gridCol w="1646800">
                  <a:extLst>
                    <a:ext uri="{9D8B030D-6E8A-4147-A177-3AD203B41FA5}">
                      <a16:colId xmlns:a16="http://schemas.microsoft.com/office/drawing/2014/main" val="20000"/>
                    </a:ext>
                  </a:extLst>
                </a:gridCol>
                <a:gridCol w="2872288">
                  <a:extLst>
                    <a:ext uri="{9D8B030D-6E8A-4147-A177-3AD203B41FA5}">
                      <a16:colId xmlns:a16="http://schemas.microsoft.com/office/drawing/2014/main" val="20001"/>
                    </a:ext>
                  </a:extLst>
                </a:gridCol>
              </a:tblGrid>
              <a:tr h="43776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①</a:t>
                      </a:r>
                      <a:r>
                        <a:rPr lang="zh-TW" altLang="en-US" sz="1400" b="1" u="none" strike="noStrike" dirty="0">
                          <a:effectLst/>
                          <a:latin typeface="Meiryo UI" panose="020B0604030504040204" pitchFamily="50" charset="-128"/>
                          <a:ea typeface="Meiryo UI" panose="020B0604030504040204" pitchFamily="50" charset="-128"/>
                        </a:rPr>
                        <a:t>貧困</a:t>
                      </a:r>
                      <a:endParaRPr lang="zh-TW"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あらゆる場所のあらゆる形態の貧困を終わらせる。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62064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②</a:t>
                      </a:r>
                      <a:r>
                        <a:rPr lang="zh-TW" altLang="en-US" sz="1400" b="1" u="none" strike="noStrike" dirty="0">
                          <a:effectLst/>
                          <a:latin typeface="Meiryo UI" panose="020B0604030504040204" pitchFamily="50" charset="-128"/>
                          <a:ea typeface="Meiryo UI" panose="020B0604030504040204" pitchFamily="50" charset="-128"/>
                        </a:rPr>
                        <a:t>飢餓</a:t>
                      </a:r>
                      <a:endParaRPr lang="zh-TW"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飢餓を終わらせ、食料安全保障及び栄養改善を実現し、持続可能な農業を促進する。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1"/>
                  </a:ext>
                </a:extLst>
              </a:tr>
              <a:tr h="43776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③</a:t>
                      </a:r>
                      <a:r>
                        <a:rPr lang="zh-TW" altLang="en-US" sz="1400" b="1" u="none" strike="noStrike" dirty="0">
                          <a:effectLst/>
                          <a:latin typeface="Meiryo UI" panose="020B0604030504040204" pitchFamily="50" charset="-128"/>
                          <a:ea typeface="Meiryo UI" panose="020B0604030504040204" pitchFamily="50" charset="-128"/>
                        </a:rPr>
                        <a:t>保健</a:t>
                      </a:r>
                      <a:endParaRPr lang="zh-TW"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あらゆる年齢のすべての人々の健康的な生活を確保し、福祉を促進する。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62064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④</a:t>
                      </a:r>
                      <a:r>
                        <a:rPr lang="zh-TW" altLang="en-US" sz="1400" b="1" u="none" strike="noStrike" dirty="0">
                          <a:effectLst/>
                          <a:latin typeface="Meiryo UI" panose="020B0604030504040204" pitchFamily="50" charset="-128"/>
                          <a:ea typeface="Meiryo UI" panose="020B0604030504040204" pitchFamily="50" charset="-128"/>
                        </a:rPr>
                        <a:t>教育</a:t>
                      </a:r>
                      <a:endParaRPr lang="zh-TW"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すべての人に包摂的かつ公正な質の高い教育を確保し、生涯学習の機会を促進する。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43776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⑤ジェンダー</a:t>
                      </a:r>
                      <a:endParaRPr lang="ja-JP"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ジェンダー平等を達成し、すべての女性及び女児の能力強化を行う。</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r h="43776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⑥水・衛生</a:t>
                      </a:r>
                      <a:endParaRPr lang="ja-JP"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すべての人々の水と衛生の利用可能性と持続可能な管理を確保する。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5"/>
                  </a:ext>
                </a:extLst>
              </a:tr>
              <a:tr h="62064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⑦エネルギー</a:t>
                      </a:r>
                      <a:endParaRPr lang="ja-JP"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すべての人々の、安価かつ信頼できる持続可能な近代的エネルギーへのアクセスを確保する。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6"/>
                  </a:ext>
                </a:extLst>
              </a:tr>
              <a:tr h="80352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⑧経済成長と</a:t>
                      </a:r>
                      <a:endParaRPr lang="en-US" altLang="ja-JP" sz="1400" b="1" u="none" strike="noStrike" dirty="0">
                        <a:effectLst/>
                        <a:latin typeface="Meiryo UI" panose="020B0604030504040204" pitchFamily="50" charset="-128"/>
                        <a:ea typeface="Meiryo UI" panose="020B0604030504040204" pitchFamily="50" charset="-128"/>
                      </a:endParaRPr>
                    </a:p>
                    <a:p>
                      <a:pPr algn="l" fontAlgn="ctr"/>
                      <a:r>
                        <a:rPr lang="ja-JP" altLang="en-US" sz="1400" b="1" u="none" strike="noStrike" dirty="0">
                          <a:effectLst/>
                          <a:latin typeface="Meiryo UI" panose="020B0604030504040204" pitchFamily="50" charset="-128"/>
                          <a:ea typeface="Meiryo UI" panose="020B0604030504040204" pitchFamily="50" charset="-128"/>
                        </a:rPr>
                        <a:t>　雇用</a:t>
                      </a:r>
                      <a:endParaRPr lang="ja-JP"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包摂的かつ持続可能な経済成長及びすべての人々の完全かつ生産的な雇用と働きがいのある人間らしい雇用</a:t>
                      </a:r>
                      <a:r>
                        <a:rPr lang="en-US" altLang="ja-JP" sz="1400" b="0" u="none" strike="noStrike" dirty="0">
                          <a:effectLst/>
                          <a:latin typeface="Meiryo UI" panose="020B0604030504040204" pitchFamily="50" charset="-128"/>
                          <a:ea typeface="Meiryo UI" panose="020B0604030504040204" pitchFamily="50" charset="-128"/>
                        </a:rPr>
                        <a:t>(</a:t>
                      </a:r>
                      <a:r>
                        <a:rPr lang="ja-JP" altLang="en-US" sz="1400" b="0" u="none" strike="noStrike" dirty="0">
                          <a:effectLst/>
                          <a:latin typeface="Meiryo UI" panose="020B0604030504040204" pitchFamily="50" charset="-128"/>
                          <a:ea typeface="Meiryo UI" panose="020B0604030504040204" pitchFamily="50" charset="-128"/>
                        </a:rPr>
                        <a:t>ディーセント・ワーク</a:t>
                      </a:r>
                      <a:r>
                        <a:rPr lang="en-US" altLang="ja-JP" sz="1400" b="0" u="none" strike="noStrike" dirty="0">
                          <a:effectLst/>
                          <a:latin typeface="Meiryo UI" panose="020B0604030504040204" pitchFamily="50" charset="-128"/>
                          <a:ea typeface="Meiryo UI" panose="020B0604030504040204" pitchFamily="50" charset="-128"/>
                        </a:rPr>
                        <a:t>)</a:t>
                      </a:r>
                      <a:r>
                        <a:rPr lang="ja-JP" altLang="en-US" sz="1400" b="0" u="none" strike="noStrike" dirty="0">
                          <a:effectLst/>
                          <a:latin typeface="Meiryo UI" panose="020B0604030504040204" pitchFamily="50" charset="-128"/>
                          <a:ea typeface="Meiryo UI" panose="020B0604030504040204" pitchFamily="50" charset="-128"/>
                        </a:rPr>
                        <a:t>を促進する。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7"/>
                  </a:ext>
                </a:extLst>
              </a:tr>
              <a:tr h="64800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⑨インフラ、産業化、</a:t>
                      </a:r>
                      <a:endParaRPr lang="en-US" altLang="ja-JP" sz="1400" b="1" u="none" strike="noStrike" dirty="0">
                        <a:effectLst/>
                        <a:latin typeface="Meiryo UI" panose="020B0604030504040204" pitchFamily="50" charset="-128"/>
                        <a:ea typeface="Meiryo UI" panose="020B0604030504040204" pitchFamily="50" charset="-128"/>
                      </a:endParaRPr>
                    </a:p>
                    <a:p>
                      <a:pPr algn="l" fontAlgn="ctr"/>
                      <a:r>
                        <a:rPr lang="ja-JP" altLang="en-US" sz="1400" b="1" u="none" strike="noStrike" dirty="0">
                          <a:effectLst/>
                          <a:latin typeface="Meiryo UI" panose="020B0604030504040204" pitchFamily="50" charset="-128"/>
                          <a:ea typeface="Meiryo UI" panose="020B0604030504040204" pitchFamily="50" charset="-128"/>
                        </a:rPr>
                        <a:t>　イノベーション</a:t>
                      </a:r>
                      <a:endParaRPr lang="ja-JP"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強靱（レジリエント）なインフラ構築、</a:t>
                      </a:r>
                      <a:endParaRPr lang="en-US" altLang="ja-JP" sz="1400" b="0" u="none" strike="noStrike" dirty="0">
                        <a:effectLst/>
                        <a:latin typeface="Meiryo UI" panose="020B0604030504040204" pitchFamily="50" charset="-128"/>
                        <a:ea typeface="Meiryo UI" panose="020B0604030504040204" pitchFamily="50" charset="-128"/>
                      </a:endParaRPr>
                    </a:p>
                    <a:p>
                      <a:pPr algn="l" fontAlgn="ctr"/>
                      <a:r>
                        <a:rPr lang="ja-JP" altLang="en-US" sz="1400" b="0" u="none" strike="noStrike" dirty="0">
                          <a:effectLst/>
                          <a:latin typeface="Meiryo UI" panose="020B0604030504040204" pitchFamily="50" charset="-128"/>
                          <a:ea typeface="Meiryo UI" panose="020B0604030504040204" pitchFamily="50" charset="-128"/>
                        </a:rPr>
                        <a:t>包摂的かつ持続可能な産業化の</a:t>
                      </a:r>
                      <a:endParaRPr lang="en-US" altLang="ja-JP" sz="1400" b="0" u="none" strike="noStrike" dirty="0">
                        <a:effectLst/>
                        <a:latin typeface="Meiryo UI" panose="020B0604030504040204" pitchFamily="50" charset="-128"/>
                        <a:ea typeface="Meiryo UI" panose="020B0604030504040204" pitchFamily="50" charset="-128"/>
                      </a:endParaRPr>
                    </a:p>
                    <a:p>
                      <a:pPr algn="l" fontAlgn="ctr"/>
                      <a:r>
                        <a:rPr lang="ja-JP" altLang="en-US" sz="1400" b="0" u="none" strike="noStrike" dirty="0">
                          <a:effectLst/>
                          <a:latin typeface="Meiryo UI" panose="020B0604030504040204" pitchFamily="50" charset="-128"/>
                          <a:ea typeface="Meiryo UI" panose="020B0604030504040204" pitchFamily="50" charset="-128"/>
                        </a:rPr>
                        <a:t>促進及びイノベーションの推進を図る。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graphicFrame>
        <p:nvGraphicFramePr>
          <p:cNvPr id="4" name="表 3"/>
          <p:cNvGraphicFramePr>
            <a:graphicFrameLocks noGrp="1"/>
          </p:cNvGraphicFramePr>
          <p:nvPr/>
        </p:nvGraphicFramePr>
        <p:xfrm>
          <a:off x="5126733" y="742310"/>
          <a:ext cx="4634114" cy="5097480"/>
        </p:xfrm>
        <a:graphic>
          <a:graphicData uri="http://schemas.openxmlformats.org/drawingml/2006/table">
            <a:tbl>
              <a:tblPr firstRow="1" bandRow="1">
                <a:tableStyleId>{BC89EF96-8CEA-46FF-86C4-4CE0E7609802}</a:tableStyleId>
              </a:tblPr>
              <a:tblGrid>
                <a:gridCol w="1111468">
                  <a:extLst>
                    <a:ext uri="{9D8B030D-6E8A-4147-A177-3AD203B41FA5}">
                      <a16:colId xmlns:a16="http://schemas.microsoft.com/office/drawing/2014/main" val="20000"/>
                    </a:ext>
                  </a:extLst>
                </a:gridCol>
                <a:gridCol w="3522646">
                  <a:extLst>
                    <a:ext uri="{9D8B030D-6E8A-4147-A177-3AD203B41FA5}">
                      <a16:colId xmlns:a16="http://schemas.microsoft.com/office/drawing/2014/main" val="20001"/>
                    </a:ext>
                  </a:extLst>
                </a:gridCol>
              </a:tblGrid>
              <a:tr h="39204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⑩</a:t>
                      </a:r>
                      <a:r>
                        <a:rPr lang="zh-TW" altLang="en-US" sz="1400" b="1" u="none" strike="noStrike" dirty="0">
                          <a:effectLst/>
                          <a:latin typeface="Meiryo UI" panose="020B0604030504040204" pitchFamily="50" charset="-128"/>
                          <a:ea typeface="Meiryo UI" panose="020B0604030504040204" pitchFamily="50" charset="-128"/>
                        </a:rPr>
                        <a:t>不平等</a:t>
                      </a:r>
                      <a:endParaRPr lang="zh-TW"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各国内及び各国間の不平等を是正する。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57600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⑪持続可能　</a:t>
                      </a:r>
                      <a:endParaRPr lang="en-US" altLang="ja-JP" sz="1400" b="1" u="none" strike="noStrike" dirty="0">
                        <a:effectLst/>
                        <a:latin typeface="Meiryo UI" panose="020B0604030504040204" pitchFamily="50" charset="-128"/>
                        <a:ea typeface="Meiryo UI" panose="020B0604030504040204" pitchFamily="50" charset="-128"/>
                      </a:endParaRPr>
                    </a:p>
                    <a:p>
                      <a:pPr algn="l" fontAlgn="ctr"/>
                      <a:r>
                        <a:rPr lang="ja-JP" altLang="en-US" sz="1400" b="1" u="none" strike="noStrike" dirty="0">
                          <a:effectLst/>
                          <a:latin typeface="Meiryo UI" panose="020B0604030504040204" pitchFamily="50" charset="-128"/>
                          <a:ea typeface="Meiryo UI" panose="020B0604030504040204" pitchFamily="50" charset="-128"/>
                        </a:rPr>
                        <a:t>　な都市</a:t>
                      </a:r>
                      <a:endParaRPr lang="ja-JP"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包摂的で安全かつ強靱</a:t>
                      </a:r>
                      <a:r>
                        <a:rPr lang="en-US" altLang="ja-JP" sz="1400" b="0" u="none" strike="noStrike" dirty="0">
                          <a:effectLst/>
                          <a:latin typeface="Meiryo UI" panose="020B0604030504040204" pitchFamily="50" charset="-128"/>
                          <a:ea typeface="Meiryo UI" panose="020B0604030504040204" pitchFamily="50" charset="-128"/>
                        </a:rPr>
                        <a:t>(</a:t>
                      </a:r>
                      <a:r>
                        <a:rPr lang="ja-JP" altLang="en-US" sz="1400" b="0" u="none" strike="noStrike" dirty="0">
                          <a:effectLst/>
                          <a:latin typeface="Meiryo UI" panose="020B0604030504040204" pitchFamily="50" charset="-128"/>
                          <a:ea typeface="Meiryo UI" panose="020B0604030504040204" pitchFamily="50" charset="-128"/>
                        </a:rPr>
                        <a:t>レジリエント）で</a:t>
                      </a:r>
                      <a:endParaRPr lang="en-US" altLang="ja-JP" sz="1400" b="0" u="none" strike="noStrike" dirty="0">
                        <a:effectLst/>
                        <a:latin typeface="Meiryo UI" panose="020B0604030504040204" pitchFamily="50" charset="-128"/>
                        <a:ea typeface="Meiryo UI" panose="020B0604030504040204" pitchFamily="50" charset="-128"/>
                      </a:endParaRPr>
                    </a:p>
                    <a:p>
                      <a:pPr algn="l" fontAlgn="ctr"/>
                      <a:r>
                        <a:rPr lang="ja-JP" altLang="en-US" sz="1400" b="0" u="none" strike="noStrike" dirty="0">
                          <a:effectLst/>
                          <a:latin typeface="Meiryo UI" panose="020B0604030504040204" pitchFamily="50" charset="-128"/>
                          <a:ea typeface="Meiryo UI" panose="020B0604030504040204" pitchFamily="50" charset="-128"/>
                        </a:rPr>
                        <a:t>持続可能な都市及び人間居住を実現する。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1"/>
                  </a:ext>
                </a:extLst>
              </a:tr>
              <a:tr h="540000">
                <a:tc>
                  <a:txBody>
                    <a:bodyPr/>
                    <a:lstStyle/>
                    <a:p>
                      <a:pPr algn="l" fontAlgn="ctr"/>
                      <a:r>
                        <a:rPr lang="ja-JP" altLang="en-US" sz="1400" b="1" u="none" strike="noStrike" spc="-150" dirty="0">
                          <a:effectLst/>
                          <a:latin typeface="Meiryo UI" panose="020B0604030504040204" pitchFamily="50" charset="-128"/>
                          <a:ea typeface="Meiryo UI" panose="020B0604030504040204" pitchFamily="50" charset="-128"/>
                        </a:rPr>
                        <a:t>⑫持続可能な</a:t>
                      </a:r>
                      <a:endParaRPr lang="en-US" altLang="ja-JP" sz="1400" b="1" u="none" strike="noStrike" spc="-150" dirty="0">
                        <a:effectLst/>
                        <a:latin typeface="Meiryo UI" panose="020B0604030504040204" pitchFamily="50" charset="-128"/>
                        <a:ea typeface="Meiryo UI" panose="020B0604030504040204" pitchFamily="50" charset="-128"/>
                      </a:endParaRPr>
                    </a:p>
                    <a:p>
                      <a:pPr algn="l" fontAlgn="ctr"/>
                      <a:r>
                        <a:rPr lang="ja-JP" altLang="en-US" sz="1400" b="1" u="none" strike="noStrike" spc="-150" dirty="0">
                          <a:effectLst/>
                          <a:latin typeface="Meiryo UI" panose="020B0604030504040204" pitchFamily="50" charset="-128"/>
                          <a:ea typeface="Meiryo UI" panose="020B0604030504040204" pitchFamily="50" charset="-128"/>
                        </a:rPr>
                        <a:t>　生産と消費</a:t>
                      </a:r>
                      <a:endParaRPr lang="ja-JP" altLang="en-US" sz="1400" b="1" i="0" u="none" strike="noStrike" spc="-15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持続可能な生産消費形態を確保する。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54000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⑬</a:t>
                      </a:r>
                      <a:r>
                        <a:rPr lang="zh-TW" altLang="en-US" sz="1400" b="1" u="none" strike="noStrike" dirty="0">
                          <a:effectLst/>
                          <a:latin typeface="Meiryo UI" panose="020B0604030504040204" pitchFamily="50" charset="-128"/>
                          <a:ea typeface="Meiryo UI" panose="020B0604030504040204" pitchFamily="50" charset="-128"/>
                        </a:rPr>
                        <a:t>気候変動</a:t>
                      </a:r>
                      <a:endParaRPr lang="zh-TW"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気候変動及びその影響を軽減するための緊急対策を講じる。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54000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⑭</a:t>
                      </a:r>
                      <a:r>
                        <a:rPr lang="zh-TW" altLang="en-US" sz="1400" b="1" u="none" strike="noStrike" dirty="0">
                          <a:effectLst/>
                          <a:latin typeface="Meiryo UI" panose="020B0604030504040204" pitchFamily="50" charset="-128"/>
                          <a:ea typeface="Meiryo UI" panose="020B0604030504040204" pitchFamily="50" charset="-128"/>
                        </a:rPr>
                        <a:t>海洋資源</a:t>
                      </a:r>
                      <a:endParaRPr lang="zh-TW"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持続可能な開発のために海洋・海洋資源を保全し、持続可能な形で利用する。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r h="90000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⑮</a:t>
                      </a:r>
                      <a:r>
                        <a:rPr lang="zh-TW" altLang="en-US" sz="1400" b="1" u="none" strike="noStrike" dirty="0">
                          <a:effectLst/>
                          <a:latin typeface="Meiryo UI" panose="020B0604030504040204" pitchFamily="50" charset="-128"/>
                          <a:ea typeface="Meiryo UI" panose="020B0604030504040204" pitchFamily="50" charset="-128"/>
                        </a:rPr>
                        <a:t>陸上資源</a:t>
                      </a:r>
                      <a:endParaRPr lang="zh-TW"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陸域生態系の保護、回復、持続可能な利用の推進、持続可能な森林の経営、砂漠化への対処、ならびに土地の劣化の阻止・回復及び生物多様性の損失を阻止する。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5"/>
                  </a:ext>
                </a:extLst>
              </a:tr>
              <a:tr h="104400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⑯</a:t>
                      </a:r>
                      <a:r>
                        <a:rPr lang="zh-TW" altLang="en-US" sz="1400" b="1" u="none" strike="noStrike" dirty="0">
                          <a:effectLst/>
                          <a:latin typeface="Meiryo UI" panose="020B0604030504040204" pitchFamily="50" charset="-128"/>
                          <a:ea typeface="Meiryo UI" panose="020B0604030504040204" pitchFamily="50" charset="-128"/>
                        </a:rPr>
                        <a:t>平和</a:t>
                      </a:r>
                      <a:endParaRPr lang="zh-TW"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持続可能な開発のための平和で包摂的な社会を促進し、すべての人々に司法へのアクセスを提供し、あらゆるレベルにおいて効果的で説明責任のある包摂的な制度を構築する。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6"/>
                  </a:ext>
                </a:extLst>
              </a:tr>
              <a:tr h="54000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⑰</a:t>
                      </a:r>
                      <a:r>
                        <a:rPr lang="zh-TW" altLang="en-US" sz="1400" b="1" u="none" strike="noStrike" dirty="0">
                          <a:effectLst/>
                          <a:latin typeface="Meiryo UI" panose="020B0604030504040204" pitchFamily="50" charset="-128"/>
                          <a:ea typeface="Meiryo UI" panose="020B0604030504040204" pitchFamily="50" charset="-128"/>
                        </a:rPr>
                        <a:t>実施手段</a:t>
                      </a:r>
                      <a:endParaRPr lang="zh-TW"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持続可能な開発のための実施手段を強化し、グローバル・パートナーシップを活性化する。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
        <p:nvSpPr>
          <p:cNvPr id="5" name="テキスト ボックス 4"/>
          <p:cNvSpPr txBox="1"/>
          <p:nvPr/>
        </p:nvSpPr>
        <p:spPr>
          <a:xfrm>
            <a:off x="-82721" y="6510950"/>
            <a:ext cx="4174907" cy="253916"/>
          </a:xfrm>
          <a:prstGeom prst="rect">
            <a:avLst/>
          </a:prstGeom>
          <a:noFill/>
        </p:spPr>
        <p:txBody>
          <a:bodyPr wrap="square" rtlCol="0">
            <a:spAutoFit/>
          </a:bodyPr>
          <a:lstStyle/>
          <a:p>
            <a:pPr algn="r"/>
            <a:r>
              <a:rPr lang="ja-JP" altLang="en-US" sz="1050" dirty="0">
                <a:latin typeface="ＭＳ Ｐ明朝" panose="02020600040205080304" pitchFamily="18" charset="-128"/>
                <a:ea typeface="ＭＳ Ｐ明朝" panose="02020600040205080304" pitchFamily="18" charset="-128"/>
              </a:rPr>
              <a:t>（出典）外務省　「持続可能な開発のための</a:t>
            </a:r>
            <a:r>
              <a:rPr lang="en-US" altLang="ja-JP" sz="1050" dirty="0">
                <a:latin typeface="ＭＳ Ｐ明朝" panose="02020600040205080304" pitchFamily="18" charset="-128"/>
                <a:ea typeface="ＭＳ Ｐ明朝" panose="02020600040205080304" pitchFamily="18" charset="-128"/>
              </a:rPr>
              <a:t>2030</a:t>
            </a:r>
            <a:r>
              <a:rPr lang="ja-JP" altLang="en-US" sz="1050" dirty="0">
                <a:latin typeface="ＭＳ Ｐ明朝" panose="02020600040205080304" pitchFamily="18" charset="-128"/>
                <a:ea typeface="ＭＳ Ｐ明朝" panose="02020600040205080304" pitchFamily="18" charset="-128"/>
              </a:rPr>
              <a:t>アジェンダ（仮訳）」</a:t>
            </a:r>
          </a:p>
        </p:txBody>
      </p:sp>
      <p:sp>
        <p:nvSpPr>
          <p:cNvPr id="6" name="スライド番号プレースホルダー 5"/>
          <p:cNvSpPr>
            <a:spLocks noGrp="1"/>
          </p:cNvSpPr>
          <p:nvPr>
            <p:ph type="sldNum" sz="quarter" idx="12"/>
          </p:nvPr>
        </p:nvSpPr>
        <p:spPr>
          <a:xfrm>
            <a:off x="7663953" y="6455345"/>
            <a:ext cx="2228850" cy="365125"/>
          </a:xfrm>
        </p:spPr>
        <p:txBody>
          <a:bodyPr/>
          <a:lstStyle/>
          <a:p>
            <a:fld id="{E93600C5-E09F-42B5-8802-35E7D4C4D45F}" type="slidenum">
              <a:rPr kumimoji="1" lang="ja-JP" altLang="en-US" smtClean="0"/>
              <a:t>6</a:t>
            </a:fld>
            <a:endParaRPr kumimoji="1" lang="ja-JP" altLang="en-US" dirty="0"/>
          </a:p>
        </p:txBody>
      </p:sp>
    </p:spTree>
    <p:extLst>
      <p:ext uri="{BB962C8B-B14F-4D97-AF65-F5344CB8AC3E}">
        <p14:creationId xmlns:p14="http://schemas.microsoft.com/office/powerpoint/2010/main" val="42184240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973976" y="2555250"/>
            <a:ext cx="8271162" cy="1615827"/>
          </a:xfrm>
          <a:prstGeom prst="rect">
            <a:avLst/>
          </a:prstGeom>
          <a:noFill/>
        </p:spPr>
        <p:txBody>
          <a:bodyPr wrap="square" rtlCol="0">
            <a:spAutoFit/>
          </a:bodyPr>
          <a:lstStyle/>
          <a:p>
            <a:pPr algn="ctr"/>
            <a:r>
              <a:rPr kumimoji="1" lang="ja-JP" altLang="en-US" sz="5400" dirty="0"/>
              <a:t>各</a:t>
            </a:r>
            <a:r>
              <a:rPr kumimoji="1" lang="ja-JP" altLang="en-US" sz="5400" dirty="0" smtClean="0"/>
              <a:t>ゴールの課題</a:t>
            </a:r>
            <a:r>
              <a:rPr kumimoji="1" lang="en-US" altLang="ja-JP" sz="5400" dirty="0" smtClean="0"/>
              <a:t>《</a:t>
            </a:r>
            <a:r>
              <a:rPr kumimoji="1" lang="ja-JP" altLang="en-US" sz="5400" dirty="0" smtClean="0"/>
              <a:t>例</a:t>
            </a:r>
            <a:r>
              <a:rPr kumimoji="1" lang="en-US" altLang="ja-JP" sz="5400" dirty="0" smtClean="0"/>
              <a:t>》</a:t>
            </a:r>
          </a:p>
          <a:p>
            <a:pPr algn="ctr"/>
            <a:endParaRPr kumimoji="1" lang="en-US" altLang="ja-JP" sz="1500" dirty="0" smtClean="0"/>
          </a:p>
          <a:p>
            <a:pPr algn="ctr"/>
            <a:r>
              <a:rPr kumimoji="1" lang="ja-JP" altLang="en-US" sz="3000" dirty="0" smtClean="0"/>
              <a:t>（どんな問題が発生しているのか）</a:t>
            </a:r>
            <a:endParaRPr kumimoji="1" lang="en-US" altLang="ja-JP" sz="3000" dirty="0"/>
          </a:p>
        </p:txBody>
      </p:sp>
      <p:sp>
        <p:nvSpPr>
          <p:cNvPr id="3" name="スライド番号プレースホルダー 2"/>
          <p:cNvSpPr>
            <a:spLocks noGrp="1"/>
          </p:cNvSpPr>
          <p:nvPr>
            <p:ph type="sldNum" sz="quarter" idx="12"/>
          </p:nvPr>
        </p:nvSpPr>
        <p:spPr>
          <a:xfrm>
            <a:off x="7677150" y="6492875"/>
            <a:ext cx="2228850" cy="365125"/>
          </a:xfrm>
        </p:spPr>
        <p:txBody>
          <a:bodyPr/>
          <a:lstStyle/>
          <a:p>
            <a:fld id="{E93600C5-E09F-42B5-8802-35E7D4C4D45F}" type="slidenum">
              <a:rPr kumimoji="1" lang="ja-JP" altLang="en-US" smtClean="0"/>
              <a:t>7</a:t>
            </a:fld>
            <a:endParaRPr kumimoji="1" lang="ja-JP" altLang="en-US"/>
          </a:p>
        </p:txBody>
      </p:sp>
    </p:spTree>
    <p:extLst>
      <p:ext uri="{BB962C8B-B14F-4D97-AF65-F5344CB8AC3E}">
        <p14:creationId xmlns:p14="http://schemas.microsoft.com/office/powerpoint/2010/main" val="21674176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376062"/>
            <a:ext cx="2801368" cy="2779841"/>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88550" y="1385795"/>
            <a:ext cx="3794686" cy="2529159"/>
          </a:xfrm>
          <a:prstGeom prst="rect">
            <a:avLst/>
          </a:prstGeom>
        </p:spPr>
      </p:pic>
      <p:sp>
        <p:nvSpPr>
          <p:cNvPr id="7" name="テキスト ボックス 6"/>
          <p:cNvSpPr txBox="1"/>
          <p:nvPr/>
        </p:nvSpPr>
        <p:spPr>
          <a:xfrm>
            <a:off x="111307" y="184426"/>
            <a:ext cx="9395521" cy="954107"/>
          </a:xfrm>
          <a:prstGeom prst="rect">
            <a:avLst/>
          </a:prstGeom>
          <a:noFill/>
        </p:spPr>
        <p:txBody>
          <a:bodyPr wrap="none" rtlCol="0">
            <a:spAutoFit/>
          </a:bodyPr>
          <a:lstStyle/>
          <a:p>
            <a:r>
              <a:rPr kumimoji="1" lang="ja-JP" altLang="en-US" sz="2800" b="1" dirty="0"/>
              <a:t>目標２：飢餓に終止符を打ち、食料の安定確保と栄養状態の</a:t>
            </a:r>
            <a:endParaRPr kumimoji="1" lang="en-US" altLang="ja-JP" sz="2800" b="1" dirty="0"/>
          </a:p>
          <a:p>
            <a:r>
              <a:rPr kumimoji="1" lang="ja-JP" altLang="en-US" sz="2800" b="1" dirty="0"/>
              <a:t>　　　　　　改善を達成するとともに、持続可能な農業を推進する</a:t>
            </a:r>
          </a:p>
        </p:txBody>
      </p:sp>
      <p:sp>
        <p:nvSpPr>
          <p:cNvPr id="9" name="角丸四角形 8"/>
          <p:cNvSpPr/>
          <p:nvPr/>
        </p:nvSpPr>
        <p:spPr>
          <a:xfrm>
            <a:off x="2854036" y="1463838"/>
            <a:ext cx="914400" cy="2373074"/>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t>世</a:t>
            </a:r>
            <a:endParaRPr kumimoji="1" lang="en-US" altLang="ja-JP" sz="2800" b="1" dirty="0"/>
          </a:p>
          <a:p>
            <a:pPr algn="ctr"/>
            <a:r>
              <a:rPr kumimoji="1" lang="ja-JP" altLang="en-US" sz="2800" b="1" dirty="0"/>
              <a:t>界</a:t>
            </a:r>
          </a:p>
        </p:txBody>
      </p:sp>
      <p:sp>
        <p:nvSpPr>
          <p:cNvPr id="10" name="角丸四角形 9"/>
          <p:cNvSpPr/>
          <p:nvPr/>
        </p:nvSpPr>
        <p:spPr>
          <a:xfrm>
            <a:off x="2854036" y="4162217"/>
            <a:ext cx="914400" cy="2373074"/>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t>日本</a:t>
            </a:r>
            <a:endParaRPr kumimoji="1" lang="en-US" altLang="ja-JP" sz="2800" b="1" dirty="0"/>
          </a:p>
        </p:txBody>
      </p:sp>
      <p:sp>
        <p:nvSpPr>
          <p:cNvPr id="5" name="正方形/長方形 4"/>
          <p:cNvSpPr/>
          <p:nvPr/>
        </p:nvSpPr>
        <p:spPr>
          <a:xfrm>
            <a:off x="4088550" y="4840922"/>
            <a:ext cx="5680362" cy="1015663"/>
          </a:xfrm>
          <a:prstGeom prst="rect">
            <a:avLst/>
          </a:prstGeom>
        </p:spPr>
        <p:txBody>
          <a:bodyPr wrap="square">
            <a:spAutoFit/>
          </a:bodyPr>
          <a:lstStyle/>
          <a:p>
            <a:r>
              <a:rPr lang="ja-JP" altLang="en-US" sz="2000" b="1" dirty="0"/>
              <a:t>日本は、多くの農作物を輸入しているにもかかわらず、食べられるのに捨てられてしまう食品（食品ロス）がとても多い。</a:t>
            </a:r>
          </a:p>
        </p:txBody>
      </p:sp>
      <p:pic>
        <p:nvPicPr>
          <p:cNvPr id="8" name="図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88140" y="4609882"/>
            <a:ext cx="2657475" cy="1781175"/>
          </a:xfrm>
          <a:prstGeom prst="rect">
            <a:avLst/>
          </a:prstGeom>
        </p:spPr>
      </p:pic>
      <p:pic>
        <p:nvPicPr>
          <p:cNvPr id="11" name="図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21090" y="4609882"/>
            <a:ext cx="3067050" cy="1775678"/>
          </a:xfrm>
          <a:prstGeom prst="rect">
            <a:avLst/>
          </a:prstGeom>
        </p:spPr>
      </p:pic>
      <p:sp>
        <p:nvSpPr>
          <p:cNvPr id="3" name="スライド番号プレースホルダー 2"/>
          <p:cNvSpPr>
            <a:spLocks noGrp="1"/>
          </p:cNvSpPr>
          <p:nvPr>
            <p:ph type="sldNum" sz="quarter" idx="12"/>
          </p:nvPr>
        </p:nvSpPr>
        <p:spPr>
          <a:xfrm>
            <a:off x="7677150" y="6492875"/>
            <a:ext cx="2228850" cy="365125"/>
          </a:xfrm>
        </p:spPr>
        <p:txBody>
          <a:bodyPr/>
          <a:lstStyle/>
          <a:p>
            <a:fld id="{E93600C5-E09F-42B5-8802-35E7D4C4D45F}" type="slidenum">
              <a:rPr kumimoji="1" lang="ja-JP" altLang="en-US" smtClean="0"/>
              <a:t>8</a:t>
            </a:fld>
            <a:endParaRPr kumimoji="1" lang="ja-JP" altLang="en-US" dirty="0"/>
          </a:p>
        </p:txBody>
      </p:sp>
    </p:spTree>
    <p:extLst>
      <p:ext uri="{BB962C8B-B14F-4D97-AF65-F5344CB8AC3E}">
        <p14:creationId xmlns:p14="http://schemas.microsoft.com/office/powerpoint/2010/main" val="3194441058"/>
      </p:ext>
    </p:extLst>
  </p:cSld>
  <p:clrMapOvr>
    <a:masterClrMapping/>
  </p:clrMapOvr>
  <p:transition spd="slow">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Shape 210"/>
          <p:cNvSpPr txBox="1">
            <a:spLocks noGrp="1"/>
          </p:cNvSpPr>
          <p:nvPr>
            <p:ph type="title"/>
          </p:nvPr>
        </p:nvSpPr>
        <p:spPr>
          <a:xfrm>
            <a:off x="285312" y="205093"/>
            <a:ext cx="9135778" cy="1143000"/>
          </a:xfrm>
          <a:prstGeom prst="rect">
            <a:avLst/>
          </a:prstGeom>
          <a:noFill/>
          <a:ln>
            <a:noFill/>
          </a:ln>
        </p:spPr>
        <p:txBody>
          <a:bodyPr vert="horz" lIns="91425" tIns="45700" rIns="91425" bIns="45700" rtlCol="0" anchor="ctr" anchorCtr="0">
            <a:normAutofit/>
          </a:bodyPr>
          <a:lstStyle/>
          <a:p>
            <a:pPr lvl="0" algn="just">
              <a:buSzPct val="25000"/>
            </a:pPr>
            <a:r>
              <a:rPr lang="ja-JP" altLang="en-US" sz="2800" b="1" dirty="0">
                <a:latin typeface="Arial" panose="020B0604020202020204" pitchFamily="34" charset="0"/>
                <a:ea typeface="ＭＳ Ｐゴシック" panose="020B0600070205080204" pitchFamily="50" charset="-128"/>
                <a:cs typeface="Arial" panose="020B0604020202020204" pitchFamily="34" charset="0"/>
              </a:rPr>
              <a:t>目標</a:t>
            </a:r>
            <a:r>
              <a:rPr lang="en-US" altLang="ja-JP" sz="2800" b="1" dirty="0">
                <a:latin typeface="Arial" panose="020B0604020202020204" pitchFamily="34" charset="0"/>
                <a:ea typeface="ＭＳ Ｐゴシック" panose="020B0600070205080204" pitchFamily="50" charset="-128"/>
                <a:cs typeface="Arial" panose="020B0604020202020204" pitchFamily="34" charset="0"/>
              </a:rPr>
              <a:t>4</a:t>
            </a:r>
            <a:r>
              <a:rPr lang="ja-JP" altLang="en-US" sz="2800" b="1" dirty="0">
                <a:latin typeface="Arial" panose="020B0604020202020204" pitchFamily="34" charset="0"/>
                <a:ea typeface="ＭＳ Ｐゴシック" panose="020B0600070205080204" pitchFamily="50" charset="-128"/>
                <a:cs typeface="Arial" panose="020B0604020202020204" pitchFamily="34" charset="0"/>
              </a:rPr>
              <a:t>：すべての人々に包摂的かつ公平で質の高い教育を</a:t>
            </a:r>
            <a:r>
              <a:rPr lang="en-US" altLang="ja-JP" sz="2800" b="1" dirty="0">
                <a:latin typeface="Arial" panose="020B0604020202020204" pitchFamily="34" charset="0"/>
                <a:ea typeface="ＭＳ Ｐゴシック" panose="020B0600070205080204" pitchFamily="50" charset="-128"/>
                <a:cs typeface="Arial" panose="020B0604020202020204" pitchFamily="34" charset="0"/>
              </a:rPr>
              <a:t/>
            </a:r>
            <a:br>
              <a:rPr lang="en-US" altLang="ja-JP" sz="2800" b="1" dirty="0">
                <a:latin typeface="Arial" panose="020B0604020202020204" pitchFamily="34" charset="0"/>
                <a:ea typeface="ＭＳ Ｐゴシック" panose="020B0600070205080204" pitchFamily="50" charset="-128"/>
                <a:cs typeface="Arial" panose="020B0604020202020204" pitchFamily="34" charset="0"/>
              </a:rPr>
            </a:br>
            <a:r>
              <a:rPr lang="ja-JP" altLang="en-US" sz="2800" b="1" dirty="0">
                <a:latin typeface="Arial" panose="020B0604020202020204" pitchFamily="34" charset="0"/>
                <a:ea typeface="ＭＳ Ｐゴシック" panose="020B0600070205080204" pitchFamily="50" charset="-128"/>
                <a:cs typeface="Arial" panose="020B0604020202020204" pitchFamily="34" charset="0"/>
              </a:rPr>
              <a:t>　　　　　提供し、</a:t>
            </a:r>
            <a:r>
              <a:rPr lang="en-US" altLang="ja-JP" sz="2800" b="1" dirty="0">
                <a:latin typeface="Arial" panose="020B0604020202020204" pitchFamily="34" charset="0"/>
                <a:ea typeface="ＭＳ Ｐゴシック" panose="020B0600070205080204" pitchFamily="50" charset="-128"/>
                <a:cs typeface="Arial" panose="020B0604020202020204" pitchFamily="34" charset="0"/>
              </a:rPr>
              <a:t> </a:t>
            </a:r>
            <a:r>
              <a:rPr lang="ja-JP" altLang="en-US" sz="2800" b="1" dirty="0">
                <a:latin typeface="Arial" panose="020B0604020202020204" pitchFamily="34" charset="0"/>
                <a:ea typeface="ＭＳ Ｐゴシック" panose="020B0600070205080204" pitchFamily="50" charset="-128"/>
                <a:cs typeface="Arial" panose="020B0604020202020204" pitchFamily="34" charset="0"/>
              </a:rPr>
              <a:t>生涯学習の機会を促進する</a:t>
            </a:r>
            <a:endParaRPr lang="en-US" sz="2800" b="1" dirty="0">
              <a:solidFill>
                <a:schemeClr val="dk1"/>
              </a:solidFill>
              <a:latin typeface="Arial" panose="020B0604020202020204" pitchFamily="34" charset="0"/>
              <a:ea typeface="ＭＳ Ｐゴシック" panose="020B0600070205080204" pitchFamily="50" charset="-128"/>
              <a:cs typeface="Arial" panose="020B0604020202020204" pitchFamily="34" charset="0"/>
              <a:sym typeface="Calibri"/>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203" y="2497965"/>
            <a:ext cx="2655382" cy="2697489"/>
          </a:xfrm>
          <a:prstGeom prst="rect">
            <a:avLst/>
          </a:prstGeom>
        </p:spPr>
      </p:pic>
      <p:sp>
        <p:nvSpPr>
          <p:cNvPr id="9" name="角丸四角形 8"/>
          <p:cNvSpPr/>
          <p:nvPr/>
        </p:nvSpPr>
        <p:spPr>
          <a:xfrm>
            <a:off x="2854036" y="1463838"/>
            <a:ext cx="914400" cy="2373074"/>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t>世</a:t>
            </a:r>
            <a:endParaRPr kumimoji="1" lang="en-US" altLang="ja-JP" sz="2800" b="1" dirty="0"/>
          </a:p>
          <a:p>
            <a:pPr algn="ctr"/>
            <a:r>
              <a:rPr kumimoji="1" lang="ja-JP" altLang="en-US" sz="2800" b="1" dirty="0"/>
              <a:t>界</a:t>
            </a:r>
          </a:p>
        </p:txBody>
      </p:sp>
      <p:sp>
        <p:nvSpPr>
          <p:cNvPr id="10" name="角丸四角形 9"/>
          <p:cNvSpPr/>
          <p:nvPr/>
        </p:nvSpPr>
        <p:spPr>
          <a:xfrm>
            <a:off x="2854036" y="4337788"/>
            <a:ext cx="914400" cy="2373074"/>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t>日本</a:t>
            </a:r>
            <a:endParaRPr kumimoji="1" lang="en-US" altLang="ja-JP" sz="2800" b="1" dirty="0"/>
          </a:p>
        </p:txBody>
      </p:sp>
      <p:sp>
        <p:nvSpPr>
          <p:cNvPr id="4" name="正方形/長方形 3"/>
          <p:cNvSpPr/>
          <p:nvPr/>
        </p:nvSpPr>
        <p:spPr>
          <a:xfrm>
            <a:off x="3768436" y="6519446"/>
            <a:ext cx="6942513" cy="338554"/>
          </a:xfrm>
          <a:prstGeom prst="rect">
            <a:avLst/>
          </a:prstGeom>
        </p:spPr>
        <p:txBody>
          <a:bodyPr wrap="square">
            <a:spAutoFit/>
          </a:bodyPr>
          <a:lstStyle/>
          <a:p>
            <a:r>
              <a:rPr lang="ja-JP" altLang="en-US" sz="1600" spc="-120" dirty="0"/>
              <a:t>経済的な理由で、進学をすることが</a:t>
            </a:r>
            <a:r>
              <a:rPr lang="ja-JP" altLang="en-US" sz="1600" spc="-120" dirty="0" smtClean="0"/>
              <a:t>できない・学校</a:t>
            </a:r>
            <a:r>
              <a:rPr lang="ja-JP" altLang="en-US" sz="1600" spc="-120" dirty="0"/>
              <a:t>に行くことが</a:t>
            </a:r>
            <a:r>
              <a:rPr lang="ja-JP" altLang="en-US" sz="1600" spc="-120" dirty="0" smtClean="0"/>
              <a:t>できない。</a:t>
            </a:r>
            <a:endParaRPr lang="ja-JP" altLang="en-US" sz="1600" spc="-120" dirty="0"/>
          </a:p>
        </p:txBody>
      </p:sp>
      <p:pic>
        <p:nvPicPr>
          <p:cNvPr id="6" name="図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97927" y="1528314"/>
            <a:ext cx="3009208" cy="2006139"/>
          </a:xfrm>
          <a:prstGeom prst="rect">
            <a:avLst/>
          </a:prstGeom>
        </p:spPr>
      </p:pic>
      <p:sp>
        <p:nvSpPr>
          <p:cNvPr id="11" name="正方形/長方形 10"/>
          <p:cNvSpPr/>
          <p:nvPr/>
        </p:nvSpPr>
        <p:spPr>
          <a:xfrm>
            <a:off x="4197927" y="3560785"/>
            <a:ext cx="3729744" cy="307777"/>
          </a:xfrm>
          <a:prstGeom prst="rect">
            <a:avLst/>
          </a:prstGeom>
        </p:spPr>
        <p:txBody>
          <a:bodyPr wrap="square">
            <a:spAutoFit/>
          </a:bodyPr>
          <a:lstStyle/>
          <a:p>
            <a:r>
              <a:rPr lang="ja-JP" altLang="en-US" sz="1400" dirty="0"/>
              <a:t>紛争によって破壊された学校の教室</a:t>
            </a:r>
          </a:p>
        </p:txBody>
      </p:sp>
      <p:pic>
        <p:nvPicPr>
          <p:cNvPr id="12" name="図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39243" y="4079161"/>
            <a:ext cx="2726575" cy="2440285"/>
          </a:xfrm>
          <a:prstGeom prst="rect">
            <a:avLst/>
          </a:prstGeom>
        </p:spPr>
      </p:pic>
      <p:pic>
        <p:nvPicPr>
          <p:cNvPr id="13" name="図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460326" y="4865393"/>
            <a:ext cx="1474470" cy="1474470"/>
          </a:xfrm>
          <a:prstGeom prst="rect">
            <a:avLst/>
          </a:prstGeom>
        </p:spPr>
      </p:pic>
      <p:sp>
        <p:nvSpPr>
          <p:cNvPr id="2" name="スライド番号プレースホルダー 1"/>
          <p:cNvSpPr>
            <a:spLocks noGrp="1"/>
          </p:cNvSpPr>
          <p:nvPr>
            <p:ph type="sldNum" sz="quarter" idx="12"/>
          </p:nvPr>
        </p:nvSpPr>
        <p:spPr>
          <a:xfrm>
            <a:off x="7460326" y="6488430"/>
            <a:ext cx="2228850" cy="365125"/>
          </a:xfrm>
        </p:spPr>
        <p:txBody>
          <a:bodyPr/>
          <a:lstStyle/>
          <a:p>
            <a:fld id="{E93600C5-E09F-42B5-8802-35E7D4C4D45F}" type="slidenum">
              <a:rPr kumimoji="1" lang="ja-JP" altLang="en-US" smtClean="0"/>
              <a:t>9</a:t>
            </a:fld>
            <a:endParaRPr kumimoji="1" lang="ja-JP" altLang="en-US" dirty="0"/>
          </a:p>
        </p:txBody>
      </p:sp>
    </p:spTree>
    <p:extLst>
      <p:ext uri="{BB962C8B-B14F-4D97-AF65-F5344CB8AC3E}">
        <p14:creationId xmlns:p14="http://schemas.microsoft.com/office/powerpoint/2010/main" val="1170568596"/>
      </p:ext>
    </p:extLst>
  </p:cSld>
  <p:clrMapOvr>
    <a:masterClrMapping/>
  </p:clrMapOvr>
  <p:transition spd="slow">
    <p:cut/>
  </p:transition>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ユーザー定義 2">
      <a:majorFont>
        <a:latin typeface="Meiryo UI"/>
        <a:ea typeface="Meiryo UI"/>
        <a:cs typeface=""/>
      </a:majorFont>
      <a:minorFont>
        <a:latin typeface="Meiryo UI"/>
        <a:ea typeface="Meiryo UI"/>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734D15E29DDD314C892763A1095789F2" ma:contentTypeVersion="1" ma:contentTypeDescription="新しいドキュメントを作成します。" ma:contentTypeScope="" ma:versionID="dd3ba96f5ac48a83c9a8cc4ce8780869">
  <xsd:schema xmlns:xsd="http://www.w3.org/2001/XMLSchema" xmlns:xs="http://www.w3.org/2001/XMLSchema" xmlns:p="http://schemas.microsoft.com/office/2006/metadata/properties" xmlns:ns2="95b611f9-4c1d-46a1-999d-3a494f2e8c1e" targetNamespace="http://schemas.microsoft.com/office/2006/metadata/properties" ma:root="true" ma:fieldsID="fe449a3ae15200c0ced2e52268645ddf" ns2:_="">
    <xsd:import namespace="95b611f9-4c1d-46a1-999d-3a494f2e8c1e"/>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5b611f9-4c1d-46a1-999d-3a494f2e8c1e" elementFormDefault="qualified">
    <xsd:import namespace="http://schemas.microsoft.com/office/2006/documentManagement/types"/>
    <xsd:import namespace="http://schemas.microsoft.com/office/infopath/2007/PartnerControls"/>
    <xsd:element name="SharedWithUsers" ma:index="8"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24408F6-1D41-4B53-9D55-8D703F955259}">
  <ds:schemaRefs>
    <ds:schemaRef ds:uri="http://schemas.microsoft.com/sharepoint/v3/contenttype/forms"/>
  </ds:schemaRefs>
</ds:datastoreItem>
</file>

<file path=customXml/itemProps2.xml><?xml version="1.0" encoding="utf-8"?>
<ds:datastoreItem xmlns:ds="http://schemas.openxmlformats.org/officeDocument/2006/customXml" ds:itemID="{C743EA1D-794F-41EF-BAA5-8DC891C6AC6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5b611f9-4c1d-46a1-999d-3a494f2e8c1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896C1C0-315B-4D2D-A4B3-42269BABB600}">
  <ds:schemaRefs>
    <ds:schemaRef ds:uri="http://purl.org/dc/elements/1.1/"/>
    <ds:schemaRef ds:uri="http://purl.org/dc/dcmitype/"/>
    <ds:schemaRef ds:uri="http://www.w3.org/XML/1998/namespace"/>
    <ds:schemaRef ds:uri="http://schemas.microsoft.com/office/2006/documentManagement/types"/>
    <ds:schemaRef ds:uri="http://purl.org/dc/terms/"/>
    <ds:schemaRef ds:uri="http://schemas.openxmlformats.org/package/2006/metadata/core-properties"/>
    <ds:schemaRef ds:uri="http://schemas.microsoft.com/office/infopath/2007/PartnerControls"/>
    <ds:schemaRef ds:uri="95b611f9-4c1d-46a1-999d-3a494f2e8c1e"/>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Office Theme</Template>
  <TotalTime>2874</TotalTime>
  <Words>2360</Words>
  <Application>Microsoft Office PowerPoint</Application>
  <PresentationFormat>A4 210 x 297 mm</PresentationFormat>
  <Paragraphs>323</Paragraphs>
  <Slides>33</Slides>
  <Notes>33</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33</vt:i4>
      </vt:variant>
    </vt:vector>
  </HeadingPairs>
  <TitlesOfParts>
    <vt:vector size="43" baseType="lpstr">
      <vt:lpstr>Meiryo UI</vt:lpstr>
      <vt:lpstr>ＭＳ Ｐゴシック</vt:lpstr>
      <vt:lpstr>ＭＳ Ｐ明朝</vt:lpstr>
      <vt:lpstr>UD デジタル 教科書体 NK-B</vt:lpstr>
      <vt:lpstr>メイリオ</vt:lpstr>
      <vt:lpstr>游ゴシック</vt:lpstr>
      <vt:lpstr>Arial</vt:lpstr>
      <vt:lpstr>Calibri</vt:lpstr>
      <vt:lpstr>Wingdings</vt:lpstr>
      <vt:lpstr>Office テーマ</vt:lpstr>
      <vt:lpstr>SDGsと大阪</vt:lpstr>
      <vt:lpstr>テーマ</vt:lpstr>
      <vt:lpstr>PowerPoint プレゼンテーション</vt:lpstr>
      <vt:lpstr>PowerPoint プレゼンテーション</vt:lpstr>
      <vt:lpstr>SDGsとは</vt:lpstr>
      <vt:lpstr>SDGsの17のゴール</vt:lpstr>
      <vt:lpstr>PowerPoint プレゼンテーション</vt:lpstr>
      <vt:lpstr>PowerPoint プレゼンテーション</vt:lpstr>
      <vt:lpstr>目標4：すべての人々に包摂的かつ公平で質の高い教育を 　　　　　提供し、 生涯学習の機会を促進する</vt:lpstr>
      <vt:lpstr>目標15：陸上生態系の保護、回復および持続可能な利用の推進、             森林の持続可能な管理、砂漠化への対処、土地劣化の阻　 　　　　　止および逆転、ならびに生物多様性損失の阻止を図る</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SDGsが達成できなかったら</vt:lpstr>
      <vt:lpstr>PowerPoint プレゼンテーション</vt:lpstr>
      <vt:lpstr>SDGsの理念・ポイント</vt:lpstr>
      <vt:lpstr>①SDGsは世界共通の言語</vt:lpstr>
      <vt:lpstr>②経済、社会、環境の統合による課題解決と新しい価値の創造</vt:lpstr>
      <vt:lpstr>③誰一人取り残さない</vt:lpstr>
      <vt:lpstr>④横串の視点</vt:lpstr>
      <vt:lpstr>⑤バックキャスティング</vt:lpstr>
      <vt:lpstr>⑥ルールを決めた必達目標ではなく、各主体がめざすべき目標を作る</vt:lpstr>
      <vt:lpstr>PowerPoint プレゼンテーション</vt:lpstr>
      <vt:lpstr>PowerPoint プレゼンテーション</vt:lpstr>
      <vt:lpstr>PowerPoint プレゼンテーション</vt:lpstr>
      <vt:lpstr>PowerPoint プレゼンテーション</vt:lpstr>
      <vt:lpstr>企業・団体の取組み紹介</vt:lpstr>
      <vt:lpstr>PowerPoint プレゼンテーション</vt:lpstr>
      <vt:lpstr>私のＳＤＧｓ宣言プロジェクト</vt:lpstr>
      <vt:lpstr>ご清聴ありがとうございました。</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2019  グローバル人材育成講座（実践編） 国際協力コース</dc:title>
  <dc:creator>大阪府</dc:creator>
  <cp:lastModifiedBy>水谷　祐子</cp:lastModifiedBy>
  <cp:revision>175</cp:revision>
  <cp:lastPrinted>2021-04-02T07:34:22Z</cp:lastPrinted>
  <dcterms:created xsi:type="dcterms:W3CDTF">2019-06-04T04:06:36Z</dcterms:created>
  <dcterms:modified xsi:type="dcterms:W3CDTF">2021-04-13T10:46:12Z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0x010100734D15E29DDD314C892763A1095789F2</vt:lpwstr>
  </property>
</Properties>
</file>