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C15"/>
    <a:srgbClr val="10BB5D"/>
    <a:srgbClr val="F2F7FC"/>
    <a:srgbClr val="FF00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9" autoAdjust="0"/>
    <p:restoredTop sz="89945" autoAdjust="0"/>
  </p:normalViewPr>
  <p:slideViewPr>
    <p:cSldViewPr snapToGrid="0" showGuides="1">
      <p:cViewPr varScale="1">
        <p:scale>
          <a:sx n="53" d="100"/>
          <a:sy n="53" d="100"/>
        </p:scale>
        <p:origin x="444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3" y="12"/>
            <a:ext cx="4306737" cy="720603"/>
          </a:xfrm>
          <a:prstGeom prst="rect">
            <a:avLst/>
          </a:prstGeom>
        </p:spPr>
        <p:txBody>
          <a:bodyPr vert="horz" lIns="132655" tIns="66326" rIns="132655" bIns="66326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96" y="12"/>
            <a:ext cx="4306737" cy="720603"/>
          </a:xfrm>
          <a:prstGeom prst="rect">
            <a:avLst/>
          </a:prstGeom>
        </p:spPr>
        <p:txBody>
          <a:bodyPr vert="horz" lIns="132655" tIns="66326" rIns="132655" bIns="66326" rtlCol="0"/>
          <a:lstStyle>
            <a:lvl1pPr algn="r">
              <a:defRPr sz="1700"/>
            </a:lvl1pPr>
          </a:lstStyle>
          <a:p>
            <a:fld id="{D548FDCA-7C9E-4B51-A4BF-7FEF0F820BFD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736725" y="1797050"/>
            <a:ext cx="6465888" cy="484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55" tIns="66326" rIns="132655" bIns="663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411" y="6914590"/>
            <a:ext cx="7950543" cy="5656965"/>
          </a:xfrm>
          <a:prstGeom prst="rect">
            <a:avLst/>
          </a:prstGeom>
        </p:spPr>
        <p:txBody>
          <a:bodyPr vert="horz" lIns="132655" tIns="66326" rIns="132655" bIns="6632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3" y="13647872"/>
            <a:ext cx="4306737" cy="720603"/>
          </a:xfrm>
          <a:prstGeom prst="rect">
            <a:avLst/>
          </a:prstGeom>
        </p:spPr>
        <p:txBody>
          <a:bodyPr vert="horz" lIns="132655" tIns="66326" rIns="132655" bIns="66326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96" y="13647872"/>
            <a:ext cx="4306737" cy="720603"/>
          </a:xfrm>
          <a:prstGeom prst="rect">
            <a:avLst/>
          </a:prstGeom>
        </p:spPr>
        <p:txBody>
          <a:bodyPr vert="horz" lIns="132655" tIns="66326" rIns="132655" bIns="66326" rtlCol="0" anchor="b"/>
          <a:lstStyle>
            <a:lvl1pPr algn="r">
              <a:defRPr sz="1700"/>
            </a:lvl1pPr>
          </a:lstStyle>
          <a:p>
            <a:fld id="{ADF9C161-713E-47B7-A005-295787138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8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9C161-713E-47B7-A005-295787138A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05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5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35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71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48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33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93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48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88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392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336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25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20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3F37C-2BC7-4B7F-8639-554A3901AA39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3C44-CD25-408E-A0BD-FC279D025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0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193" y="-25368"/>
            <a:ext cx="13126951" cy="96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2783</TotalTime>
  <Words>1</Words>
  <PresentationFormat>A3 297x420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2021-08-17T00:35:17Z</cp:lastPrinted>
  <dcterms:created xsi:type="dcterms:W3CDTF">2021-07-04T22:56:51Z</dcterms:created>
  <dcterms:modified xsi:type="dcterms:W3CDTF">2021-08-23T04:42:02Z</dcterms:modified>
</cp:coreProperties>
</file>