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72" r:id="rId2"/>
  </p:sldIdLst>
  <p:sldSz cx="6858000" cy="9906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9202" cy="512304"/>
          </a:xfrm>
          <a:prstGeom prst="rect">
            <a:avLst/>
          </a:prstGeom>
        </p:spPr>
        <p:txBody>
          <a:bodyPr vert="horz" lIns="94773" tIns="47387" rIns="94773" bIns="473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205" y="0"/>
            <a:ext cx="3079202" cy="512304"/>
          </a:xfrm>
          <a:prstGeom prst="rect">
            <a:avLst/>
          </a:prstGeom>
        </p:spPr>
        <p:txBody>
          <a:bodyPr vert="horz" lIns="94773" tIns="47387" rIns="94773" bIns="47387" rtlCol="0"/>
          <a:lstStyle>
            <a:lvl1pPr algn="r">
              <a:defRPr sz="1200"/>
            </a:lvl1pPr>
          </a:lstStyle>
          <a:p>
            <a:fld id="{C0985EF9-88FF-43B0-95B4-EB3CAD74487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3" tIns="47387" rIns="94773" bIns="473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077" y="4924991"/>
            <a:ext cx="5683914" cy="4029684"/>
          </a:xfrm>
          <a:prstGeom prst="rect">
            <a:avLst/>
          </a:prstGeom>
        </p:spPr>
        <p:txBody>
          <a:bodyPr vert="horz" lIns="94773" tIns="47387" rIns="94773" bIns="4738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2309"/>
            <a:ext cx="3079202" cy="512304"/>
          </a:xfrm>
          <a:prstGeom prst="rect">
            <a:avLst/>
          </a:prstGeom>
        </p:spPr>
        <p:txBody>
          <a:bodyPr vert="horz" lIns="94773" tIns="47387" rIns="94773" bIns="473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205" y="9722309"/>
            <a:ext cx="3079202" cy="512304"/>
          </a:xfrm>
          <a:prstGeom prst="rect">
            <a:avLst/>
          </a:prstGeom>
        </p:spPr>
        <p:txBody>
          <a:bodyPr vert="horz" lIns="94773" tIns="47387" rIns="94773" bIns="47387" rtlCol="0" anchor="b"/>
          <a:lstStyle>
            <a:lvl1pPr algn="r">
              <a:defRPr sz="1200"/>
            </a:lvl1pPr>
          </a:lstStyle>
          <a:p>
            <a:fld id="{810741BC-D784-4F40-9D2A-2F51B9320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2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70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9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6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2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7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6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19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7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7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5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BC24-E30C-4F9F-9699-D2D2B8D40A1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03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1191"/>
            <a:ext cx="6858000" cy="3231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5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45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45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　新</a:t>
            </a:r>
            <a:r>
              <a:rPr lang="ja-JP" altLang="en-US" sz="14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大阪駅周辺地域都市再生緊急整備地域検討協議会会議</a:t>
            </a:r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出席者一覧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7" y="492051"/>
            <a:ext cx="6603868" cy="928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2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modified xsi:type="dcterms:W3CDTF">2021-08-23T04:25:26Z</dcterms:modified>
</cp:coreProperties>
</file>