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3" r:id="rId1"/>
  </p:sldMasterIdLst>
  <p:notesMasterIdLst>
    <p:notesMasterId r:id="rId4"/>
  </p:notesMasterIdLst>
  <p:sldIdLst>
    <p:sldId id="266" r:id="rId2"/>
    <p:sldId id="262" r:id="rId3"/>
  </p:sldIdLst>
  <p:sldSz cx="7775575" cy="10907713"/>
  <p:notesSz cx="7104063" cy="10234613"/>
  <p:defaultTextStyle>
    <a:defPPr>
      <a:defRPr lang="ja-JP"/>
    </a:defPPr>
    <a:lvl1pPr marL="0" algn="l" defTabSz="1019007" rtl="0" eaLnBrk="1" latinLnBrk="0" hangingPunct="1">
      <a:defRPr kumimoji="1" sz="2006" kern="1200">
        <a:solidFill>
          <a:schemeClr val="tx1"/>
        </a:solidFill>
        <a:latin typeface="+mn-lt"/>
        <a:ea typeface="+mn-ea"/>
        <a:cs typeface="+mn-cs"/>
      </a:defRPr>
    </a:lvl1pPr>
    <a:lvl2pPr marL="509504" algn="l" defTabSz="1019007" rtl="0" eaLnBrk="1" latinLnBrk="0" hangingPunct="1">
      <a:defRPr kumimoji="1" sz="2006" kern="1200">
        <a:solidFill>
          <a:schemeClr val="tx1"/>
        </a:solidFill>
        <a:latin typeface="+mn-lt"/>
        <a:ea typeface="+mn-ea"/>
        <a:cs typeface="+mn-cs"/>
      </a:defRPr>
    </a:lvl2pPr>
    <a:lvl3pPr marL="1019007" algn="l" defTabSz="1019007" rtl="0" eaLnBrk="1" latinLnBrk="0" hangingPunct="1">
      <a:defRPr kumimoji="1" sz="2006" kern="1200">
        <a:solidFill>
          <a:schemeClr val="tx1"/>
        </a:solidFill>
        <a:latin typeface="+mn-lt"/>
        <a:ea typeface="+mn-ea"/>
        <a:cs typeface="+mn-cs"/>
      </a:defRPr>
    </a:lvl3pPr>
    <a:lvl4pPr marL="1528511" algn="l" defTabSz="1019007" rtl="0" eaLnBrk="1" latinLnBrk="0" hangingPunct="1">
      <a:defRPr kumimoji="1" sz="2006" kern="1200">
        <a:solidFill>
          <a:schemeClr val="tx1"/>
        </a:solidFill>
        <a:latin typeface="+mn-lt"/>
        <a:ea typeface="+mn-ea"/>
        <a:cs typeface="+mn-cs"/>
      </a:defRPr>
    </a:lvl4pPr>
    <a:lvl5pPr marL="2038015" algn="l" defTabSz="1019007" rtl="0" eaLnBrk="1" latinLnBrk="0" hangingPunct="1">
      <a:defRPr kumimoji="1" sz="2006" kern="1200">
        <a:solidFill>
          <a:schemeClr val="tx1"/>
        </a:solidFill>
        <a:latin typeface="+mn-lt"/>
        <a:ea typeface="+mn-ea"/>
        <a:cs typeface="+mn-cs"/>
      </a:defRPr>
    </a:lvl5pPr>
    <a:lvl6pPr marL="2547518" algn="l" defTabSz="1019007" rtl="0" eaLnBrk="1" latinLnBrk="0" hangingPunct="1">
      <a:defRPr kumimoji="1" sz="2006" kern="1200">
        <a:solidFill>
          <a:schemeClr val="tx1"/>
        </a:solidFill>
        <a:latin typeface="+mn-lt"/>
        <a:ea typeface="+mn-ea"/>
        <a:cs typeface="+mn-cs"/>
      </a:defRPr>
    </a:lvl6pPr>
    <a:lvl7pPr marL="3057022" algn="l" defTabSz="1019007" rtl="0" eaLnBrk="1" latinLnBrk="0" hangingPunct="1">
      <a:defRPr kumimoji="1" sz="2006" kern="1200">
        <a:solidFill>
          <a:schemeClr val="tx1"/>
        </a:solidFill>
        <a:latin typeface="+mn-lt"/>
        <a:ea typeface="+mn-ea"/>
        <a:cs typeface="+mn-cs"/>
      </a:defRPr>
    </a:lvl7pPr>
    <a:lvl8pPr marL="3566526" algn="l" defTabSz="1019007" rtl="0" eaLnBrk="1" latinLnBrk="0" hangingPunct="1">
      <a:defRPr kumimoji="1" sz="2006" kern="1200">
        <a:solidFill>
          <a:schemeClr val="tx1"/>
        </a:solidFill>
        <a:latin typeface="+mn-lt"/>
        <a:ea typeface="+mn-ea"/>
        <a:cs typeface="+mn-cs"/>
      </a:defRPr>
    </a:lvl8pPr>
    <a:lvl9pPr marL="4076029" algn="l" defTabSz="1019007" rtl="0" eaLnBrk="1" latinLnBrk="0" hangingPunct="1">
      <a:defRPr kumimoji="1" sz="2006"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504" userDrawn="1">
          <p15:clr>
            <a:srgbClr val="A4A3A4"/>
          </p15:clr>
        </p15:guide>
        <p15:guide id="2" pos="2449">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59B035"/>
    <a:srgbClr val="81C53D"/>
    <a:srgbClr val="FF3B3B"/>
    <a:srgbClr val="FF5050"/>
    <a:srgbClr val="EA6B14"/>
    <a:srgbClr val="EB701D"/>
    <a:srgbClr val="2C451B"/>
    <a:srgbClr val="A50021"/>
    <a:srgbClr val="CC0000"/>
    <a:srgbClr val="FF7C8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中間スタイル 2 - アクセント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68D230F3-CF80-4859-8CE7-A43EE81993B5}" styleName="淡色スタイル 1 - アクセント 6">
    <a:wholeTbl>
      <a:tcTxStyle>
        <a:fontRef idx="minor">
          <a:scrgbClr r="0" g="0" b="0"/>
        </a:fontRef>
        <a:schemeClr val="tx1"/>
      </a:tcTxStyle>
      <a:tcStyle>
        <a:tcBdr>
          <a:left>
            <a:ln>
              <a:noFill/>
            </a:ln>
          </a:left>
          <a:right>
            <a:ln>
              <a:noFill/>
            </a:ln>
          </a:right>
          <a:top>
            <a:ln w="12700" cmpd="sng">
              <a:solidFill>
                <a:schemeClr val="accent6"/>
              </a:solidFill>
            </a:ln>
          </a:top>
          <a:bottom>
            <a:ln w="12700" cmpd="sng">
              <a:solidFill>
                <a:schemeClr val="accent6"/>
              </a:solidFill>
            </a:ln>
          </a:bottom>
          <a:insideH>
            <a:ln>
              <a:noFill/>
            </a:ln>
          </a:insideH>
          <a:insideV>
            <a:ln>
              <a:noFill/>
            </a:ln>
          </a:insideV>
        </a:tcBdr>
        <a:fill>
          <a:noFill/>
        </a:fill>
      </a:tcStyle>
    </a:wholeTbl>
    <a:band1H>
      <a:tcStyle>
        <a:tcBdr/>
        <a:fill>
          <a:solidFill>
            <a:schemeClr val="accent6">
              <a:alpha val="20000"/>
            </a:schemeClr>
          </a:solidFill>
        </a:fill>
      </a:tcStyle>
    </a:band1H>
    <a:band2H>
      <a:tcStyle>
        <a:tcBdr/>
      </a:tcStyle>
    </a:band2H>
    <a:band1V>
      <a:tcStyle>
        <a:tcBdr/>
        <a:fill>
          <a:solidFill>
            <a:schemeClr val="accent6">
              <a:alpha val="20000"/>
            </a:schemeClr>
          </a:solidFill>
        </a:fill>
      </a:tcStyle>
    </a:band1V>
    <a:lastCol>
      <a:tcTxStyle b="on"/>
      <a:tcStyle>
        <a:tcBdr/>
      </a:tcStyle>
    </a:lastCol>
    <a:firstCol>
      <a:tcTxStyle b="on"/>
      <a:tcStyle>
        <a:tcBdr/>
      </a:tcStyle>
    </a:firstCol>
    <a:lastRow>
      <a:tcTxStyle b="on"/>
      <a:tcStyle>
        <a:tcBdr>
          <a:top>
            <a:ln w="12700" cmpd="sng">
              <a:solidFill>
                <a:schemeClr val="accent6"/>
              </a:solidFill>
            </a:ln>
          </a:top>
        </a:tcBdr>
        <a:fill>
          <a:noFill/>
        </a:fill>
      </a:tcStyle>
    </a:lastRow>
    <a:firstRow>
      <a:tcTxStyle b="on"/>
      <a:tcStyle>
        <a:tcBdr>
          <a:bottom>
            <a:ln w="12700" cmpd="sng">
              <a:solidFill>
                <a:schemeClr val="accent6"/>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p:scale>
          <a:sx n="66" d="100"/>
          <a:sy n="66" d="100"/>
        </p:scale>
        <p:origin x="1728" y="-1380"/>
      </p:cViewPr>
      <p:guideLst>
        <p:guide orient="horz" pos="3504"/>
        <p:guide pos="2449"/>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6" y="5"/>
            <a:ext cx="3078427" cy="513508"/>
          </a:xfrm>
          <a:prstGeom prst="rect">
            <a:avLst/>
          </a:prstGeom>
        </p:spPr>
        <p:txBody>
          <a:bodyPr vert="horz" lIns="94771" tIns="47386" rIns="94771" bIns="47386" rtlCol="0"/>
          <a:lstStyle>
            <a:lvl1pPr algn="l">
              <a:defRPr sz="1300"/>
            </a:lvl1pPr>
          </a:lstStyle>
          <a:p>
            <a:endParaRPr kumimoji="1" lang="ja-JP" altLang="en-US" dirty="0"/>
          </a:p>
        </p:txBody>
      </p:sp>
      <p:sp>
        <p:nvSpPr>
          <p:cNvPr id="3" name="日付プレースホルダー 2"/>
          <p:cNvSpPr>
            <a:spLocks noGrp="1"/>
          </p:cNvSpPr>
          <p:nvPr>
            <p:ph type="dt" idx="1"/>
          </p:nvPr>
        </p:nvSpPr>
        <p:spPr>
          <a:xfrm>
            <a:off x="4023996" y="5"/>
            <a:ext cx="3078427" cy="513508"/>
          </a:xfrm>
          <a:prstGeom prst="rect">
            <a:avLst/>
          </a:prstGeom>
        </p:spPr>
        <p:txBody>
          <a:bodyPr vert="horz" lIns="94771" tIns="47386" rIns="94771" bIns="47386" rtlCol="0"/>
          <a:lstStyle>
            <a:lvl1pPr algn="r">
              <a:defRPr sz="1300"/>
            </a:lvl1pPr>
          </a:lstStyle>
          <a:p>
            <a:fld id="{70F99883-74AE-4A2C-81B7-5B86A08198C0}" type="datetimeFigureOut">
              <a:rPr kumimoji="1" lang="ja-JP" altLang="en-US" smtClean="0"/>
              <a:t>2023/2/7</a:t>
            </a:fld>
            <a:endParaRPr kumimoji="1" lang="ja-JP" altLang="en-US" dirty="0"/>
          </a:p>
        </p:txBody>
      </p:sp>
      <p:sp>
        <p:nvSpPr>
          <p:cNvPr id="4" name="スライド イメージ プレースホルダー 3"/>
          <p:cNvSpPr>
            <a:spLocks noGrp="1" noRot="1" noChangeAspect="1"/>
          </p:cNvSpPr>
          <p:nvPr>
            <p:ph type="sldImg" idx="2"/>
          </p:nvPr>
        </p:nvSpPr>
        <p:spPr>
          <a:xfrm>
            <a:off x="2320925" y="1277938"/>
            <a:ext cx="2462213" cy="3455987"/>
          </a:xfrm>
          <a:prstGeom prst="rect">
            <a:avLst/>
          </a:prstGeom>
          <a:noFill/>
          <a:ln w="12700">
            <a:solidFill>
              <a:prstClr val="black"/>
            </a:solidFill>
          </a:ln>
        </p:spPr>
        <p:txBody>
          <a:bodyPr vert="horz" lIns="94771" tIns="47386" rIns="94771" bIns="47386" rtlCol="0" anchor="ctr"/>
          <a:lstStyle/>
          <a:p>
            <a:endParaRPr lang="ja-JP" altLang="en-US" dirty="0"/>
          </a:p>
        </p:txBody>
      </p:sp>
      <p:sp>
        <p:nvSpPr>
          <p:cNvPr id="5" name="ノート プレースホルダー 4"/>
          <p:cNvSpPr>
            <a:spLocks noGrp="1"/>
          </p:cNvSpPr>
          <p:nvPr>
            <p:ph type="body" sz="quarter" idx="3"/>
          </p:nvPr>
        </p:nvSpPr>
        <p:spPr>
          <a:xfrm>
            <a:off x="710408" y="4925412"/>
            <a:ext cx="5683250" cy="4029877"/>
          </a:xfrm>
          <a:prstGeom prst="rect">
            <a:avLst/>
          </a:prstGeom>
        </p:spPr>
        <p:txBody>
          <a:bodyPr vert="horz" lIns="94771" tIns="47386" rIns="94771" bIns="4738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6" y="9721109"/>
            <a:ext cx="3078427" cy="513507"/>
          </a:xfrm>
          <a:prstGeom prst="rect">
            <a:avLst/>
          </a:prstGeom>
        </p:spPr>
        <p:txBody>
          <a:bodyPr vert="horz" lIns="94771" tIns="47386" rIns="94771" bIns="47386" rtlCol="0" anchor="b"/>
          <a:lstStyle>
            <a:lvl1pPr algn="l">
              <a:defRPr sz="1300"/>
            </a:lvl1pPr>
          </a:lstStyle>
          <a:p>
            <a:endParaRPr kumimoji="1" lang="ja-JP" altLang="en-US" dirty="0"/>
          </a:p>
        </p:txBody>
      </p:sp>
      <p:sp>
        <p:nvSpPr>
          <p:cNvPr id="7" name="スライド番号プレースホルダー 6"/>
          <p:cNvSpPr>
            <a:spLocks noGrp="1"/>
          </p:cNvSpPr>
          <p:nvPr>
            <p:ph type="sldNum" sz="quarter" idx="5"/>
          </p:nvPr>
        </p:nvSpPr>
        <p:spPr>
          <a:xfrm>
            <a:off x="4023996" y="9721109"/>
            <a:ext cx="3078427" cy="513507"/>
          </a:xfrm>
          <a:prstGeom prst="rect">
            <a:avLst/>
          </a:prstGeom>
        </p:spPr>
        <p:txBody>
          <a:bodyPr vert="horz" lIns="94771" tIns="47386" rIns="94771" bIns="47386" rtlCol="0" anchor="b"/>
          <a:lstStyle>
            <a:lvl1pPr algn="r">
              <a:defRPr sz="1300"/>
            </a:lvl1pPr>
          </a:lstStyle>
          <a:p>
            <a:fld id="{ACD93CC5-A9B8-46A1-B8C3-70AA73E05DA2}" type="slidenum">
              <a:rPr kumimoji="1" lang="ja-JP" altLang="en-US" smtClean="0"/>
              <a:t>‹#›</a:t>
            </a:fld>
            <a:endParaRPr kumimoji="1" lang="ja-JP" altLang="en-US" dirty="0"/>
          </a:p>
        </p:txBody>
      </p:sp>
    </p:spTree>
    <p:extLst>
      <p:ext uri="{BB962C8B-B14F-4D97-AF65-F5344CB8AC3E}">
        <p14:creationId xmlns:p14="http://schemas.microsoft.com/office/powerpoint/2010/main" val="3670022972"/>
      </p:ext>
    </p:extLst>
  </p:cSld>
  <p:clrMap bg1="lt1" tx1="dk1" bg2="lt2" tx2="dk2" accent1="accent1" accent2="accent2" accent3="accent3" accent4="accent4" accent5="accent5" accent6="accent6" hlink="hlink" folHlink="folHlink"/>
  <p:notesStyle>
    <a:lvl1pPr marL="0" algn="l" defTabSz="1019007" rtl="0" eaLnBrk="1" latinLnBrk="0" hangingPunct="1">
      <a:defRPr kumimoji="1" sz="1337" kern="1200">
        <a:solidFill>
          <a:schemeClr val="tx1"/>
        </a:solidFill>
        <a:latin typeface="+mn-lt"/>
        <a:ea typeface="+mn-ea"/>
        <a:cs typeface="+mn-cs"/>
      </a:defRPr>
    </a:lvl1pPr>
    <a:lvl2pPr marL="509504" algn="l" defTabSz="1019007" rtl="0" eaLnBrk="1" latinLnBrk="0" hangingPunct="1">
      <a:defRPr kumimoji="1" sz="1337" kern="1200">
        <a:solidFill>
          <a:schemeClr val="tx1"/>
        </a:solidFill>
        <a:latin typeface="+mn-lt"/>
        <a:ea typeface="+mn-ea"/>
        <a:cs typeface="+mn-cs"/>
      </a:defRPr>
    </a:lvl2pPr>
    <a:lvl3pPr marL="1019007" algn="l" defTabSz="1019007" rtl="0" eaLnBrk="1" latinLnBrk="0" hangingPunct="1">
      <a:defRPr kumimoji="1" sz="1337" kern="1200">
        <a:solidFill>
          <a:schemeClr val="tx1"/>
        </a:solidFill>
        <a:latin typeface="+mn-lt"/>
        <a:ea typeface="+mn-ea"/>
        <a:cs typeface="+mn-cs"/>
      </a:defRPr>
    </a:lvl3pPr>
    <a:lvl4pPr marL="1528511" algn="l" defTabSz="1019007" rtl="0" eaLnBrk="1" latinLnBrk="0" hangingPunct="1">
      <a:defRPr kumimoji="1" sz="1337" kern="1200">
        <a:solidFill>
          <a:schemeClr val="tx1"/>
        </a:solidFill>
        <a:latin typeface="+mn-lt"/>
        <a:ea typeface="+mn-ea"/>
        <a:cs typeface="+mn-cs"/>
      </a:defRPr>
    </a:lvl4pPr>
    <a:lvl5pPr marL="2038015" algn="l" defTabSz="1019007" rtl="0" eaLnBrk="1" latinLnBrk="0" hangingPunct="1">
      <a:defRPr kumimoji="1" sz="1337" kern="1200">
        <a:solidFill>
          <a:schemeClr val="tx1"/>
        </a:solidFill>
        <a:latin typeface="+mn-lt"/>
        <a:ea typeface="+mn-ea"/>
        <a:cs typeface="+mn-cs"/>
      </a:defRPr>
    </a:lvl5pPr>
    <a:lvl6pPr marL="2547518" algn="l" defTabSz="1019007" rtl="0" eaLnBrk="1" latinLnBrk="0" hangingPunct="1">
      <a:defRPr kumimoji="1" sz="1337" kern="1200">
        <a:solidFill>
          <a:schemeClr val="tx1"/>
        </a:solidFill>
        <a:latin typeface="+mn-lt"/>
        <a:ea typeface="+mn-ea"/>
        <a:cs typeface="+mn-cs"/>
      </a:defRPr>
    </a:lvl6pPr>
    <a:lvl7pPr marL="3057022" algn="l" defTabSz="1019007" rtl="0" eaLnBrk="1" latinLnBrk="0" hangingPunct="1">
      <a:defRPr kumimoji="1" sz="1337" kern="1200">
        <a:solidFill>
          <a:schemeClr val="tx1"/>
        </a:solidFill>
        <a:latin typeface="+mn-lt"/>
        <a:ea typeface="+mn-ea"/>
        <a:cs typeface="+mn-cs"/>
      </a:defRPr>
    </a:lvl7pPr>
    <a:lvl8pPr marL="3566526" algn="l" defTabSz="1019007" rtl="0" eaLnBrk="1" latinLnBrk="0" hangingPunct="1">
      <a:defRPr kumimoji="1" sz="1337" kern="1200">
        <a:solidFill>
          <a:schemeClr val="tx1"/>
        </a:solidFill>
        <a:latin typeface="+mn-lt"/>
        <a:ea typeface="+mn-ea"/>
        <a:cs typeface="+mn-cs"/>
      </a:defRPr>
    </a:lvl8pPr>
    <a:lvl9pPr marL="4076029" algn="l" defTabSz="1019007" rtl="0" eaLnBrk="1" latinLnBrk="0" hangingPunct="1">
      <a:defRPr kumimoji="1" sz="1337"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83168" y="1785129"/>
            <a:ext cx="6609239" cy="3797500"/>
          </a:xfrm>
        </p:spPr>
        <p:txBody>
          <a:bodyPr anchor="b"/>
          <a:lstStyle>
            <a:lvl1pPr algn="ctr">
              <a:defRPr sz="5102"/>
            </a:lvl1pPr>
          </a:lstStyle>
          <a:p>
            <a:r>
              <a:rPr lang="ja-JP" altLang="en-US"/>
              <a:t>マスター タイトルの書式設定</a:t>
            </a:r>
            <a:endParaRPr lang="en-US" dirty="0"/>
          </a:p>
        </p:txBody>
      </p:sp>
      <p:sp>
        <p:nvSpPr>
          <p:cNvPr id="3" name="Subtitle 2"/>
          <p:cNvSpPr>
            <a:spLocks noGrp="1"/>
          </p:cNvSpPr>
          <p:nvPr>
            <p:ph type="subTitle" idx="1"/>
          </p:nvPr>
        </p:nvSpPr>
        <p:spPr>
          <a:xfrm>
            <a:off x="971947" y="5729075"/>
            <a:ext cx="5831681" cy="2633505"/>
          </a:xfrm>
        </p:spPr>
        <p:txBody>
          <a:bodyPr/>
          <a:lstStyle>
            <a:lvl1pPr marL="0" indent="0" algn="ctr">
              <a:buNone/>
              <a:defRPr sz="2041"/>
            </a:lvl1pPr>
            <a:lvl2pPr marL="388757" indent="0" algn="ctr">
              <a:buNone/>
              <a:defRPr sz="1701"/>
            </a:lvl2pPr>
            <a:lvl3pPr marL="777514" indent="0" algn="ctr">
              <a:buNone/>
              <a:defRPr sz="1531"/>
            </a:lvl3pPr>
            <a:lvl4pPr marL="1166271" indent="0" algn="ctr">
              <a:buNone/>
              <a:defRPr sz="1360"/>
            </a:lvl4pPr>
            <a:lvl5pPr marL="1555029" indent="0" algn="ctr">
              <a:buNone/>
              <a:defRPr sz="1360"/>
            </a:lvl5pPr>
            <a:lvl6pPr marL="1943786" indent="0" algn="ctr">
              <a:buNone/>
              <a:defRPr sz="1360"/>
            </a:lvl6pPr>
            <a:lvl7pPr marL="2332543" indent="0" algn="ctr">
              <a:buNone/>
              <a:defRPr sz="1360"/>
            </a:lvl7pPr>
            <a:lvl8pPr marL="2721300" indent="0" algn="ctr">
              <a:buNone/>
              <a:defRPr sz="1360"/>
            </a:lvl8pPr>
            <a:lvl9pPr marL="3110057" indent="0" algn="ctr">
              <a:buNone/>
              <a:defRPr sz="136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5158712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5517286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564396" y="580735"/>
            <a:ext cx="1676608" cy="9243783"/>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534571" y="580735"/>
            <a:ext cx="4932630" cy="9243783"/>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448293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タイトル スライド">
    <p:spTree>
      <p:nvGrpSpPr>
        <p:cNvPr id="1" name=""/>
        <p:cNvGrpSpPr/>
        <p:nvPr/>
      </p:nvGrpSpPr>
      <p:grpSpPr>
        <a:xfrm>
          <a:off x="0" y="0"/>
          <a:ext cx="0" cy="0"/>
          <a:chOff x="0" y="0"/>
          <a:chExt cx="0" cy="0"/>
        </a:xfrm>
      </p:grpSpPr>
    </p:spTree>
    <p:extLst>
      <p:ext uri="{BB962C8B-B14F-4D97-AF65-F5344CB8AC3E}">
        <p14:creationId xmlns:p14="http://schemas.microsoft.com/office/powerpoint/2010/main" val="3400714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C764DE79-268F-4C1A-8933-263129D2AF90}" type="datetimeFigureOut">
              <a:rPr lang="en-US" smtClean="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3048801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530522" y="2719357"/>
            <a:ext cx="6706433" cy="4537305"/>
          </a:xfrm>
        </p:spPr>
        <p:txBody>
          <a:bodyPr anchor="b"/>
          <a:lstStyle>
            <a:lvl1pPr>
              <a:defRPr sz="5102"/>
            </a:lvl1pPr>
          </a:lstStyle>
          <a:p>
            <a:r>
              <a:rPr lang="ja-JP" altLang="en-US"/>
              <a:t>マスター タイトルの書式設定</a:t>
            </a:r>
            <a:endParaRPr lang="en-US" dirty="0"/>
          </a:p>
        </p:txBody>
      </p:sp>
      <p:sp>
        <p:nvSpPr>
          <p:cNvPr id="3" name="Text Placeholder 2"/>
          <p:cNvSpPr>
            <a:spLocks noGrp="1"/>
          </p:cNvSpPr>
          <p:nvPr>
            <p:ph type="body" idx="1"/>
          </p:nvPr>
        </p:nvSpPr>
        <p:spPr>
          <a:xfrm>
            <a:off x="530522" y="7299586"/>
            <a:ext cx="6706433" cy="2386061"/>
          </a:xfrm>
        </p:spPr>
        <p:txBody>
          <a:bodyPr/>
          <a:lstStyle>
            <a:lvl1pPr marL="0" indent="0">
              <a:buNone/>
              <a:defRPr sz="2041">
                <a:solidFill>
                  <a:schemeClr val="tx1"/>
                </a:solidFill>
              </a:defRPr>
            </a:lvl1pPr>
            <a:lvl2pPr marL="388757" indent="0">
              <a:buNone/>
              <a:defRPr sz="1701">
                <a:solidFill>
                  <a:schemeClr val="tx1">
                    <a:tint val="75000"/>
                  </a:schemeClr>
                </a:solidFill>
              </a:defRPr>
            </a:lvl2pPr>
            <a:lvl3pPr marL="777514" indent="0">
              <a:buNone/>
              <a:defRPr sz="1531">
                <a:solidFill>
                  <a:schemeClr val="tx1">
                    <a:tint val="75000"/>
                  </a:schemeClr>
                </a:solidFill>
              </a:defRPr>
            </a:lvl3pPr>
            <a:lvl4pPr marL="1166271" indent="0">
              <a:buNone/>
              <a:defRPr sz="1360">
                <a:solidFill>
                  <a:schemeClr val="tx1">
                    <a:tint val="75000"/>
                  </a:schemeClr>
                </a:solidFill>
              </a:defRPr>
            </a:lvl4pPr>
            <a:lvl5pPr marL="1555029" indent="0">
              <a:buNone/>
              <a:defRPr sz="1360">
                <a:solidFill>
                  <a:schemeClr val="tx1">
                    <a:tint val="75000"/>
                  </a:schemeClr>
                </a:solidFill>
              </a:defRPr>
            </a:lvl5pPr>
            <a:lvl6pPr marL="1943786" indent="0">
              <a:buNone/>
              <a:defRPr sz="1360">
                <a:solidFill>
                  <a:schemeClr val="tx1">
                    <a:tint val="75000"/>
                  </a:schemeClr>
                </a:solidFill>
              </a:defRPr>
            </a:lvl6pPr>
            <a:lvl7pPr marL="2332543" indent="0">
              <a:buNone/>
              <a:defRPr sz="1360">
                <a:solidFill>
                  <a:schemeClr val="tx1">
                    <a:tint val="75000"/>
                  </a:schemeClr>
                </a:solidFill>
              </a:defRPr>
            </a:lvl7pPr>
            <a:lvl8pPr marL="2721300" indent="0">
              <a:buNone/>
              <a:defRPr sz="1360">
                <a:solidFill>
                  <a:schemeClr val="tx1">
                    <a:tint val="75000"/>
                  </a:schemeClr>
                </a:solidFill>
              </a:defRPr>
            </a:lvl8pPr>
            <a:lvl9pPr marL="3110057" indent="0">
              <a:buNone/>
              <a:defRPr sz="136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C764DE79-268F-4C1A-8933-263129D2AF90}" type="datetimeFigureOut">
              <a:rPr lang="en-US" smtClean="0"/>
              <a:t>2/7/2023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014404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534571"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3936385" y="2903673"/>
            <a:ext cx="3304619" cy="6920844"/>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C764DE79-268F-4C1A-8933-263129D2AF90}" type="datetimeFigureOut">
              <a:rPr lang="en-US" smtClean="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6752150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535584" y="580737"/>
            <a:ext cx="6706433" cy="2108320"/>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5584" y="2673905"/>
            <a:ext cx="32894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4" name="Content Placeholder 3"/>
          <p:cNvSpPr>
            <a:spLocks noGrp="1"/>
          </p:cNvSpPr>
          <p:nvPr>
            <p:ph sz="half" idx="2"/>
          </p:nvPr>
        </p:nvSpPr>
        <p:spPr>
          <a:xfrm>
            <a:off x="535584" y="3984345"/>
            <a:ext cx="32894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3936385" y="2673905"/>
            <a:ext cx="3305632" cy="1310440"/>
          </a:xfrm>
        </p:spPr>
        <p:txBody>
          <a:bodyPr anchor="b"/>
          <a:lstStyle>
            <a:lvl1pPr marL="0" indent="0">
              <a:buNone/>
              <a:defRPr sz="2041" b="1"/>
            </a:lvl1pPr>
            <a:lvl2pPr marL="388757" indent="0">
              <a:buNone/>
              <a:defRPr sz="1701" b="1"/>
            </a:lvl2pPr>
            <a:lvl3pPr marL="777514" indent="0">
              <a:buNone/>
              <a:defRPr sz="1531" b="1"/>
            </a:lvl3pPr>
            <a:lvl4pPr marL="1166271" indent="0">
              <a:buNone/>
              <a:defRPr sz="1360" b="1"/>
            </a:lvl4pPr>
            <a:lvl5pPr marL="1555029" indent="0">
              <a:buNone/>
              <a:defRPr sz="1360" b="1"/>
            </a:lvl5pPr>
            <a:lvl6pPr marL="1943786" indent="0">
              <a:buNone/>
              <a:defRPr sz="1360" b="1"/>
            </a:lvl6pPr>
            <a:lvl7pPr marL="2332543" indent="0">
              <a:buNone/>
              <a:defRPr sz="1360" b="1"/>
            </a:lvl7pPr>
            <a:lvl8pPr marL="2721300" indent="0">
              <a:buNone/>
              <a:defRPr sz="1360" b="1"/>
            </a:lvl8pPr>
            <a:lvl9pPr marL="3110057" indent="0">
              <a:buNone/>
              <a:defRPr sz="1360" b="1"/>
            </a:lvl9pPr>
          </a:lstStyle>
          <a:p>
            <a:pPr lvl="0"/>
            <a:r>
              <a:rPr lang="ja-JP" altLang="en-US"/>
              <a:t>マスター テキストの書式設定</a:t>
            </a:r>
          </a:p>
        </p:txBody>
      </p:sp>
      <p:sp>
        <p:nvSpPr>
          <p:cNvPr id="6" name="Content Placeholder 5"/>
          <p:cNvSpPr>
            <a:spLocks noGrp="1"/>
          </p:cNvSpPr>
          <p:nvPr>
            <p:ph sz="quarter" idx="4"/>
          </p:nvPr>
        </p:nvSpPr>
        <p:spPr>
          <a:xfrm>
            <a:off x="3936385" y="3984345"/>
            <a:ext cx="3305632" cy="5860372"/>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C764DE79-268F-4C1A-8933-263129D2AF90}" type="datetimeFigureOut">
              <a:rPr lang="en-US" smtClean="0"/>
              <a:t>2/7/2023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36012666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C764DE79-268F-4C1A-8933-263129D2AF90}" type="datetimeFigureOut">
              <a:rPr lang="en-US" smtClean="0"/>
              <a:t>2/7/2023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5259925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64DE79-268F-4C1A-8933-263129D2AF90}" type="datetimeFigureOut">
              <a:rPr lang="en-US" smtClean="0"/>
              <a:t>2/7/2023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161379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Content Placeholder 2"/>
          <p:cNvSpPr>
            <a:spLocks noGrp="1"/>
          </p:cNvSpPr>
          <p:nvPr>
            <p:ph idx="1"/>
          </p:nvPr>
        </p:nvSpPr>
        <p:spPr>
          <a:xfrm>
            <a:off x="3305632" y="1570511"/>
            <a:ext cx="3936385" cy="7751546"/>
          </a:xfrm>
        </p:spPr>
        <p:txBody>
          <a:bodyPr/>
          <a:lstStyle>
            <a:lvl1pPr>
              <a:defRPr sz="2721"/>
            </a:lvl1pPr>
            <a:lvl2pPr>
              <a:defRPr sz="2381"/>
            </a:lvl2pPr>
            <a:lvl3pPr>
              <a:defRPr sz="2041"/>
            </a:lvl3pPr>
            <a:lvl4pPr>
              <a:defRPr sz="1701"/>
            </a:lvl4pPr>
            <a:lvl5pPr>
              <a:defRPr sz="1701"/>
            </a:lvl5pPr>
            <a:lvl6pPr>
              <a:defRPr sz="1701"/>
            </a:lvl6pPr>
            <a:lvl7pPr>
              <a:defRPr sz="1701"/>
            </a:lvl7pPr>
            <a:lvl8pPr>
              <a:defRPr sz="1701"/>
            </a:lvl8pPr>
            <a:lvl9pPr>
              <a:defRPr sz="1701"/>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96902094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535584" y="727181"/>
            <a:ext cx="2507825" cy="2545133"/>
          </a:xfrm>
        </p:spPr>
        <p:txBody>
          <a:bodyPr anchor="b"/>
          <a:lstStyle>
            <a:lvl1pPr>
              <a:defRPr sz="2721"/>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305632" y="1570511"/>
            <a:ext cx="3936385" cy="7751546"/>
          </a:xfrm>
        </p:spPr>
        <p:txBody>
          <a:bodyPr anchor="t"/>
          <a:lstStyle>
            <a:lvl1pPr marL="0" indent="0">
              <a:buNone/>
              <a:defRPr sz="2721"/>
            </a:lvl1pPr>
            <a:lvl2pPr marL="388757" indent="0">
              <a:buNone/>
              <a:defRPr sz="2381"/>
            </a:lvl2pPr>
            <a:lvl3pPr marL="777514" indent="0">
              <a:buNone/>
              <a:defRPr sz="2041"/>
            </a:lvl3pPr>
            <a:lvl4pPr marL="1166271" indent="0">
              <a:buNone/>
              <a:defRPr sz="1701"/>
            </a:lvl4pPr>
            <a:lvl5pPr marL="1555029" indent="0">
              <a:buNone/>
              <a:defRPr sz="1701"/>
            </a:lvl5pPr>
            <a:lvl6pPr marL="1943786" indent="0">
              <a:buNone/>
              <a:defRPr sz="1701"/>
            </a:lvl6pPr>
            <a:lvl7pPr marL="2332543" indent="0">
              <a:buNone/>
              <a:defRPr sz="1701"/>
            </a:lvl7pPr>
            <a:lvl8pPr marL="2721300" indent="0">
              <a:buNone/>
              <a:defRPr sz="1701"/>
            </a:lvl8pPr>
            <a:lvl9pPr marL="3110057" indent="0">
              <a:buNone/>
              <a:defRPr sz="1701"/>
            </a:lvl9pPr>
          </a:lstStyle>
          <a:p>
            <a:r>
              <a:rPr lang="ja-JP" altLang="en-US" dirty="0"/>
              <a:t>アイコンをクリックして図を追加</a:t>
            </a:r>
            <a:endParaRPr lang="en-US" dirty="0"/>
          </a:p>
        </p:txBody>
      </p:sp>
      <p:sp>
        <p:nvSpPr>
          <p:cNvPr id="4" name="Text Placeholder 3"/>
          <p:cNvSpPr>
            <a:spLocks noGrp="1"/>
          </p:cNvSpPr>
          <p:nvPr>
            <p:ph type="body" sz="half" idx="2"/>
          </p:nvPr>
        </p:nvSpPr>
        <p:spPr>
          <a:xfrm>
            <a:off x="535584" y="3272314"/>
            <a:ext cx="2507825" cy="6062366"/>
          </a:xfrm>
        </p:spPr>
        <p:txBody>
          <a:bodyPr/>
          <a:lstStyle>
            <a:lvl1pPr marL="0" indent="0">
              <a:buNone/>
              <a:defRPr sz="1360"/>
            </a:lvl1pPr>
            <a:lvl2pPr marL="388757" indent="0">
              <a:buNone/>
              <a:defRPr sz="1190"/>
            </a:lvl2pPr>
            <a:lvl3pPr marL="777514" indent="0">
              <a:buNone/>
              <a:defRPr sz="1020"/>
            </a:lvl3pPr>
            <a:lvl4pPr marL="1166271" indent="0">
              <a:buNone/>
              <a:defRPr sz="850"/>
            </a:lvl4pPr>
            <a:lvl5pPr marL="1555029" indent="0">
              <a:buNone/>
              <a:defRPr sz="850"/>
            </a:lvl5pPr>
            <a:lvl6pPr marL="1943786" indent="0">
              <a:buNone/>
              <a:defRPr sz="850"/>
            </a:lvl6pPr>
            <a:lvl7pPr marL="2332543" indent="0">
              <a:buNone/>
              <a:defRPr sz="850"/>
            </a:lvl7pPr>
            <a:lvl8pPr marL="2721300" indent="0">
              <a:buNone/>
              <a:defRPr sz="850"/>
            </a:lvl8pPr>
            <a:lvl9pPr marL="3110057" indent="0">
              <a:buNone/>
              <a:defRPr sz="85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C764DE79-268F-4C1A-8933-263129D2AF90}" type="datetimeFigureOut">
              <a:rPr lang="en-US" smtClean="0"/>
              <a:t>2/7/2023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8F63A3B-78C7-47BE-AE5E-E10140E04643}" type="slidenum">
              <a:rPr lang="en-US" smtClean="0"/>
              <a:t>‹#›</a:t>
            </a:fld>
            <a:endParaRPr lang="en-US" dirty="0"/>
          </a:p>
        </p:txBody>
      </p:sp>
    </p:spTree>
    <p:extLst>
      <p:ext uri="{BB962C8B-B14F-4D97-AF65-F5344CB8AC3E}">
        <p14:creationId xmlns:p14="http://schemas.microsoft.com/office/powerpoint/2010/main" val="28443090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34571" y="580737"/>
            <a:ext cx="6706433" cy="2108320"/>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534571" y="2903673"/>
            <a:ext cx="6706433" cy="6920844"/>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534571" y="10109836"/>
            <a:ext cx="1749504" cy="580735"/>
          </a:xfrm>
          <a:prstGeom prst="rect">
            <a:avLst/>
          </a:prstGeom>
        </p:spPr>
        <p:txBody>
          <a:bodyPr vert="horz" lIns="91440" tIns="45720" rIns="91440" bIns="45720" rtlCol="0" anchor="ctr"/>
          <a:lstStyle>
            <a:lvl1pPr algn="l">
              <a:defRPr sz="1020">
                <a:solidFill>
                  <a:schemeClr val="tx1">
                    <a:tint val="75000"/>
                  </a:schemeClr>
                </a:solidFill>
              </a:defRPr>
            </a:lvl1pPr>
          </a:lstStyle>
          <a:p>
            <a:fld id="{C764DE79-268F-4C1A-8933-263129D2AF90}" type="datetimeFigureOut">
              <a:rPr lang="en-US" smtClean="0"/>
              <a:t>2/7/2023</a:t>
            </a:fld>
            <a:endParaRPr lang="en-US" dirty="0"/>
          </a:p>
        </p:txBody>
      </p:sp>
      <p:sp>
        <p:nvSpPr>
          <p:cNvPr id="5" name="Footer Placeholder 4"/>
          <p:cNvSpPr>
            <a:spLocks noGrp="1"/>
          </p:cNvSpPr>
          <p:nvPr>
            <p:ph type="ftr" sz="quarter" idx="3"/>
          </p:nvPr>
        </p:nvSpPr>
        <p:spPr>
          <a:xfrm>
            <a:off x="2575659" y="10109836"/>
            <a:ext cx="2624257" cy="580735"/>
          </a:xfrm>
          <a:prstGeom prst="rect">
            <a:avLst/>
          </a:prstGeom>
        </p:spPr>
        <p:txBody>
          <a:bodyPr vert="horz" lIns="91440" tIns="45720" rIns="91440" bIns="45720" rtlCol="0" anchor="ctr"/>
          <a:lstStyle>
            <a:lvl1pPr algn="ctr">
              <a:defRPr sz="102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5491500" y="10109836"/>
            <a:ext cx="1749504" cy="580735"/>
          </a:xfrm>
          <a:prstGeom prst="rect">
            <a:avLst/>
          </a:prstGeom>
        </p:spPr>
        <p:txBody>
          <a:bodyPr vert="horz" lIns="91440" tIns="45720" rIns="91440" bIns="45720" rtlCol="0" anchor="ctr"/>
          <a:lstStyle>
            <a:lvl1pPr algn="r">
              <a:defRPr sz="1020">
                <a:solidFill>
                  <a:schemeClr val="tx1">
                    <a:tint val="75000"/>
                  </a:schemeClr>
                </a:solidFill>
              </a:defRPr>
            </a:lvl1pPr>
          </a:lstStyle>
          <a:p>
            <a:fld id="{48F63A3B-78C7-47BE-AE5E-E10140E04643}" type="slidenum">
              <a:rPr lang="en-US" smtClean="0"/>
              <a:t>‹#›</a:t>
            </a:fld>
            <a:endParaRPr lang="en-US" dirty="0"/>
          </a:p>
        </p:txBody>
      </p:sp>
    </p:spTree>
    <p:extLst>
      <p:ext uri="{BB962C8B-B14F-4D97-AF65-F5344CB8AC3E}">
        <p14:creationId xmlns:p14="http://schemas.microsoft.com/office/powerpoint/2010/main" val="178048878"/>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 id="2147483667" r:id="rId4"/>
    <p:sldLayoutId id="2147483668" r:id="rId5"/>
    <p:sldLayoutId id="2147483669" r:id="rId6"/>
    <p:sldLayoutId id="2147483670" r:id="rId7"/>
    <p:sldLayoutId id="2147483671" r:id="rId8"/>
    <p:sldLayoutId id="2147483672" r:id="rId9"/>
    <p:sldLayoutId id="2147483673" r:id="rId10"/>
    <p:sldLayoutId id="2147483674" r:id="rId11"/>
    <p:sldLayoutId id="2147483675" r:id="rId12"/>
  </p:sldLayoutIdLst>
  <p:txStyles>
    <p:titleStyle>
      <a:lvl1pPr algn="l" defTabSz="777514" rtl="0" eaLnBrk="1" latinLnBrk="0" hangingPunct="1">
        <a:lnSpc>
          <a:spcPct val="90000"/>
        </a:lnSpc>
        <a:spcBef>
          <a:spcPct val="0"/>
        </a:spcBef>
        <a:buNone/>
        <a:defRPr kumimoji="1" sz="3741" kern="1200">
          <a:solidFill>
            <a:schemeClr val="tx1"/>
          </a:solidFill>
          <a:latin typeface="+mj-lt"/>
          <a:ea typeface="+mj-ea"/>
          <a:cs typeface="+mj-cs"/>
        </a:defRPr>
      </a:lvl1pPr>
    </p:titleStyle>
    <p:bodyStyle>
      <a:lvl1pPr marL="194379" indent="-194379" algn="l" defTabSz="777514" rtl="0" eaLnBrk="1" latinLnBrk="0" hangingPunct="1">
        <a:lnSpc>
          <a:spcPct val="90000"/>
        </a:lnSpc>
        <a:spcBef>
          <a:spcPts val="850"/>
        </a:spcBef>
        <a:buFont typeface="Arial" panose="020B0604020202020204" pitchFamily="34" charset="0"/>
        <a:buChar char="•"/>
        <a:defRPr kumimoji="1" sz="2381" kern="1200">
          <a:solidFill>
            <a:schemeClr val="tx1"/>
          </a:solidFill>
          <a:latin typeface="+mn-lt"/>
          <a:ea typeface="+mn-ea"/>
          <a:cs typeface="+mn-cs"/>
        </a:defRPr>
      </a:lvl1pPr>
      <a:lvl2pPr marL="583136" indent="-194379" algn="l" defTabSz="777514" rtl="0" eaLnBrk="1" latinLnBrk="0" hangingPunct="1">
        <a:lnSpc>
          <a:spcPct val="90000"/>
        </a:lnSpc>
        <a:spcBef>
          <a:spcPts val="425"/>
        </a:spcBef>
        <a:buFont typeface="Arial" panose="020B0604020202020204" pitchFamily="34" charset="0"/>
        <a:buChar char="•"/>
        <a:defRPr kumimoji="1" sz="2041" kern="1200">
          <a:solidFill>
            <a:schemeClr val="tx1"/>
          </a:solidFill>
          <a:latin typeface="+mn-lt"/>
          <a:ea typeface="+mn-ea"/>
          <a:cs typeface="+mn-cs"/>
        </a:defRPr>
      </a:lvl2pPr>
      <a:lvl3pPr marL="971893" indent="-194379" algn="l" defTabSz="777514" rtl="0" eaLnBrk="1" latinLnBrk="0" hangingPunct="1">
        <a:lnSpc>
          <a:spcPct val="90000"/>
        </a:lnSpc>
        <a:spcBef>
          <a:spcPts val="425"/>
        </a:spcBef>
        <a:buFont typeface="Arial" panose="020B0604020202020204" pitchFamily="34" charset="0"/>
        <a:buChar char="•"/>
        <a:defRPr kumimoji="1" sz="1701" kern="1200">
          <a:solidFill>
            <a:schemeClr val="tx1"/>
          </a:solidFill>
          <a:latin typeface="+mn-lt"/>
          <a:ea typeface="+mn-ea"/>
          <a:cs typeface="+mn-cs"/>
        </a:defRPr>
      </a:lvl3pPr>
      <a:lvl4pPr marL="1360650"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4pPr>
      <a:lvl5pPr marL="1749407"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5pPr>
      <a:lvl6pPr marL="2138164"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6pPr>
      <a:lvl7pPr marL="2526922"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7pPr>
      <a:lvl8pPr marL="2915679"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8pPr>
      <a:lvl9pPr marL="3304436" indent="-194379" algn="l" defTabSz="777514" rtl="0" eaLnBrk="1" latinLnBrk="0" hangingPunct="1">
        <a:lnSpc>
          <a:spcPct val="90000"/>
        </a:lnSpc>
        <a:spcBef>
          <a:spcPts val="425"/>
        </a:spcBef>
        <a:buFont typeface="Arial" panose="020B0604020202020204" pitchFamily="34" charset="0"/>
        <a:buChar char="•"/>
        <a:defRPr kumimoji="1" sz="1531" kern="1200">
          <a:solidFill>
            <a:schemeClr val="tx1"/>
          </a:solidFill>
          <a:latin typeface="+mn-lt"/>
          <a:ea typeface="+mn-ea"/>
          <a:cs typeface="+mn-cs"/>
        </a:defRPr>
      </a:lvl9pPr>
    </p:bodyStyle>
    <p:otherStyle>
      <a:defPPr>
        <a:defRPr lang="en-US"/>
      </a:defPPr>
      <a:lvl1pPr marL="0" algn="l" defTabSz="777514" rtl="0" eaLnBrk="1" latinLnBrk="0" hangingPunct="1">
        <a:defRPr kumimoji="1" sz="1531" kern="1200">
          <a:solidFill>
            <a:schemeClr val="tx1"/>
          </a:solidFill>
          <a:latin typeface="+mn-lt"/>
          <a:ea typeface="+mn-ea"/>
          <a:cs typeface="+mn-cs"/>
        </a:defRPr>
      </a:lvl1pPr>
      <a:lvl2pPr marL="388757" algn="l" defTabSz="777514" rtl="0" eaLnBrk="1" latinLnBrk="0" hangingPunct="1">
        <a:defRPr kumimoji="1" sz="1531" kern="1200">
          <a:solidFill>
            <a:schemeClr val="tx1"/>
          </a:solidFill>
          <a:latin typeface="+mn-lt"/>
          <a:ea typeface="+mn-ea"/>
          <a:cs typeface="+mn-cs"/>
        </a:defRPr>
      </a:lvl2pPr>
      <a:lvl3pPr marL="777514" algn="l" defTabSz="777514" rtl="0" eaLnBrk="1" latinLnBrk="0" hangingPunct="1">
        <a:defRPr kumimoji="1" sz="1531" kern="1200">
          <a:solidFill>
            <a:schemeClr val="tx1"/>
          </a:solidFill>
          <a:latin typeface="+mn-lt"/>
          <a:ea typeface="+mn-ea"/>
          <a:cs typeface="+mn-cs"/>
        </a:defRPr>
      </a:lvl3pPr>
      <a:lvl4pPr marL="1166271" algn="l" defTabSz="777514" rtl="0" eaLnBrk="1" latinLnBrk="0" hangingPunct="1">
        <a:defRPr kumimoji="1" sz="1531" kern="1200">
          <a:solidFill>
            <a:schemeClr val="tx1"/>
          </a:solidFill>
          <a:latin typeface="+mn-lt"/>
          <a:ea typeface="+mn-ea"/>
          <a:cs typeface="+mn-cs"/>
        </a:defRPr>
      </a:lvl4pPr>
      <a:lvl5pPr marL="1555029" algn="l" defTabSz="777514" rtl="0" eaLnBrk="1" latinLnBrk="0" hangingPunct="1">
        <a:defRPr kumimoji="1" sz="1531" kern="1200">
          <a:solidFill>
            <a:schemeClr val="tx1"/>
          </a:solidFill>
          <a:latin typeface="+mn-lt"/>
          <a:ea typeface="+mn-ea"/>
          <a:cs typeface="+mn-cs"/>
        </a:defRPr>
      </a:lvl5pPr>
      <a:lvl6pPr marL="1943786" algn="l" defTabSz="777514" rtl="0" eaLnBrk="1" latinLnBrk="0" hangingPunct="1">
        <a:defRPr kumimoji="1" sz="1531" kern="1200">
          <a:solidFill>
            <a:schemeClr val="tx1"/>
          </a:solidFill>
          <a:latin typeface="+mn-lt"/>
          <a:ea typeface="+mn-ea"/>
          <a:cs typeface="+mn-cs"/>
        </a:defRPr>
      </a:lvl6pPr>
      <a:lvl7pPr marL="2332543" algn="l" defTabSz="777514" rtl="0" eaLnBrk="1" latinLnBrk="0" hangingPunct="1">
        <a:defRPr kumimoji="1" sz="1531" kern="1200">
          <a:solidFill>
            <a:schemeClr val="tx1"/>
          </a:solidFill>
          <a:latin typeface="+mn-lt"/>
          <a:ea typeface="+mn-ea"/>
          <a:cs typeface="+mn-cs"/>
        </a:defRPr>
      </a:lvl7pPr>
      <a:lvl8pPr marL="2721300" algn="l" defTabSz="777514" rtl="0" eaLnBrk="1" latinLnBrk="0" hangingPunct="1">
        <a:defRPr kumimoji="1" sz="1531" kern="1200">
          <a:solidFill>
            <a:schemeClr val="tx1"/>
          </a:solidFill>
          <a:latin typeface="+mn-lt"/>
          <a:ea typeface="+mn-ea"/>
          <a:cs typeface="+mn-cs"/>
        </a:defRPr>
      </a:lvl8pPr>
      <a:lvl9pPr marL="3110057" algn="l" defTabSz="777514" rtl="0" eaLnBrk="1" latinLnBrk="0" hangingPunct="1">
        <a:defRPr kumimoji="1" sz="1531"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1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図 10"/>
          <p:cNvPicPr>
            <a:picLocks noChangeAspect="1"/>
          </p:cNvPicPr>
          <p:nvPr/>
        </p:nvPicPr>
        <p:blipFill rotWithShape="1">
          <a:blip r:embed="rId2" cstate="print">
            <a:extLst>
              <a:ext uri="{28A0092B-C50C-407E-A947-70E740481C1C}">
                <a14:useLocalDpi xmlns:a14="http://schemas.microsoft.com/office/drawing/2010/main" val="0"/>
              </a:ext>
            </a:extLst>
          </a:blip>
          <a:srcRect l="-1" r="392"/>
          <a:stretch/>
        </p:blipFill>
        <p:spPr>
          <a:xfrm>
            <a:off x="137469" y="1327866"/>
            <a:ext cx="5458051" cy="3596581"/>
          </a:xfrm>
          <a:prstGeom prst="rect">
            <a:avLst/>
          </a:prstGeom>
        </p:spPr>
      </p:pic>
      <p:sp>
        <p:nvSpPr>
          <p:cNvPr id="2" name="正方形/長方形 1"/>
          <p:cNvSpPr/>
          <p:nvPr/>
        </p:nvSpPr>
        <p:spPr>
          <a:xfrm>
            <a:off x="-182503" y="805062"/>
            <a:ext cx="7775575" cy="461665"/>
          </a:xfrm>
          <a:prstGeom prst="rect">
            <a:avLst/>
          </a:prstGeom>
          <a:noFill/>
        </p:spPr>
        <p:txBody>
          <a:bodyPr wrap="square">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2400" i="0" u="none" strike="noStrike" kern="1200" normalizeH="0" baseline="0" noProof="0" dirty="0" smtClean="0">
                <a:ln w="0"/>
                <a:effectLst>
                  <a:outerShdw blurRad="38100" dist="19050" dir="2700000" algn="tl" rotWithShape="0">
                    <a:schemeClr val="dk1">
                      <a:alpha val="40000"/>
                    </a:schemeClr>
                  </a:outerShdw>
                </a:effectLst>
                <a:uLnTx/>
                <a:uFillTx/>
                <a:latin typeface="Meiryo UI" panose="020B0604030504040204" pitchFamily="50" charset="-128"/>
                <a:ea typeface="Meiryo UI" panose="020B0604030504040204" pitchFamily="50" charset="-128"/>
                <a:cs typeface="+mn-cs"/>
              </a:rPr>
              <a:t>　食品小売事業者</a:t>
            </a:r>
            <a:r>
              <a:rPr lang="ja-JP" altLang="en-US" sz="2400" noProof="0" dirty="0" smtClean="0">
                <a:ln w="0"/>
                <a:effectLst>
                  <a:outerShdw blurRad="38100" dist="19050" dir="2700000" algn="tl" rotWithShape="0">
                    <a:schemeClr val="dk1">
                      <a:alpha val="40000"/>
                    </a:schemeClr>
                  </a:outerShdw>
                </a:effectLst>
                <a:latin typeface="Meiryo UI" panose="020B0604030504040204" pitchFamily="50" charset="-128"/>
                <a:ea typeface="Meiryo UI" panose="020B0604030504040204" pitchFamily="50" charset="-128"/>
              </a:rPr>
              <a:t>さま向けの</a:t>
            </a:r>
            <a:r>
              <a:rPr kumimoji="1" lang="ja-JP" altLang="en-US" sz="2400" i="0" u="none" strike="noStrike" kern="1200" normalizeH="0" baseline="0" noProof="0" dirty="0" smtClean="0">
                <a:ln w="0"/>
                <a:effectLst>
                  <a:outerShdw blurRad="38100" dist="19050" dir="2700000" algn="tl" rotWithShape="0">
                    <a:schemeClr val="dk1">
                      <a:alpha val="40000"/>
                    </a:schemeClr>
                  </a:outerShdw>
                </a:effectLst>
                <a:uLnTx/>
                <a:uFillTx/>
                <a:latin typeface="Meiryo UI" panose="020B0604030504040204" pitchFamily="50" charset="-128"/>
                <a:ea typeface="Meiryo UI" panose="020B0604030504040204" pitchFamily="50" charset="-128"/>
                <a:cs typeface="+mn-cs"/>
              </a:rPr>
              <a:t>食品ロス削減セミナー</a:t>
            </a:r>
            <a:endParaRPr kumimoji="1" lang="en-US" altLang="ja-JP" sz="2400" i="0" u="none" strike="noStrike" kern="1200" normalizeH="0" baseline="0" noProof="0" dirty="0">
              <a:ln w="0"/>
              <a:effectLst>
                <a:outerShdw blurRad="38100" dist="19050" dir="2700000" algn="tl" rotWithShape="0">
                  <a:schemeClr val="dk1">
                    <a:alpha val="40000"/>
                  </a:schemeClr>
                </a:outerShdw>
              </a:effectLst>
              <a:uLnTx/>
              <a:uFillTx/>
              <a:latin typeface="Meiryo UI" panose="020B0604030504040204" pitchFamily="50" charset="-128"/>
              <a:ea typeface="Meiryo UI" panose="020B0604030504040204" pitchFamily="50" charset="-128"/>
              <a:cs typeface="+mn-cs"/>
            </a:endParaRPr>
          </a:p>
        </p:txBody>
      </p:sp>
      <p:sp>
        <p:nvSpPr>
          <p:cNvPr id="4" name="正方形/長方形 3"/>
          <p:cNvSpPr/>
          <p:nvPr/>
        </p:nvSpPr>
        <p:spPr>
          <a:xfrm>
            <a:off x="98874" y="5681009"/>
            <a:ext cx="1415772" cy="461665"/>
          </a:xfrm>
          <a:prstGeom prst="rect">
            <a:avLst/>
          </a:prstGeom>
        </p:spPr>
        <p:txBody>
          <a:bodyPr wrap="none">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2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令和５年</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6" name="正方形/長方形 5"/>
          <p:cNvSpPr/>
          <p:nvPr/>
        </p:nvSpPr>
        <p:spPr>
          <a:xfrm>
            <a:off x="1325554" y="5473862"/>
            <a:ext cx="2621230" cy="707886"/>
          </a:xfrm>
          <a:prstGeom prst="rect">
            <a:avLst/>
          </a:prstGeom>
        </p:spPr>
        <p:txBody>
          <a:bodyPr wrap="none">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4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３</a:t>
            </a:r>
            <a:r>
              <a:rPr kumimoji="1" lang="ja-JP" altLang="en-US" sz="2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月</a:t>
            </a:r>
            <a:r>
              <a:rPr kumimoji="1" lang="en-US" altLang="ja-JP" sz="4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22</a:t>
            </a:r>
            <a:r>
              <a:rPr kumimoji="1" lang="ja-JP" altLang="en-US" sz="2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日</a:t>
            </a:r>
            <a:r>
              <a:rPr kumimoji="1" lang="en-US" altLang="ja-JP" sz="2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24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水</a:t>
            </a:r>
            <a:r>
              <a:rPr lang="en-US" altLang="ja-JP" sz="2400" b="1" dirty="0">
                <a:solidFill>
                  <a:prstClr val="black"/>
                </a:solidFill>
                <a:latin typeface="Meiryo UI" panose="020B0604030504040204" pitchFamily="50" charset="-128"/>
                <a:ea typeface="Meiryo UI" panose="020B0604030504040204" pitchFamily="50" charset="-128"/>
              </a:rPr>
              <a:t>)</a:t>
            </a:r>
            <a:endParaRPr kumimoji="1" lang="ja-JP" altLang="en-US" sz="24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 name="正方形/長方形 7"/>
          <p:cNvSpPr/>
          <p:nvPr/>
        </p:nvSpPr>
        <p:spPr>
          <a:xfrm>
            <a:off x="158053" y="6145606"/>
            <a:ext cx="2925801" cy="892552"/>
          </a:xfrm>
          <a:prstGeom prst="rect">
            <a:avLst/>
          </a:prstGeom>
        </p:spPr>
        <p:txBody>
          <a:bodyPr wrap="none">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en-US" altLang="ja-JP" sz="32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13:30-16:00</a:t>
            </a:r>
          </a:p>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en-US" altLang="ja-JP" sz="20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13:00</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開場）</a:t>
            </a:r>
          </a:p>
        </p:txBody>
      </p:sp>
      <p:sp>
        <p:nvSpPr>
          <p:cNvPr id="10" name="正方形/長方形 9"/>
          <p:cNvSpPr/>
          <p:nvPr/>
        </p:nvSpPr>
        <p:spPr>
          <a:xfrm>
            <a:off x="5769306" y="288210"/>
            <a:ext cx="1644916" cy="369332"/>
          </a:xfrm>
          <a:prstGeom prst="rect">
            <a:avLst/>
          </a:prstGeom>
        </p:spPr>
        <p:txBody>
          <a:bodyPr wrap="square">
            <a:spAutoFit/>
          </a:bodyPr>
          <a:lstStyle/>
          <a:p>
            <a:pPr marL="0" marR="0" lvl="0" indent="0" algn="r" defTabSz="1019007"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rPr>
              <a:t>参加費無料</a:t>
            </a:r>
            <a:endParaRPr kumimoji="1" lang="en-US" altLang="ja-JP" sz="1800" b="1" i="0" u="none" strike="noStrike" kern="1200" cap="none" spc="0" normalizeH="0" baseline="0" noProof="0" dirty="0" smtClean="0">
              <a:ln>
                <a:noFill/>
              </a:ln>
              <a:solidFill>
                <a:prstClr val="black"/>
              </a:solidFill>
              <a:effectLst/>
              <a:uLnTx/>
              <a:uFillTx/>
              <a:latin typeface="BIZ UDPゴシック" panose="020B0400000000000000" pitchFamily="50" charset="-128"/>
              <a:ea typeface="BIZ UDPゴシック" panose="020B0400000000000000" pitchFamily="50" charset="-128"/>
              <a:cs typeface="+mn-cs"/>
            </a:endParaRPr>
          </a:p>
        </p:txBody>
      </p:sp>
      <p:sp>
        <p:nvSpPr>
          <p:cNvPr id="52" name="正方形/長方形 51"/>
          <p:cNvSpPr/>
          <p:nvPr/>
        </p:nvSpPr>
        <p:spPr>
          <a:xfrm>
            <a:off x="227212" y="10129314"/>
            <a:ext cx="5847269" cy="646331"/>
          </a:xfrm>
          <a:prstGeom prst="rect">
            <a:avLst/>
          </a:prstGeom>
          <a:noFill/>
        </p:spPr>
        <p:txBody>
          <a:bodyPr wrap="square">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lang="ja-JP" altLang="en-US" sz="1800" b="1" dirty="0">
                <a:solidFill>
                  <a:prstClr val="black"/>
                </a:solidFill>
                <a:latin typeface="Meiryo UI" panose="020B0604030504040204" pitchFamily="50" charset="-128"/>
                <a:ea typeface="Meiryo UI" panose="020B0604030504040204" pitchFamily="50" charset="-128"/>
              </a:rPr>
              <a:t>会場</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定員：</a:t>
            </a:r>
            <a:r>
              <a:rPr lang="en-US" altLang="ja-JP" sz="1800" b="1" dirty="0" smtClean="0">
                <a:solidFill>
                  <a:prstClr val="black"/>
                </a:solidFill>
                <a:latin typeface="Meiryo UI" panose="020B0604030504040204" pitchFamily="50" charset="-128"/>
                <a:ea typeface="Meiryo UI" panose="020B0604030504040204" pitchFamily="50" charset="-128"/>
              </a:rPr>
              <a:t>50</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名　</a:t>
            </a:r>
            <a:r>
              <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a:t>
            </a: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rPr>
              <a:t>申込先着順、定員になり次第締切</a:t>
            </a:r>
            <a:endPar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a:p>
            <a:pPr marL="0" marR="0" lvl="0" indent="0" algn="l" defTabSz="1019007" rtl="0" eaLnBrk="1" fontAlgn="auto" latinLnBrk="0" hangingPunct="1">
              <a:lnSpc>
                <a:spcPct val="100000"/>
              </a:lnSpc>
              <a:spcBef>
                <a:spcPts val="0"/>
              </a:spcBef>
              <a:spcAft>
                <a:spcPts val="0"/>
              </a:spcAft>
              <a:buClrTx/>
              <a:buSzTx/>
              <a:buFontTx/>
              <a:buNone/>
              <a:tabLst/>
              <a:defRPr/>
            </a:pPr>
            <a:r>
              <a:rPr lang="ja-JP" altLang="en-US" sz="1800" b="1" noProof="0" dirty="0" smtClean="0">
                <a:solidFill>
                  <a:prstClr val="black"/>
                </a:solidFill>
                <a:latin typeface="Meiryo UI" panose="020B0604030504040204" pitchFamily="50" charset="-128"/>
                <a:ea typeface="Meiryo UI" panose="020B0604030504040204" pitchFamily="50" charset="-128"/>
              </a:rPr>
              <a:t>◆アーカイブ視聴参加：事前申込必要</a:t>
            </a:r>
            <a:endPar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endParaRPr>
          </a:p>
        </p:txBody>
      </p:sp>
      <p:sp>
        <p:nvSpPr>
          <p:cNvPr id="25" name="角丸四角形 24"/>
          <p:cNvSpPr/>
          <p:nvPr/>
        </p:nvSpPr>
        <p:spPr>
          <a:xfrm>
            <a:off x="4005476" y="5112928"/>
            <a:ext cx="3626277" cy="3632724"/>
          </a:xfrm>
          <a:prstGeom prst="roundRect">
            <a:avLst>
              <a:gd name="adj" fmla="val 2510"/>
            </a:avLst>
          </a:prstGeom>
          <a:solidFill>
            <a:srgbClr val="81C53D">
              <a:alpha val="40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l" defTabSz="1019007" rtl="0" eaLnBrk="1" fontAlgn="auto" latinLnBrk="0" hangingPunct="1">
              <a:lnSpc>
                <a:spcPts val="2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　スーパーなどの小売店舗で発生する食品</a:t>
            </a: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ロスは、消費者の</a:t>
            </a:r>
            <a:r>
              <a:rPr kumimoji="1" lang="ja-JP" altLang="en-US" sz="1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意識や行動</a:t>
            </a: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が深く関係</a:t>
            </a:r>
            <a:r>
              <a:rPr kumimoji="1" lang="ja-JP" altLang="en-US" sz="1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しています。そのため、</a:t>
            </a:r>
            <a:r>
              <a:rPr lang="ja-JP" altLang="en-US" sz="1600" dirty="0">
                <a:solidFill>
                  <a:prstClr val="black"/>
                </a:solidFill>
                <a:latin typeface="BIZ UDゴシック" panose="020B0400000000000000" pitchFamily="49" charset="-128"/>
                <a:ea typeface="BIZ UDゴシック" panose="020B0400000000000000" pitchFamily="49" charset="-128"/>
              </a:rPr>
              <a:t>事業者</a:t>
            </a:r>
            <a:r>
              <a:rPr lang="ja-JP" altLang="en-US" sz="1600" dirty="0" smtClean="0">
                <a:solidFill>
                  <a:prstClr val="black"/>
                </a:solidFill>
                <a:latin typeface="BIZ UDゴシック" panose="020B0400000000000000" pitchFamily="49" charset="-128"/>
                <a:ea typeface="BIZ UDゴシック" panose="020B0400000000000000" pitchFamily="49" charset="-128"/>
              </a:rPr>
              <a:t>だけでは、削減の取組みが進みにくいという課題があります。</a:t>
            </a:r>
            <a:r>
              <a:rPr kumimoji="1" lang="ja-JP" altLang="en-US" sz="1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　　</a:t>
            </a:r>
            <a:endParaRPr kumimoji="1" lang="en-US" altLang="ja-JP" sz="1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a:p>
            <a:pPr marL="0" marR="0" lvl="0" indent="0" algn="l" defTabSz="1019007" rtl="0" eaLnBrk="1" fontAlgn="auto" latinLnBrk="0" hangingPunct="1">
              <a:lnSpc>
                <a:spcPts val="2000"/>
              </a:lnSpc>
              <a:spcBef>
                <a:spcPts val="0"/>
              </a:spcBef>
              <a:spcAft>
                <a:spcPts val="0"/>
              </a:spcAft>
              <a:buClrTx/>
              <a:buSzTx/>
              <a:buFontTx/>
              <a:buNone/>
              <a:tabLst/>
              <a:defRPr/>
            </a:pPr>
            <a:r>
              <a:rPr lang="ja-JP" altLang="en-US" sz="1600" dirty="0">
                <a:solidFill>
                  <a:prstClr val="black"/>
                </a:solidFill>
                <a:latin typeface="BIZ UDゴシック" panose="020B0400000000000000" pitchFamily="49" charset="-128"/>
                <a:ea typeface="BIZ UDゴシック" panose="020B0400000000000000" pitchFamily="49" charset="-128"/>
              </a:rPr>
              <a:t>　</a:t>
            </a:r>
            <a:r>
              <a:rPr lang="ja-JP" altLang="en-US" sz="1600" dirty="0" smtClean="0">
                <a:solidFill>
                  <a:prstClr val="black"/>
                </a:solidFill>
                <a:latin typeface="BIZ UDゴシック" panose="020B0400000000000000" pitchFamily="49" charset="-128"/>
                <a:ea typeface="BIZ UDゴシック" panose="020B0400000000000000" pitchFamily="49" charset="-128"/>
              </a:rPr>
              <a:t>本セミナーでは、食品ロス削減の効果的な取組み方法だけでなく、消費者に身近な小売店舗だからこそできる消費者への啓発を実践されている事例も併せてご紹介します。</a:t>
            </a:r>
            <a:endParaRPr lang="en-US" altLang="ja-JP" sz="1600" dirty="0" smtClean="0">
              <a:solidFill>
                <a:prstClr val="black"/>
              </a:solidFill>
              <a:latin typeface="BIZ UDゴシック" panose="020B0400000000000000" pitchFamily="49" charset="-128"/>
              <a:ea typeface="BIZ UDゴシック" panose="020B0400000000000000" pitchFamily="49" charset="-128"/>
            </a:endParaRPr>
          </a:p>
          <a:p>
            <a:pPr marL="0" marR="0" lvl="0" indent="0" algn="l" defTabSz="1019007" rtl="0" eaLnBrk="1" fontAlgn="auto" latinLnBrk="0" hangingPunct="1">
              <a:lnSpc>
                <a:spcPts val="2000"/>
              </a:lnSpc>
              <a:spcBef>
                <a:spcPts val="0"/>
              </a:spcBef>
              <a:spcAft>
                <a:spcPts val="0"/>
              </a:spcAft>
              <a:buClrTx/>
              <a:buSzTx/>
              <a:buFontTx/>
              <a:buNone/>
              <a:tabLst/>
              <a:defRPr/>
            </a:pPr>
            <a:r>
              <a:rPr kumimoji="1" lang="ja-JP" altLang="en-US" sz="1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　</a:t>
            </a:r>
            <a:r>
              <a:rPr lang="ja-JP" altLang="en-US" sz="1600" dirty="0">
                <a:solidFill>
                  <a:prstClr val="black"/>
                </a:solidFill>
                <a:latin typeface="BIZ UDゴシック" panose="020B0400000000000000" pitchFamily="49" charset="-128"/>
                <a:ea typeface="BIZ UDゴシック" panose="020B0400000000000000" pitchFamily="49" charset="-128"/>
              </a:rPr>
              <a:t>事業者</a:t>
            </a:r>
            <a:r>
              <a:rPr kumimoji="1" lang="ja-JP" altLang="en-US" sz="1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と消費者が共に食品ロス削減を</a:t>
            </a:r>
            <a:r>
              <a:rPr lang="ja-JP" altLang="en-US" sz="1600" dirty="0">
                <a:solidFill>
                  <a:prstClr val="black"/>
                </a:solidFill>
                <a:latin typeface="BIZ UDゴシック" panose="020B0400000000000000" pitchFamily="49" charset="-128"/>
                <a:ea typeface="BIZ UDゴシック" panose="020B0400000000000000" pitchFamily="49" charset="-128"/>
              </a:rPr>
              <a:t>めざ</a:t>
            </a:r>
            <a:r>
              <a:rPr kumimoji="1" lang="ja-JP" altLang="en-US" sz="1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していくきっかけとして、ご参加され</a:t>
            </a:r>
            <a:r>
              <a:rPr kumimoji="1" lang="ja-JP" altLang="en-US" sz="1600" b="0" i="0" u="none" strike="noStrike" kern="1200" cap="none" spc="0" normalizeH="0" baseline="0" noProof="0" dirty="0">
                <a:ln>
                  <a:noFill/>
                </a:ln>
                <a:solidFill>
                  <a:prstClr val="black"/>
                </a:solidFill>
                <a:effectLst/>
                <a:uLnTx/>
                <a:uFillTx/>
                <a:latin typeface="BIZ UDゴシック" panose="020B0400000000000000" pitchFamily="49" charset="-128"/>
                <a:ea typeface="BIZ UDゴシック" panose="020B0400000000000000" pitchFamily="49" charset="-128"/>
              </a:rPr>
              <a:t>ませ</a:t>
            </a:r>
            <a:r>
              <a:rPr kumimoji="1" lang="ja-JP" altLang="en-US" sz="1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rPr>
              <a:t>んか？</a:t>
            </a:r>
            <a:endParaRPr kumimoji="1" lang="en-US" altLang="ja-JP" sz="1600" b="0" i="0" u="none" strike="noStrike" kern="1200" cap="none" spc="0" normalizeH="0" baseline="0" noProof="0" dirty="0" smtClean="0">
              <a:ln>
                <a:noFill/>
              </a:ln>
              <a:solidFill>
                <a:prstClr val="black"/>
              </a:solidFill>
              <a:effectLst/>
              <a:uLnTx/>
              <a:uFillTx/>
              <a:latin typeface="BIZ UDゴシック" panose="020B0400000000000000" pitchFamily="49" charset="-128"/>
              <a:ea typeface="BIZ UDゴシック" panose="020B0400000000000000" pitchFamily="49" charset="-128"/>
            </a:endParaRPr>
          </a:p>
        </p:txBody>
      </p:sp>
      <p:sp>
        <p:nvSpPr>
          <p:cNvPr id="33" name="正方形/長方形 32"/>
          <p:cNvSpPr/>
          <p:nvPr/>
        </p:nvSpPr>
        <p:spPr>
          <a:xfrm>
            <a:off x="305824" y="9364633"/>
            <a:ext cx="7432274" cy="461665"/>
          </a:xfrm>
          <a:prstGeom prst="rect">
            <a:avLst/>
          </a:prstGeom>
        </p:spPr>
        <p:txBody>
          <a:bodyPr wrap="square">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2400" b="1" i="0" u="sng"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令和５年３月</a:t>
            </a:r>
            <a:r>
              <a:rPr kumimoji="1" lang="en-US" altLang="ja-JP" sz="2400" b="1" i="0" u="sng"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15</a:t>
            </a:r>
            <a:r>
              <a:rPr kumimoji="1" lang="ja-JP" altLang="en-US" sz="2400" b="1" i="0" u="sng"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日（</a:t>
            </a:r>
            <a:r>
              <a:rPr lang="ja-JP" altLang="en-US" sz="2400" b="1" u="sng" dirty="0" smtClean="0">
                <a:solidFill>
                  <a:srgbClr val="FF0000"/>
                </a:solidFill>
                <a:latin typeface="Meiryo UI" panose="020B0604030504040204" pitchFamily="50" charset="-128"/>
                <a:ea typeface="Meiryo UI" panose="020B0604030504040204" pitchFamily="50" charset="-128"/>
              </a:rPr>
              <a:t>水</a:t>
            </a:r>
            <a:r>
              <a:rPr kumimoji="1" lang="ja-JP" altLang="en-US" sz="2400" b="1" i="0" u="sng"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rPr>
              <a:t>）まで</a:t>
            </a:r>
            <a:endParaRPr kumimoji="1" lang="en-US" altLang="ja-JP" sz="2400" b="1" i="0" u="sng" strike="noStrike" kern="1200" cap="none" spc="0" normalizeH="0" baseline="0" noProof="0" dirty="0" smtClean="0">
              <a:ln>
                <a:noFill/>
              </a:ln>
              <a:solidFill>
                <a:srgbClr val="FF0000"/>
              </a:solidFill>
              <a:effectLst/>
              <a:uLnTx/>
              <a:uFillTx/>
              <a:latin typeface="Meiryo UI" panose="020B0604030504040204" pitchFamily="50" charset="-128"/>
              <a:ea typeface="Meiryo UI" panose="020B0604030504040204" pitchFamily="50" charset="-128"/>
            </a:endParaRPr>
          </a:p>
        </p:txBody>
      </p:sp>
      <p:sp>
        <p:nvSpPr>
          <p:cNvPr id="35" name="角丸四角形 34"/>
          <p:cNvSpPr/>
          <p:nvPr/>
        </p:nvSpPr>
        <p:spPr>
          <a:xfrm>
            <a:off x="289733" y="9003208"/>
            <a:ext cx="1696032" cy="344466"/>
          </a:xfrm>
          <a:prstGeom prst="roundRect">
            <a:avLst/>
          </a:prstGeom>
          <a:solidFill>
            <a:srgbClr val="59B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お申込み方法</a:t>
            </a:r>
            <a:endParaRPr kumimoji="1" lang="ja-JP" altLang="en-US" sz="18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p:cNvSpPr txBox="1"/>
          <p:nvPr/>
        </p:nvSpPr>
        <p:spPr>
          <a:xfrm>
            <a:off x="132119" y="1266727"/>
            <a:ext cx="5160434" cy="1569660"/>
          </a:xfrm>
          <a:prstGeom prst="rect">
            <a:avLst/>
          </a:prstGeom>
          <a:noFill/>
        </p:spPr>
        <p:txBody>
          <a:bodyPr wrap="square" rtlCol="0">
            <a:spAutoFit/>
          </a:bodyPr>
          <a:lstStyle/>
          <a:p>
            <a:pPr lvl="0">
              <a:defRPr/>
            </a:pPr>
            <a:r>
              <a:rPr lang="ja-JP" altLang="en-US" sz="4800" b="1"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消費者と取り組む</a:t>
            </a:r>
            <a:endParaRPr lang="en-US" altLang="ja-JP" sz="4800" b="1"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a:p>
            <a:pPr lvl="0">
              <a:defRPr/>
            </a:pPr>
            <a:r>
              <a:rPr lang="ja-JP" altLang="en-US" sz="4800" b="1"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rPr>
              <a:t>食品ロス削減</a:t>
            </a:r>
            <a:endParaRPr lang="en-US" altLang="ja-JP" sz="4800" b="1" dirty="0" smtClean="0">
              <a:ln w="0"/>
              <a:effectLst>
                <a:outerShdw blurRad="38100" dist="19050" dir="2700000" algn="tl" rotWithShape="0">
                  <a:schemeClr val="dk1">
                    <a:alpha val="40000"/>
                  </a:schemeClr>
                </a:outerShdw>
              </a:effectLst>
              <a:latin typeface="BIZ UDPゴシック" panose="020B0400000000000000" pitchFamily="50" charset="-128"/>
              <a:ea typeface="BIZ UDPゴシック" panose="020B0400000000000000" pitchFamily="50" charset="-128"/>
            </a:endParaRPr>
          </a:p>
        </p:txBody>
      </p:sp>
      <p:sp>
        <p:nvSpPr>
          <p:cNvPr id="29" name="角丸四角形 28"/>
          <p:cNvSpPr/>
          <p:nvPr/>
        </p:nvSpPr>
        <p:spPr>
          <a:xfrm>
            <a:off x="255288" y="5285996"/>
            <a:ext cx="900000" cy="324000"/>
          </a:xfrm>
          <a:prstGeom prst="roundRect">
            <a:avLst/>
          </a:prstGeom>
          <a:solidFill>
            <a:srgbClr val="59B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19007" rtl="0" eaLnBrk="1" fontAlgn="auto" latinLnBrk="0" hangingPunct="1">
              <a:lnSpc>
                <a:spcPct val="100000"/>
              </a:lnSpc>
              <a:spcBef>
                <a:spcPts val="0"/>
              </a:spcBef>
              <a:spcAft>
                <a:spcPts val="0"/>
              </a:spcAft>
              <a:buClrTx/>
              <a:buSzTx/>
              <a:buFontTx/>
              <a:buNone/>
              <a:tabLst/>
              <a:defRPr/>
            </a:pPr>
            <a:r>
              <a:rPr lang="ja-JP" altLang="en-US" sz="1800" spc="300" dirty="0">
                <a:solidFill>
                  <a:schemeClr val="bg1"/>
                </a:solidFill>
                <a:latin typeface="Meiryo UI" panose="020B0604030504040204" pitchFamily="50" charset="-128"/>
                <a:ea typeface="Meiryo UI" panose="020B0604030504040204" pitchFamily="50" charset="-128"/>
              </a:rPr>
              <a:t>日時</a:t>
            </a:r>
            <a:endParaRPr kumimoji="1" lang="ja-JP" altLang="en-US" sz="1800" b="0" i="0" u="none" strike="noStrike" kern="1200" cap="none" spc="30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32" name="正方形/長方形 31"/>
          <p:cNvSpPr/>
          <p:nvPr/>
        </p:nvSpPr>
        <p:spPr>
          <a:xfrm>
            <a:off x="5664793" y="1829307"/>
            <a:ext cx="2073305" cy="646331"/>
          </a:xfrm>
          <a:prstGeom prst="rect">
            <a:avLst/>
          </a:prstGeom>
        </p:spPr>
        <p:txBody>
          <a:bodyPr wrap="square">
            <a:spAutoFit/>
          </a:bodyPr>
          <a:lstStyle/>
          <a:p>
            <a:pPr lvl="0">
              <a:defRPr/>
            </a:pP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マイドームおおさか</a:t>
            </a:r>
            <a:endPar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lvl="0">
              <a:defRPr/>
            </a:pP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第３会議室　</a:t>
            </a: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4" name="正方形/長方形 53"/>
          <p:cNvSpPr/>
          <p:nvPr/>
        </p:nvSpPr>
        <p:spPr>
          <a:xfrm>
            <a:off x="5644294" y="3969122"/>
            <a:ext cx="1958316" cy="646331"/>
          </a:xfrm>
          <a:prstGeom prst="rect">
            <a:avLst/>
          </a:prstGeom>
        </p:spPr>
        <p:txBody>
          <a:bodyPr wrap="square">
            <a:spAutoFit/>
          </a:bodyPr>
          <a:lstStyle/>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食品小売事業者、</a:t>
            </a:r>
            <a:endParaRPr kumimoji="1" lang="en-US" altLang="ja-JP"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1019007" rtl="0" eaLnBrk="1" fontAlgn="auto" latinLnBrk="0" hangingPunct="1">
              <a:lnSpc>
                <a:spcPct val="100000"/>
              </a:lnSpc>
              <a:spcBef>
                <a:spcPts val="0"/>
              </a:spcBef>
              <a:spcAft>
                <a:spcPts val="0"/>
              </a:spcAft>
              <a:buClrTx/>
              <a:buSzTx/>
              <a:buFontTx/>
              <a:buNone/>
              <a:tabLst/>
              <a:defRPr/>
            </a:pPr>
            <a:r>
              <a:rPr kumimoji="1" lang="ja-JP" altLang="en-US" sz="1800" b="1" i="0" u="none" strike="noStrike" kern="1200" cap="none" spc="0" normalizeH="0" baseline="0" noProof="0" dirty="0" smtClean="0">
                <a:ln>
                  <a:noFill/>
                </a:ln>
                <a:solidFill>
                  <a:prstClr val="black"/>
                </a:solidFill>
                <a:effectLst/>
                <a:uLnTx/>
                <a:uFillTx/>
                <a:latin typeface="Meiryo UI" panose="020B0604030504040204" pitchFamily="50" charset="-128"/>
                <a:ea typeface="Meiryo UI" panose="020B0604030504040204" pitchFamily="50" charset="-128"/>
                <a:cs typeface="+mn-cs"/>
              </a:rPr>
              <a:t>市町村担当者</a:t>
            </a:r>
            <a:endParaRPr kumimoji="1" lang="ja-JP" altLang="en-US" sz="1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14" name="テキスト ボックス 13"/>
          <p:cNvSpPr txBox="1"/>
          <p:nvPr/>
        </p:nvSpPr>
        <p:spPr>
          <a:xfrm>
            <a:off x="5948516" y="9165741"/>
            <a:ext cx="1701916" cy="523220"/>
          </a:xfrm>
          <a:prstGeom prst="rect">
            <a:avLst/>
          </a:prstGeom>
          <a:noFill/>
        </p:spPr>
        <p:txBody>
          <a:bodyPr wrap="square" rtlCol="0">
            <a:spAutoFit/>
          </a:bodyPr>
          <a:lstStyle/>
          <a:p>
            <a:r>
              <a:rPr kumimoji="1" lang="ja-JP" altLang="en-US" sz="1400" dirty="0" smtClean="0">
                <a:latin typeface="BIZ UDPゴシック" panose="020B0400000000000000" pitchFamily="50" charset="-128"/>
                <a:ea typeface="BIZ UDPゴシック" panose="020B0400000000000000" pitchFamily="50" charset="-128"/>
              </a:rPr>
              <a:t>▼セミナー詳細、</a:t>
            </a:r>
            <a:endParaRPr kumimoji="1" lang="en-US" altLang="ja-JP" sz="14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　 申込はこちら</a:t>
            </a:r>
            <a:endParaRPr kumimoji="1" lang="ja-JP" altLang="en-US" sz="1400" dirty="0">
              <a:latin typeface="BIZ UDPゴシック" panose="020B0400000000000000" pitchFamily="50" charset="-128"/>
              <a:ea typeface="BIZ UDPゴシック" panose="020B0400000000000000" pitchFamily="50" charset="-128"/>
            </a:endParaRPr>
          </a:p>
        </p:txBody>
      </p:sp>
      <p:sp>
        <p:nvSpPr>
          <p:cNvPr id="15" name="正方形/長方形 14"/>
          <p:cNvSpPr/>
          <p:nvPr/>
        </p:nvSpPr>
        <p:spPr>
          <a:xfrm>
            <a:off x="5463204" y="2479863"/>
            <a:ext cx="2168549" cy="923330"/>
          </a:xfrm>
          <a:prstGeom prst="rect">
            <a:avLst/>
          </a:prstGeom>
        </p:spPr>
        <p:txBody>
          <a:bodyPr wrap="square">
            <a:spAutoFit/>
          </a:bodyPr>
          <a:lstStyle/>
          <a:p>
            <a:r>
              <a:rPr lang="ja-JP" altLang="en-US" sz="1800" b="1" dirty="0">
                <a:solidFill>
                  <a:prstClr val="black"/>
                </a:solidFill>
                <a:latin typeface="Meiryo UI" panose="020B0604030504040204" pitchFamily="50" charset="-128"/>
                <a:ea typeface="Meiryo UI" panose="020B0604030504040204" pitchFamily="50" charset="-128"/>
              </a:rPr>
              <a:t>（</a:t>
            </a:r>
            <a:r>
              <a:rPr lang="zh-CN" altLang="en-US" sz="1800" b="1" dirty="0">
                <a:solidFill>
                  <a:prstClr val="black"/>
                </a:solidFill>
                <a:latin typeface="Meiryo UI" panose="020B0604030504040204" pitchFamily="50" charset="-128"/>
                <a:ea typeface="Meiryo UI" panose="020B0604030504040204" pitchFamily="50" charset="-128"/>
              </a:rPr>
              <a:t>大阪市</a:t>
            </a:r>
            <a:r>
              <a:rPr lang="zh-CN" altLang="en-US" sz="1800" b="1" dirty="0" smtClean="0">
                <a:solidFill>
                  <a:prstClr val="black"/>
                </a:solidFill>
                <a:latin typeface="Meiryo UI" panose="020B0604030504040204" pitchFamily="50" charset="-128"/>
                <a:ea typeface="Meiryo UI" panose="020B0604030504040204" pitchFamily="50" charset="-128"/>
              </a:rPr>
              <a:t>中央区</a:t>
            </a:r>
            <a:endParaRPr lang="en-US" altLang="zh-CN" sz="1800" b="1" dirty="0" smtClean="0">
              <a:solidFill>
                <a:prstClr val="black"/>
              </a:solidFill>
              <a:latin typeface="Meiryo UI" panose="020B0604030504040204" pitchFamily="50" charset="-128"/>
              <a:ea typeface="Meiryo UI" panose="020B0604030504040204" pitchFamily="50" charset="-128"/>
            </a:endParaRPr>
          </a:p>
          <a:p>
            <a:r>
              <a:rPr lang="ja-JP" altLang="en-US" sz="1800" b="1" dirty="0">
                <a:solidFill>
                  <a:prstClr val="black"/>
                </a:solidFill>
                <a:latin typeface="Meiryo UI" panose="020B0604030504040204" pitchFamily="50" charset="-128"/>
                <a:ea typeface="Meiryo UI" panose="020B0604030504040204" pitchFamily="50" charset="-128"/>
              </a:rPr>
              <a:t>　</a:t>
            </a:r>
            <a:r>
              <a:rPr lang="ja-JP" altLang="en-US" sz="1800" b="1" dirty="0" smtClean="0">
                <a:solidFill>
                  <a:prstClr val="black"/>
                </a:solidFill>
                <a:latin typeface="Meiryo UI" panose="020B0604030504040204" pitchFamily="50" charset="-128"/>
                <a:ea typeface="Meiryo UI" panose="020B0604030504040204" pitchFamily="50" charset="-128"/>
              </a:rPr>
              <a:t> </a:t>
            </a:r>
            <a:r>
              <a:rPr lang="zh-CN" altLang="en-US" sz="1800" b="1" dirty="0" smtClean="0">
                <a:solidFill>
                  <a:prstClr val="black"/>
                </a:solidFill>
                <a:latin typeface="Meiryo UI" panose="020B0604030504040204" pitchFamily="50" charset="-128"/>
                <a:ea typeface="Meiryo UI" panose="020B0604030504040204" pitchFamily="50" charset="-128"/>
              </a:rPr>
              <a:t>本町</a:t>
            </a:r>
            <a:r>
              <a:rPr lang="zh-CN" altLang="en-US" sz="1800" b="1" dirty="0">
                <a:solidFill>
                  <a:prstClr val="black"/>
                </a:solidFill>
                <a:latin typeface="Meiryo UI" panose="020B0604030504040204" pitchFamily="50" charset="-128"/>
                <a:ea typeface="Meiryo UI" panose="020B0604030504040204" pitchFamily="50" charset="-128"/>
              </a:rPr>
              <a:t>橋</a:t>
            </a:r>
            <a:r>
              <a:rPr lang="en-US" altLang="zh-CN" sz="1800" b="1" dirty="0" smtClean="0">
                <a:solidFill>
                  <a:prstClr val="black"/>
                </a:solidFill>
                <a:latin typeface="Meiryo UI" panose="020B0604030504040204" pitchFamily="50" charset="-128"/>
                <a:ea typeface="Meiryo UI" panose="020B0604030504040204" pitchFamily="50" charset="-128"/>
              </a:rPr>
              <a:t>2</a:t>
            </a:r>
            <a:r>
              <a:rPr lang="zh-CN" altLang="en-US" sz="1800" b="1" dirty="0" smtClean="0">
                <a:solidFill>
                  <a:prstClr val="black"/>
                </a:solidFill>
                <a:latin typeface="Meiryo UI" panose="020B0604030504040204" pitchFamily="50" charset="-128"/>
                <a:ea typeface="Meiryo UI" panose="020B0604030504040204" pitchFamily="50" charset="-128"/>
              </a:rPr>
              <a:t>番</a:t>
            </a:r>
            <a:r>
              <a:rPr lang="en-US" altLang="zh-CN" sz="1800" b="1" dirty="0" smtClean="0">
                <a:solidFill>
                  <a:prstClr val="black"/>
                </a:solidFill>
                <a:latin typeface="Meiryo UI" panose="020B0604030504040204" pitchFamily="50" charset="-128"/>
                <a:ea typeface="Meiryo UI" panose="020B0604030504040204" pitchFamily="50" charset="-128"/>
              </a:rPr>
              <a:t>5</a:t>
            </a:r>
            <a:r>
              <a:rPr lang="zh-CN" altLang="en-US" sz="1800" b="1" dirty="0" smtClean="0">
                <a:solidFill>
                  <a:prstClr val="black"/>
                </a:solidFill>
                <a:latin typeface="Meiryo UI" panose="020B0604030504040204" pitchFamily="50" charset="-128"/>
                <a:ea typeface="Meiryo UI" panose="020B0604030504040204" pitchFamily="50" charset="-128"/>
              </a:rPr>
              <a:t>号</a:t>
            </a:r>
            <a:endParaRPr lang="en-US" altLang="zh-CN" sz="1800" b="1" dirty="0" smtClean="0">
              <a:solidFill>
                <a:prstClr val="black"/>
              </a:solidFill>
              <a:latin typeface="Meiryo UI" panose="020B0604030504040204" pitchFamily="50" charset="-128"/>
              <a:ea typeface="Meiryo UI" panose="020B0604030504040204" pitchFamily="50" charset="-128"/>
            </a:endParaRPr>
          </a:p>
          <a:p>
            <a:r>
              <a:rPr lang="ja-JP" altLang="en-US" sz="1800" b="1" dirty="0">
                <a:solidFill>
                  <a:prstClr val="black"/>
                </a:solidFill>
                <a:latin typeface="Meiryo UI" panose="020B0604030504040204" pitchFamily="50" charset="-128"/>
                <a:ea typeface="Meiryo UI" panose="020B0604030504040204" pitchFamily="50" charset="-128"/>
              </a:rPr>
              <a:t>　</a:t>
            </a:r>
            <a:r>
              <a:rPr lang="ja-JP" altLang="en-US" sz="1800" b="1" dirty="0" smtClean="0">
                <a:solidFill>
                  <a:prstClr val="black"/>
                </a:solidFill>
                <a:latin typeface="Meiryo UI" panose="020B0604030504040204" pitchFamily="50" charset="-128"/>
                <a:ea typeface="Meiryo UI" panose="020B0604030504040204" pitchFamily="50" charset="-128"/>
              </a:rPr>
              <a:t> </a:t>
            </a:r>
            <a:r>
              <a:rPr lang="en-US" altLang="zh-CN" sz="1800" b="1" dirty="0" smtClean="0">
                <a:solidFill>
                  <a:prstClr val="black"/>
                </a:solidFill>
                <a:latin typeface="Meiryo UI" panose="020B0604030504040204" pitchFamily="50" charset="-128"/>
                <a:ea typeface="Meiryo UI" panose="020B0604030504040204" pitchFamily="50" charset="-128"/>
              </a:rPr>
              <a:t>8</a:t>
            </a:r>
            <a:r>
              <a:rPr lang="ja-JP" altLang="en-US" sz="1800" b="1" dirty="0" smtClean="0">
                <a:solidFill>
                  <a:prstClr val="black"/>
                </a:solidFill>
                <a:latin typeface="Meiryo UI" panose="020B0604030504040204" pitchFamily="50" charset="-128"/>
                <a:ea typeface="Meiryo UI" panose="020B0604030504040204" pitchFamily="50" charset="-128"/>
              </a:rPr>
              <a:t>階）</a:t>
            </a:r>
            <a:endParaRPr lang="ja-JP" altLang="en-US" sz="1800" dirty="0"/>
          </a:p>
        </p:txBody>
      </p:sp>
      <p:sp>
        <p:nvSpPr>
          <p:cNvPr id="5" name="楕円 4"/>
          <p:cNvSpPr/>
          <p:nvPr/>
        </p:nvSpPr>
        <p:spPr>
          <a:xfrm>
            <a:off x="5871738" y="292850"/>
            <a:ext cx="1723043" cy="366184"/>
          </a:xfrm>
          <a:prstGeom prst="ellipse">
            <a:avLst/>
          </a:prstGeom>
          <a:noFill/>
          <a:ln>
            <a:solidFill>
              <a:srgbClr val="81C53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37" name="角丸四角形 36"/>
          <p:cNvSpPr/>
          <p:nvPr/>
        </p:nvSpPr>
        <p:spPr>
          <a:xfrm>
            <a:off x="5750250" y="1366114"/>
            <a:ext cx="900000" cy="324000"/>
          </a:xfrm>
          <a:prstGeom prst="roundRect">
            <a:avLst/>
          </a:prstGeom>
          <a:solidFill>
            <a:srgbClr val="59B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19007" rtl="0" eaLnBrk="1" fontAlgn="auto" latinLnBrk="0" hangingPunct="1">
              <a:lnSpc>
                <a:spcPct val="100000"/>
              </a:lnSpc>
              <a:spcBef>
                <a:spcPts val="0"/>
              </a:spcBef>
              <a:spcAft>
                <a:spcPts val="0"/>
              </a:spcAft>
              <a:buClrTx/>
              <a:buSzTx/>
              <a:buFontTx/>
              <a:buNone/>
              <a:tabLst/>
              <a:defRPr/>
            </a:pPr>
            <a:r>
              <a:rPr lang="ja-JP" altLang="en-US" sz="1800" spc="300" noProof="0" dirty="0">
                <a:solidFill>
                  <a:schemeClr val="bg1"/>
                </a:solidFill>
                <a:latin typeface="Meiryo UI" panose="020B0604030504040204" pitchFamily="50" charset="-128"/>
                <a:ea typeface="Meiryo UI" panose="020B0604030504040204" pitchFamily="50" charset="-128"/>
              </a:rPr>
              <a:t>会場</a:t>
            </a:r>
            <a:endParaRPr kumimoji="1" lang="ja-JP" altLang="en-US" sz="1800" b="0" i="0" u="none" strike="noStrike" kern="1200" cap="none" spc="30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31" name="角丸四角形 30"/>
          <p:cNvSpPr/>
          <p:nvPr/>
        </p:nvSpPr>
        <p:spPr>
          <a:xfrm>
            <a:off x="5722961" y="3562880"/>
            <a:ext cx="900000" cy="324000"/>
          </a:xfrm>
          <a:prstGeom prst="roundRect">
            <a:avLst/>
          </a:prstGeom>
          <a:solidFill>
            <a:srgbClr val="59B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19007" rtl="0" eaLnBrk="1" fontAlgn="auto" latinLnBrk="0" hangingPunct="1">
              <a:lnSpc>
                <a:spcPct val="100000"/>
              </a:lnSpc>
              <a:spcBef>
                <a:spcPts val="0"/>
              </a:spcBef>
              <a:spcAft>
                <a:spcPts val="0"/>
              </a:spcAft>
              <a:buClrTx/>
              <a:buSzTx/>
              <a:buFontTx/>
              <a:buNone/>
              <a:tabLst/>
              <a:defRPr/>
            </a:pPr>
            <a:r>
              <a:rPr lang="ja-JP" altLang="en-US" sz="1800" spc="300" dirty="0">
                <a:solidFill>
                  <a:schemeClr val="bg1"/>
                </a:solidFill>
                <a:latin typeface="Meiryo UI" panose="020B0604030504040204" pitchFamily="50" charset="-128"/>
                <a:ea typeface="Meiryo UI" panose="020B0604030504040204" pitchFamily="50" charset="-128"/>
              </a:rPr>
              <a:t>対象</a:t>
            </a:r>
            <a:endParaRPr kumimoji="1" lang="ja-JP" altLang="en-US" sz="1800" b="0" i="0" u="none" strike="noStrike" kern="1200" cap="none" spc="300" normalizeH="0" baseline="0" noProof="0" dirty="0">
              <a:ln>
                <a:noFill/>
              </a:ln>
              <a:solidFill>
                <a:schemeClr val="bg1"/>
              </a:solidFill>
              <a:effectLst/>
              <a:uLnTx/>
              <a:uFillTx/>
              <a:latin typeface="Meiryo UI" panose="020B0604030504040204" pitchFamily="50" charset="-128"/>
              <a:ea typeface="Meiryo UI" panose="020B0604030504040204" pitchFamily="50" charset="-128"/>
            </a:endParaRPr>
          </a:p>
        </p:txBody>
      </p:sp>
      <p:sp>
        <p:nvSpPr>
          <p:cNvPr id="19" name="正方形/長方形 18"/>
          <p:cNvSpPr/>
          <p:nvPr/>
        </p:nvSpPr>
        <p:spPr>
          <a:xfrm>
            <a:off x="2394688" y="9774568"/>
            <a:ext cx="3886200" cy="338554"/>
          </a:xfrm>
          <a:prstGeom prst="rect">
            <a:avLst/>
          </a:prstGeom>
        </p:spPr>
        <p:txBody>
          <a:bodyPr>
            <a:spAutoFit/>
          </a:bodyPr>
          <a:lstStyle/>
          <a:p>
            <a:pPr lvl="0">
              <a:defRPr/>
            </a:pPr>
            <a:r>
              <a:rPr lang="ja-JP" altLang="en-US" sz="1600" dirty="0">
                <a:solidFill>
                  <a:prstClr val="black"/>
                </a:solidFill>
                <a:latin typeface="Meiryo UI" panose="020B0604030504040204" pitchFamily="50" charset="-128"/>
                <a:ea typeface="Meiryo UI" panose="020B0604030504040204" pitchFamily="50" charset="-128"/>
              </a:rPr>
              <a:t>に右の</a:t>
            </a:r>
            <a:r>
              <a:rPr lang="en-US" altLang="ja-JP" sz="1600" dirty="0">
                <a:solidFill>
                  <a:prstClr val="black"/>
                </a:solidFill>
                <a:latin typeface="Meiryo UI" panose="020B0604030504040204" pitchFamily="50" charset="-128"/>
                <a:ea typeface="Meiryo UI" panose="020B0604030504040204" pitchFamily="50" charset="-128"/>
              </a:rPr>
              <a:t>QR</a:t>
            </a:r>
            <a:r>
              <a:rPr lang="ja-JP" altLang="en-US" sz="1600" dirty="0">
                <a:solidFill>
                  <a:prstClr val="black"/>
                </a:solidFill>
                <a:latin typeface="Meiryo UI" panose="020B0604030504040204" pitchFamily="50" charset="-128"/>
                <a:ea typeface="Meiryo UI" panose="020B0604030504040204" pitchFamily="50" charset="-128"/>
              </a:rPr>
              <a:t>コードよりお申し込みください。</a:t>
            </a:r>
            <a:endParaRPr lang="en-US" altLang="ja-JP" sz="1600" dirty="0">
              <a:solidFill>
                <a:prstClr val="black"/>
              </a:solidFill>
              <a:latin typeface="Meiryo UI" panose="020B0604030504040204" pitchFamily="50" charset="-128"/>
              <a:ea typeface="Meiryo UI" panose="020B0604030504040204" pitchFamily="50" charset="-128"/>
            </a:endParaRPr>
          </a:p>
        </p:txBody>
      </p:sp>
      <p:pic>
        <p:nvPicPr>
          <p:cNvPr id="9" name="図 8"/>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220783" y="9723127"/>
            <a:ext cx="1085850" cy="1085850"/>
          </a:xfrm>
          <a:prstGeom prst="rect">
            <a:avLst/>
          </a:prstGeom>
        </p:spPr>
      </p:pic>
      <p:grpSp>
        <p:nvGrpSpPr>
          <p:cNvPr id="39" name="グループ化 38"/>
          <p:cNvGrpSpPr/>
          <p:nvPr/>
        </p:nvGrpSpPr>
        <p:grpSpPr>
          <a:xfrm>
            <a:off x="-412" y="7098933"/>
            <a:ext cx="4191750" cy="1724049"/>
            <a:chOff x="-286651" y="4621335"/>
            <a:chExt cx="4191750" cy="1724049"/>
          </a:xfrm>
        </p:grpSpPr>
        <p:pic>
          <p:nvPicPr>
            <p:cNvPr id="21" name="図 20"/>
            <p:cNvPicPr>
              <a:picLocks noChangeAspect="1"/>
            </p:cNvPicPr>
            <p:nvPr/>
          </p:nvPicPr>
          <p:blipFill>
            <a:blip r:embed="rId4">
              <a:clrChange>
                <a:clrFrom>
                  <a:srgbClr val="FFFFFF"/>
                </a:clrFrom>
                <a:clrTo>
                  <a:srgbClr val="FFFFFF">
                    <a:alpha val="0"/>
                  </a:srgbClr>
                </a:clrTo>
              </a:clrChange>
            </a:blip>
            <a:stretch>
              <a:fillRect/>
            </a:stretch>
          </p:blipFill>
          <p:spPr>
            <a:xfrm>
              <a:off x="856098" y="5139775"/>
              <a:ext cx="978466" cy="1205609"/>
            </a:xfrm>
            <a:prstGeom prst="rect">
              <a:avLst/>
            </a:prstGeom>
          </p:spPr>
        </p:pic>
        <p:pic>
          <p:nvPicPr>
            <p:cNvPr id="22" name="図 21"/>
            <p:cNvPicPr>
              <a:picLocks noChangeAspect="1"/>
            </p:cNvPicPr>
            <p:nvPr/>
          </p:nvPicPr>
          <p:blipFill>
            <a:blip r:embed="rId5">
              <a:clrChange>
                <a:clrFrom>
                  <a:srgbClr val="FFFFFF"/>
                </a:clrFrom>
                <a:clrTo>
                  <a:srgbClr val="FFFFFF">
                    <a:alpha val="0"/>
                  </a:srgbClr>
                </a:clrTo>
              </a:clrChange>
            </a:blip>
            <a:stretch>
              <a:fillRect/>
            </a:stretch>
          </p:blipFill>
          <p:spPr>
            <a:xfrm>
              <a:off x="1755570" y="5139775"/>
              <a:ext cx="992491" cy="1166611"/>
            </a:xfrm>
            <a:prstGeom prst="rect">
              <a:avLst/>
            </a:prstGeom>
          </p:spPr>
        </p:pic>
        <p:sp>
          <p:nvSpPr>
            <p:cNvPr id="24" name="テキスト ボックス 23"/>
            <p:cNvSpPr txBox="1"/>
            <p:nvPr/>
          </p:nvSpPr>
          <p:spPr>
            <a:xfrm>
              <a:off x="2233590" y="4621335"/>
              <a:ext cx="1475242" cy="523220"/>
            </a:xfrm>
            <a:prstGeom prst="rect">
              <a:avLst/>
            </a:prstGeom>
            <a:noFill/>
          </p:spPr>
          <p:txBody>
            <a:bodyPr wrap="square" rtlCol="0">
              <a:spAutoFit/>
            </a:bodyPr>
            <a:lstStyle/>
            <a:p>
              <a:r>
                <a:rPr lang="ja-JP" altLang="en-US" sz="1400" dirty="0">
                  <a:latin typeface="BIZ UDPゴシック" panose="020B0400000000000000" pitchFamily="50" charset="-128"/>
                  <a:ea typeface="BIZ UDPゴシック" panose="020B0400000000000000" pitchFamily="50" charset="-128"/>
                </a:rPr>
                <a:t>お客</a:t>
              </a:r>
              <a:r>
                <a:rPr lang="ja-JP" altLang="en-US" sz="1400" dirty="0" smtClean="0">
                  <a:latin typeface="BIZ UDPゴシック" panose="020B0400000000000000" pitchFamily="50" charset="-128"/>
                  <a:ea typeface="BIZ UDPゴシック" panose="020B0400000000000000" pitchFamily="50" charset="-128"/>
                </a:rPr>
                <a:t>様への</a:t>
              </a:r>
              <a:endParaRPr lang="en-US" altLang="ja-JP" sz="14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呼びかけは？</a:t>
              </a:r>
              <a:endParaRPr lang="ja-JP" altLang="en-US" sz="1400" dirty="0">
                <a:latin typeface="BIZ UDPゴシック" panose="020B0400000000000000" pitchFamily="50" charset="-128"/>
                <a:ea typeface="BIZ UDPゴシック" panose="020B0400000000000000" pitchFamily="50" charset="-128"/>
              </a:endParaRPr>
            </a:p>
          </p:txBody>
        </p:sp>
        <p:sp>
          <p:nvSpPr>
            <p:cNvPr id="40" name="テキスト ボックス 39"/>
            <p:cNvSpPr txBox="1"/>
            <p:nvPr/>
          </p:nvSpPr>
          <p:spPr>
            <a:xfrm>
              <a:off x="-286651" y="5402733"/>
              <a:ext cx="1451202" cy="738664"/>
            </a:xfrm>
            <a:prstGeom prst="rect">
              <a:avLst/>
            </a:prstGeom>
            <a:noFill/>
          </p:spPr>
          <p:txBody>
            <a:bodyPr wrap="square" rtlCol="0">
              <a:spAutoFit/>
            </a:bodyPr>
            <a:lstStyle/>
            <a:p>
              <a:r>
                <a:rPr lang="ja-JP" altLang="en-US" sz="1400" dirty="0" smtClean="0">
                  <a:latin typeface="BIZ UDPゴシック" panose="020B0400000000000000" pitchFamily="50" charset="-128"/>
                  <a:ea typeface="BIZ UDPゴシック" panose="020B0400000000000000" pitchFamily="50" charset="-128"/>
                </a:rPr>
                <a:t>食品ロスを</a:t>
              </a:r>
              <a:endParaRPr lang="en-US" altLang="ja-JP" sz="14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減らした事例が</a:t>
              </a:r>
              <a:endParaRPr lang="en-US" altLang="ja-JP" sz="14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知りたい</a:t>
              </a:r>
              <a:endParaRPr lang="ja-JP" altLang="en-US" sz="1400" dirty="0">
                <a:latin typeface="BIZ UDPゴシック" panose="020B0400000000000000" pitchFamily="50" charset="-128"/>
                <a:ea typeface="BIZ UDPゴシック" panose="020B0400000000000000" pitchFamily="50" charset="-128"/>
              </a:endParaRPr>
            </a:p>
          </p:txBody>
        </p:sp>
        <p:sp>
          <p:nvSpPr>
            <p:cNvPr id="45" name="テキスト ボックス 44"/>
            <p:cNvSpPr txBox="1"/>
            <p:nvPr/>
          </p:nvSpPr>
          <p:spPr>
            <a:xfrm>
              <a:off x="-128185" y="4737015"/>
              <a:ext cx="1650078" cy="307777"/>
            </a:xfrm>
            <a:prstGeom prst="rect">
              <a:avLst/>
            </a:prstGeom>
            <a:noFill/>
          </p:spPr>
          <p:txBody>
            <a:bodyPr wrap="square" rtlCol="0">
              <a:spAutoFit/>
            </a:bodyPr>
            <a:lstStyle/>
            <a:p>
              <a:r>
                <a:rPr lang="ja-JP" altLang="en-US" sz="1400" dirty="0" smtClean="0">
                  <a:latin typeface="BIZ UDPゴシック" panose="020B0400000000000000" pitchFamily="50" charset="-128"/>
                  <a:ea typeface="BIZ UDPゴシック" panose="020B0400000000000000" pitchFamily="50" charset="-128"/>
                </a:rPr>
                <a:t>学生との連携？</a:t>
              </a:r>
              <a:endParaRPr lang="ja-JP" altLang="en-US" sz="1400" dirty="0">
                <a:latin typeface="BIZ UDPゴシック" panose="020B0400000000000000" pitchFamily="50" charset="-128"/>
                <a:ea typeface="BIZ UDPゴシック" panose="020B0400000000000000" pitchFamily="50" charset="-128"/>
              </a:endParaRPr>
            </a:p>
          </p:txBody>
        </p:sp>
        <p:sp>
          <p:nvSpPr>
            <p:cNvPr id="46" name="テキスト ボックス 45"/>
            <p:cNvSpPr txBox="1"/>
            <p:nvPr/>
          </p:nvSpPr>
          <p:spPr>
            <a:xfrm>
              <a:off x="2564334" y="5361403"/>
              <a:ext cx="1340765" cy="523220"/>
            </a:xfrm>
            <a:prstGeom prst="rect">
              <a:avLst/>
            </a:prstGeom>
            <a:noFill/>
          </p:spPr>
          <p:txBody>
            <a:bodyPr wrap="square" rtlCol="0">
              <a:spAutoFit/>
            </a:bodyPr>
            <a:lstStyle/>
            <a:p>
              <a:r>
                <a:rPr lang="ja-JP" altLang="en-US" sz="1400" dirty="0" smtClean="0">
                  <a:latin typeface="BIZ UDPゴシック" panose="020B0400000000000000" pitchFamily="50" charset="-128"/>
                  <a:ea typeface="BIZ UDPゴシック" panose="020B0400000000000000" pitchFamily="50" charset="-128"/>
                </a:rPr>
                <a:t>従業員への</a:t>
              </a:r>
              <a:endParaRPr lang="en-US" altLang="ja-JP" sz="1400" dirty="0" smtClean="0">
                <a:latin typeface="BIZ UDPゴシック" panose="020B0400000000000000" pitchFamily="50" charset="-128"/>
                <a:ea typeface="BIZ UDPゴシック" panose="020B0400000000000000" pitchFamily="50" charset="-128"/>
              </a:endParaRPr>
            </a:p>
            <a:p>
              <a:r>
                <a:rPr lang="ja-JP" altLang="en-US" sz="1400" dirty="0" smtClean="0">
                  <a:latin typeface="BIZ UDPゴシック" panose="020B0400000000000000" pitchFamily="50" charset="-128"/>
                  <a:ea typeface="BIZ UDPゴシック" panose="020B0400000000000000" pitchFamily="50" charset="-128"/>
                </a:rPr>
                <a:t>意識づけ？</a:t>
              </a:r>
              <a:endParaRPr lang="ja-JP" altLang="en-US" sz="1400" dirty="0">
                <a:latin typeface="BIZ UDPゴシック" panose="020B0400000000000000" pitchFamily="50" charset="-128"/>
                <a:ea typeface="BIZ UDPゴシック" panose="020B0400000000000000" pitchFamily="50" charset="-128"/>
              </a:endParaRPr>
            </a:p>
          </p:txBody>
        </p:sp>
      </p:grpSp>
      <p:pic>
        <p:nvPicPr>
          <p:cNvPr id="12" name="図 11"/>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32657" y="261895"/>
            <a:ext cx="1453830" cy="419122"/>
          </a:xfrm>
          <a:prstGeom prst="rect">
            <a:avLst/>
          </a:prstGeom>
        </p:spPr>
      </p:pic>
      <p:sp>
        <p:nvSpPr>
          <p:cNvPr id="20" name="正方形/長方形 19"/>
          <p:cNvSpPr/>
          <p:nvPr/>
        </p:nvSpPr>
        <p:spPr>
          <a:xfrm>
            <a:off x="104929" y="8862531"/>
            <a:ext cx="7560713" cy="2001640"/>
          </a:xfrm>
          <a:prstGeom prst="rect">
            <a:avLst/>
          </a:prstGeom>
          <a:noFill/>
          <a:ln w="76200">
            <a:solidFill>
              <a:srgbClr val="59B03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Tree>
    <p:extLst>
      <p:ext uri="{BB962C8B-B14F-4D97-AF65-F5344CB8AC3E}">
        <p14:creationId xmlns:p14="http://schemas.microsoft.com/office/powerpoint/2010/main" val="420933132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表 5"/>
          <p:cNvGraphicFramePr>
            <a:graphicFrameLocks noGrp="1"/>
          </p:cNvGraphicFramePr>
          <p:nvPr>
            <p:extLst>
              <p:ext uri="{D42A27DB-BD31-4B8C-83A1-F6EECF244321}">
                <p14:modId xmlns:p14="http://schemas.microsoft.com/office/powerpoint/2010/main" val="199046573"/>
              </p:ext>
            </p:extLst>
          </p:nvPr>
        </p:nvGraphicFramePr>
        <p:xfrm>
          <a:off x="159518" y="9877605"/>
          <a:ext cx="6256412" cy="877835"/>
        </p:xfrm>
        <a:graphic>
          <a:graphicData uri="http://schemas.openxmlformats.org/drawingml/2006/table">
            <a:tbl>
              <a:tblPr firstRow="1" bandRow="1">
                <a:tableStyleId>{68D230F3-CF80-4859-8CE7-A43EE81993B5}</a:tableStyleId>
              </a:tblPr>
              <a:tblGrid>
                <a:gridCol w="1377350">
                  <a:extLst>
                    <a:ext uri="{9D8B030D-6E8A-4147-A177-3AD203B41FA5}">
                      <a16:colId xmlns:a16="http://schemas.microsoft.com/office/drawing/2014/main" val="191090073"/>
                    </a:ext>
                  </a:extLst>
                </a:gridCol>
                <a:gridCol w="4879062">
                  <a:extLst>
                    <a:ext uri="{9D8B030D-6E8A-4147-A177-3AD203B41FA5}">
                      <a16:colId xmlns:a16="http://schemas.microsoft.com/office/drawing/2014/main" val="2178538641"/>
                    </a:ext>
                  </a:extLst>
                </a:gridCol>
              </a:tblGrid>
              <a:tr h="877835">
                <a:tc>
                  <a:txBody>
                    <a:bodyPr/>
                    <a:lstStyle/>
                    <a:p>
                      <a:pPr algn="ctr"/>
                      <a:r>
                        <a:rPr kumimoji="1" lang="ja-JP" altLang="en-US" sz="1600" dirty="0">
                          <a:latin typeface="BIZ UDPゴシック" panose="020B0400000000000000" pitchFamily="50" charset="-128"/>
                          <a:ea typeface="BIZ UDPゴシック" panose="020B0400000000000000" pitchFamily="50" charset="-128"/>
                        </a:rPr>
                        <a:t>主催</a:t>
                      </a:r>
                      <a:r>
                        <a:rPr kumimoji="1" lang="ja-JP" altLang="en-US" sz="1600" dirty="0" smtClean="0">
                          <a:latin typeface="BIZ UDPゴシック" panose="020B0400000000000000" pitchFamily="50" charset="-128"/>
                          <a:ea typeface="BIZ UDPゴシック" panose="020B0400000000000000" pitchFamily="50" charset="-128"/>
                        </a:rPr>
                        <a:t>・</a:t>
                      </a:r>
                      <a:endParaRPr kumimoji="1" lang="en-US" altLang="ja-JP" sz="1600" dirty="0" smtClean="0">
                        <a:latin typeface="BIZ UDPゴシック" panose="020B0400000000000000" pitchFamily="50" charset="-128"/>
                        <a:ea typeface="BIZ UDPゴシック" panose="020B0400000000000000" pitchFamily="50" charset="-128"/>
                      </a:endParaRPr>
                    </a:p>
                    <a:p>
                      <a:pPr algn="ctr"/>
                      <a:r>
                        <a:rPr kumimoji="1" lang="ja-JP" altLang="en-US" sz="1600" dirty="0" smtClean="0">
                          <a:latin typeface="BIZ UDPゴシック" panose="020B0400000000000000" pitchFamily="50" charset="-128"/>
                          <a:ea typeface="BIZ UDPゴシック" panose="020B0400000000000000" pitchFamily="50" charset="-128"/>
                        </a:rPr>
                        <a:t>問合せ先</a:t>
                      </a:r>
                      <a:endParaRPr kumimoji="1" lang="ja-JP" altLang="en-US" sz="1600" b="0" dirty="0">
                        <a:solidFill>
                          <a:schemeClr val="tx1"/>
                        </a:solidFill>
                        <a:latin typeface="BIZ UDPゴシック" panose="020B0400000000000000" pitchFamily="50" charset="-128"/>
                        <a:ea typeface="BIZ UDPゴシック" panose="020B0400000000000000" pitchFamily="50" charset="-128"/>
                      </a:endParaRPr>
                    </a:p>
                  </a:txBody>
                  <a:tcPr anchor="ctr"/>
                </a:tc>
                <a:tc>
                  <a:txBody>
                    <a:bodyPr/>
                    <a:lstStyle/>
                    <a:p>
                      <a:r>
                        <a:rPr kumimoji="1" lang="ja-JP" altLang="en-US" sz="1400" dirty="0">
                          <a:latin typeface="BIZ UDPゴシック" panose="020B0400000000000000" pitchFamily="50" charset="-128"/>
                          <a:ea typeface="BIZ UDPゴシック" panose="020B0400000000000000" pitchFamily="50" charset="-128"/>
                        </a:rPr>
                        <a:t>大阪府環境農林水産部流通対策室総務・企画</a:t>
                      </a:r>
                      <a:r>
                        <a:rPr kumimoji="1" lang="ja-JP" altLang="en-US" sz="1400" dirty="0" smtClean="0">
                          <a:latin typeface="BIZ UDPゴシック" panose="020B0400000000000000" pitchFamily="50" charset="-128"/>
                          <a:ea typeface="BIZ UDPゴシック" panose="020B0400000000000000" pitchFamily="50" charset="-128"/>
                        </a:rPr>
                        <a:t>グループ</a:t>
                      </a:r>
                      <a:endParaRPr kumimoji="1" lang="en-US" altLang="ja-JP" sz="1400" dirty="0">
                        <a:latin typeface="BIZ UDPゴシック" panose="020B0400000000000000" pitchFamily="50" charset="-128"/>
                        <a:ea typeface="BIZ UDPゴシック" panose="020B0400000000000000" pitchFamily="50" charset="-128"/>
                      </a:endParaRPr>
                    </a:p>
                    <a:p>
                      <a:r>
                        <a:rPr kumimoji="1" lang="en-US" altLang="ja-JP" sz="1400" dirty="0">
                          <a:latin typeface="BIZ UDPゴシック" panose="020B0400000000000000" pitchFamily="50" charset="-128"/>
                          <a:ea typeface="BIZ UDPゴシック" panose="020B0400000000000000" pitchFamily="50" charset="-128"/>
                        </a:rPr>
                        <a:t>TEL:06-6210-9607</a:t>
                      </a:r>
                      <a:r>
                        <a:rPr kumimoji="1" lang="ja-JP" altLang="en-US" sz="1400" dirty="0">
                          <a:latin typeface="BIZ UDPゴシック" panose="020B0400000000000000" pitchFamily="50" charset="-128"/>
                          <a:ea typeface="BIZ UDPゴシック" panose="020B0400000000000000" pitchFamily="50" charset="-128"/>
                        </a:rPr>
                        <a:t>　　</a:t>
                      </a:r>
                      <a:r>
                        <a:rPr kumimoji="1" lang="en-US" altLang="ja-JP" sz="1400" dirty="0">
                          <a:latin typeface="BIZ UDPゴシック" panose="020B0400000000000000" pitchFamily="50" charset="-128"/>
                          <a:ea typeface="BIZ UDPゴシック" panose="020B0400000000000000" pitchFamily="50" charset="-128"/>
                        </a:rPr>
                        <a:t>FAX:06-6210-9604</a:t>
                      </a:r>
                    </a:p>
                    <a:p>
                      <a:r>
                        <a:rPr kumimoji="1" lang="en-US" altLang="ja-JP" sz="1400" dirty="0" smtClean="0">
                          <a:latin typeface="BIZ UDPゴシック" panose="020B0400000000000000" pitchFamily="50" charset="-128"/>
                          <a:ea typeface="BIZ UDPゴシック" panose="020B0400000000000000" pitchFamily="50" charset="-128"/>
                        </a:rPr>
                        <a:t>Mail: ryutsutaisaku-g02@gbox.pref.osaka.lg.jp</a:t>
                      </a:r>
                      <a:endParaRPr kumimoji="1" lang="en-US" altLang="ja-JP" sz="1400" b="0" dirty="0">
                        <a:solidFill>
                          <a:schemeClr val="tx1"/>
                        </a:solidFill>
                        <a:latin typeface="BIZ UDPゴシック" panose="020B0400000000000000" pitchFamily="50" charset="-128"/>
                        <a:ea typeface="BIZ UDPゴシック" panose="020B0400000000000000" pitchFamily="50" charset="-128"/>
                      </a:endParaRPr>
                    </a:p>
                  </a:txBody>
                  <a:tcPr anchor="ctr"/>
                </a:tc>
                <a:extLst>
                  <a:ext uri="{0D108BD9-81ED-4DB2-BD59-A6C34878D82A}">
                    <a16:rowId xmlns:a16="http://schemas.microsoft.com/office/drawing/2014/main" val="2865450900"/>
                  </a:ext>
                </a:extLst>
              </a:tr>
            </a:tbl>
          </a:graphicData>
        </a:graphic>
      </p:graphicFrame>
      <p:sp>
        <p:nvSpPr>
          <p:cNvPr id="13" name="正方形/長方形 12"/>
          <p:cNvSpPr/>
          <p:nvPr/>
        </p:nvSpPr>
        <p:spPr>
          <a:xfrm>
            <a:off x="338831" y="8907533"/>
            <a:ext cx="7357514" cy="861774"/>
          </a:xfrm>
          <a:prstGeom prst="rect">
            <a:avLst/>
          </a:prstGeom>
        </p:spPr>
        <p:txBody>
          <a:bodyPr wrap="square">
            <a:spAutoFit/>
          </a:bodyPr>
          <a:lstStyle/>
          <a:p>
            <a:pPr>
              <a:lnSpc>
                <a:spcPts val="1500"/>
              </a:lnSpc>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アーカイブ視聴参加者には、</a:t>
            </a:r>
            <a:r>
              <a:rPr lang="ja-JP" altLang="en-US" sz="1400" b="1" u="sng" dirty="0">
                <a:solidFill>
                  <a:srgbClr val="FF0000"/>
                </a:solidFill>
                <a:latin typeface="Meiryo UI" panose="020B0604030504040204" pitchFamily="50" charset="-128"/>
                <a:ea typeface="Meiryo UI" panose="020B0604030504040204" pitchFamily="50" charset="-128"/>
              </a:rPr>
              <a:t>後日、視聴用の</a:t>
            </a:r>
            <a:r>
              <a:rPr lang="en-US" altLang="ja-JP" sz="1400" b="1" u="sng" dirty="0">
                <a:solidFill>
                  <a:srgbClr val="FF0000"/>
                </a:solidFill>
                <a:latin typeface="Meiryo UI" panose="020B0604030504040204" pitchFamily="50" charset="-128"/>
                <a:ea typeface="Meiryo UI" panose="020B0604030504040204" pitchFamily="50" charset="-128"/>
              </a:rPr>
              <a:t>URL</a:t>
            </a:r>
            <a:r>
              <a:rPr lang="ja-JP" altLang="en-US" sz="1400" b="1" u="sng" dirty="0">
                <a:solidFill>
                  <a:srgbClr val="FF0000"/>
                </a:solidFill>
                <a:latin typeface="Meiryo UI" panose="020B0604030504040204" pitchFamily="50" charset="-128"/>
                <a:ea typeface="Meiryo UI" panose="020B0604030504040204" pitchFamily="50" charset="-128"/>
              </a:rPr>
              <a:t>を電子メール</a:t>
            </a:r>
            <a:r>
              <a:rPr lang="ja-JP" altLang="en-US" sz="1400" dirty="0">
                <a:latin typeface="Meiryo UI" panose="020B0604030504040204" pitchFamily="50" charset="-128"/>
                <a:ea typeface="Meiryo UI" panose="020B0604030504040204" pitchFamily="50" charset="-128"/>
              </a:rPr>
              <a:t>でお知らせします。</a:t>
            </a:r>
            <a:endParaRPr lang="en-US" altLang="ja-JP" sz="1400" dirty="0">
              <a:latin typeface="Meiryo UI" panose="020B0604030504040204" pitchFamily="50" charset="-128"/>
              <a:ea typeface="Meiryo UI" panose="020B0604030504040204" pitchFamily="50" charset="-128"/>
            </a:endParaRPr>
          </a:p>
          <a:p>
            <a:pPr>
              <a:lnSpc>
                <a:spcPts val="1500"/>
              </a:lnSpc>
            </a:pPr>
            <a:endParaRPr lang="en-US" altLang="ja-JP" sz="1400" dirty="0" smtClean="0">
              <a:latin typeface="Meiryo UI" panose="020B0604030504040204" pitchFamily="50" charset="-128"/>
              <a:ea typeface="Meiryo UI" panose="020B0604030504040204" pitchFamily="50" charset="-128"/>
            </a:endParaRPr>
          </a:p>
          <a:p>
            <a:pPr>
              <a:lnSpc>
                <a:spcPts val="1500"/>
              </a:lnSpc>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一部映像や音声が乱れたりする可能性がありますのでご了承</a:t>
            </a:r>
            <a:r>
              <a:rPr lang="ja-JP" altLang="en-US" sz="1400" dirty="0">
                <a:latin typeface="Meiryo UI" panose="020B0604030504040204" pitchFamily="50" charset="-128"/>
                <a:ea typeface="Meiryo UI" panose="020B0604030504040204" pitchFamily="50" charset="-128"/>
              </a:rPr>
              <a:t>ください。</a:t>
            </a:r>
            <a:endParaRPr lang="en-US" altLang="ja-JP" sz="1400" dirty="0">
              <a:latin typeface="Meiryo UI" panose="020B0604030504040204" pitchFamily="50" charset="-128"/>
              <a:ea typeface="Meiryo UI" panose="020B0604030504040204" pitchFamily="50" charset="-128"/>
            </a:endParaRPr>
          </a:p>
          <a:p>
            <a:pPr>
              <a:lnSpc>
                <a:spcPts val="1500"/>
              </a:lnSpc>
              <a:spcAft>
                <a:spcPts val="600"/>
              </a:spcAft>
            </a:pPr>
            <a:r>
              <a:rPr lang="en-US" altLang="ja-JP" sz="1400" dirty="0">
                <a:latin typeface="Meiryo UI" panose="020B0604030504040204" pitchFamily="50" charset="-128"/>
                <a:ea typeface="Meiryo UI" panose="020B0604030504040204" pitchFamily="50" charset="-128"/>
              </a:rPr>
              <a:t>   </a:t>
            </a:r>
            <a:r>
              <a:rPr lang="ja-JP" altLang="en-US" sz="1400" dirty="0">
                <a:latin typeface="Meiryo UI" panose="020B0604030504040204" pitchFamily="50" charset="-128"/>
                <a:ea typeface="Meiryo UI" panose="020B0604030504040204" pitchFamily="50" charset="-128"/>
              </a:rPr>
              <a:t>また</a:t>
            </a:r>
            <a:r>
              <a:rPr lang="ja-JP" altLang="en-US" sz="1400" dirty="0" smtClean="0">
                <a:latin typeface="Meiryo UI" panose="020B0604030504040204" pitchFamily="50" charset="-128"/>
                <a:ea typeface="Meiryo UI" panose="020B0604030504040204" pitchFamily="50" charset="-128"/>
              </a:rPr>
              <a:t>、アーカイブ視聴にかかる</a:t>
            </a:r>
            <a:r>
              <a:rPr lang="ja-JP" altLang="en-US" sz="1400" dirty="0">
                <a:latin typeface="Meiryo UI" panose="020B0604030504040204" pitchFamily="50" charset="-128"/>
                <a:ea typeface="Meiryo UI" panose="020B0604030504040204" pitchFamily="50" charset="-128"/>
              </a:rPr>
              <a:t>通信やその他にかかる費用等は参加者のご負担とします</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grpSp>
        <p:nvGrpSpPr>
          <p:cNvPr id="2" name="グループ化 1"/>
          <p:cNvGrpSpPr/>
          <p:nvPr/>
        </p:nvGrpSpPr>
        <p:grpSpPr>
          <a:xfrm>
            <a:off x="141479" y="5307904"/>
            <a:ext cx="7532857" cy="1254896"/>
            <a:chOff x="302307" y="4765877"/>
            <a:chExt cx="7220968" cy="1254896"/>
          </a:xfrm>
        </p:grpSpPr>
        <p:sp>
          <p:nvSpPr>
            <p:cNvPr id="22" name="正方形/長方形 21">
              <a:extLst>
                <a:ext uri="{FF2B5EF4-FFF2-40B4-BE49-F238E27FC236}">
                  <a16:creationId xmlns:a16="http://schemas.microsoft.com/office/drawing/2014/main" id="{56EE971F-63CB-47B4-BF2D-39A033B8EEE6}"/>
                </a:ext>
              </a:extLst>
            </p:cNvPr>
            <p:cNvSpPr/>
            <p:nvPr/>
          </p:nvSpPr>
          <p:spPr>
            <a:xfrm>
              <a:off x="338830" y="4765878"/>
              <a:ext cx="7138155" cy="1254895"/>
            </a:xfrm>
            <a:prstGeom prst="rect">
              <a:avLst/>
            </a:prstGeom>
            <a:solidFill>
              <a:schemeClr val="accent4">
                <a:lumMod val="20000"/>
                <a:lumOff val="80000"/>
              </a:schemeClr>
            </a:solidFill>
            <a:ln>
              <a:solidFill>
                <a:schemeClr val="accent4">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dirty="0"/>
            </a:p>
          </p:txBody>
        </p:sp>
        <p:sp>
          <p:nvSpPr>
            <p:cNvPr id="14" name="正方形/長方形 13"/>
            <p:cNvSpPr/>
            <p:nvPr/>
          </p:nvSpPr>
          <p:spPr>
            <a:xfrm>
              <a:off x="338831" y="4765877"/>
              <a:ext cx="7184444" cy="307777"/>
            </a:xfrm>
            <a:prstGeom prst="rect">
              <a:avLst/>
            </a:prstGeom>
          </p:spPr>
          <p:txBody>
            <a:bodyPr wrap="square">
              <a:spAutoFit/>
            </a:bodyPr>
            <a:lstStyle/>
            <a:p>
              <a:r>
                <a:rPr lang="ja-JP" altLang="en-US" sz="1400" b="1" dirty="0">
                  <a:solidFill>
                    <a:srgbClr val="FF0000"/>
                  </a:solidFill>
                  <a:latin typeface="Meiryo UI" panose="020B0604030504040204" pitchFamily="50" charset="-128"/>
                  <a:ea typeface="Meiryo UI" panose="020B0604030504040204" pitchFamily="50" charset="-128"/>
                </a:rPr>
                <a:t>ご来場される皆様へ（新型コロナウイルス感染症拡大に関する注意事項とお願い）</a:t>
              </a:r>
              <a:endParaRPr lang="ja-JP" altLang="en-US" sz="2000" b="1" dirty="0">
                <a:solidFill>
                  <a:srgbClr val="FF0000"/>
                </a:solidFill>
                <a:latin typeface="Meiryo UI" panose="020B0604030504040204" pitchFamily="50" charset="-128"/>
                <a:ea typeface="Meiryo UI" panose="020B0604030504040204" pitchFamily="50" charset="-128"/>
              </a:endParaRPr>
            </a:p>
          </p:txBody>
        </p:sp>
        <p:sp>
          <p:nvSpPr>
            <p:cNvPr id="15" name="正方形/長方形 14"/>
            <p:cNvSpPr/>
            <p:nvPr/>
          </p:nvSpPr>
          <p:spPr>
            <a:xfrm>
              <a:off x="302307" y="5026627"/>
              <a:ext cx="7174677" cy="954107"/>
            </a:xfrm>
            <a:prstGeom prst="rect">
              <a:avLst/>
            </a:prstGeom>
          </p:spPr>
          <p:txBody>
            <a:bodyPr wrap="square">
              <a:spAutoFit/>
            </a:bodyPr>
            <a:lstStyle/>
            <a:p>
              <a:r>
                <a:rPr lang="ja-JP" altLang="en-US" sz="1400" dirty="0">
                  <a:solidFill>
                    <a:schemeClr val="accent2">
                      <a:lumMod val="50000"/>
                    </a:schemeClr>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マスクの正しい着用、手洗いの励行、会場に設置した消毒用アルコールによる手指の消毒を</a:t>
              </a:r>
              <a:r>
                <a:rPr lang="ja-JP" altLang="en-US" sz="1400" dirty="0" smtClean="0">
                  <a:latin typeface="Meiryo UI" panose="020B0604030504040204" pitchFamily="50" charset="-128"/>
                  <a:ea typeface="Meiryo UI" panose="020B0604030504040204" pitchFamily="50" charset="-128"/>
                </a:rPr>
                <a:t>お願い</a:t>
              </a:r>
              <a:r>
                <a:rPr lang="ja-JP" altLang="en-US" sz="1400" dirty="0">
                  <a:latin typeface="Meiryo UI" panose="020B0604030504040204" pitchFamily="50" charset="-128"/>
                  <a:ea typeface="Meiryo UI" panose="020B0604030504040204" pitchFamily="50" charset="-128"/>
                </a:rPr>
                <a:t>します。</a:t>
              </a:r>
              <a:endParaRPr lang="en-US" altLang="ja-JP" sz="1400" dirty="0">
                <a:latin typeface="Meiryo UI" panose="020B0604030504040204" pitchFamily="50" charset="-128"/>
                <a:ea typeface="Meiryo UI" panose="020B0604030504040204" pitchFamily="50" charset="-128"/>
              </a:endParaRPr>
            </a:p>
            <a:p>
              <a:r>
                <a:rPr lang="ja-JP" altLang="en-US" sz="1400" dirty="0">
                  <a:solidFill>
                    <a:schemeClr val="accent2">
                      <a:lumMod val="50000"/>
                    </a:schemeClr>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発熱、咳、くしゃみ、全身痛、下痢、倦怠感などの症状がある場合は、ご来場をお控えください。</a:t>
              </a:r>
              <a:endParaRPr lang="en-US" altLang="ja-JP" sz="1400" dirty="0">
                <a:latin typeface="Meiryo UI" panose="020B0604030504040204" pitchFamily="50" charset="-128"/>
                <a:ea typeface="Meiryo UI" panose="020B0604030504040204" pitchFamily="50" charset="-128"/>
              </a:endParaRPr>
            </a:p>
            <a:p>
              <a:r>
                <a:rPr lang="ja-JP" altLang="en-US" sz="1400" dirty="0">
                  <a:solidFill>
                    <a:schemeClr val="accent2">
                      <a:lumMod val="50000"/>
                    </a:schemeClr>
                  </a:solidFill>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会場にて万が一体調が悪くなった場合は、我慢なさらず、速やかにお近くのスタッフにお声がけください。</a:t>
              </a:r>
              <a:endParaRPr lang="en-US" altLang="ja-JP" sz="1400" dirty="0">
                <a:latin typeface="Meiryo UI" panose="020B0604030504040204" pitchFamily="50" charset="-128"/>
                <a:ea typeface="Meiryo UI" panose="020B0604030504040204" pitchFamily="50" charset="-128"/>
              </a:endParaRPr>
            </a:p>
          </p:txBody>
        </p:sp>
      </p:grpSp>
      <p:pic>
        <p:nvPicPr>
          <p:cNvPr id="18" name="図 17"/>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593437" y="9826627"/>
            <a:ext cx="967939" cy="966913"/>
          </a:xfrm>
          <a:prstGeom prst="rect">
            <a:avLst/>
          </a:prstGeom>
        </p:spPr>
      </p:pic>
      <p:graphicFrame>
        <p:nvGraphicFramePr>
          <p:cNvPr id="19" name="表 4">
            <a:extLst>
              <a:ext uri="{FF2B5EF4-FFF2-40B4-BE49-F238E27FC236}">
                <a16:creationId xmlns:a16="http://schemas.microsoft.com/office/drawing/2014/main" id="{CF5C531C-B683-4A32-BBF4-2B7541DE0B09}"/>
              </a:ext>
            </a:extLst>
          </p:cNvPr>
          <p:cNvGraphicFramePr>
            <a:graphicFrameLocks noGrp="1"/>
          </p:cNvGraphicFramePr>
          <p:nvPr>
            <p:extLst>
              <p:ext uri="{D42A27DB-BD31-4B8C-83A1-F6EECF244321}">
                <p14:modId xmlns:p14="http://schemas.microsoft.com/office/powerpoint/2010/main" val="2479949576"/>
              </p:ext>
            </p:extLst>
          </p:nvPr>
        </p:nvGraphicFramePr>
        <p:xfrm>
          <a:off x="338831" y="600240"/>
          <a:ext cx="7138155" cy="4563225"/>
        </p:xfrm>
        <a:graphic>
          <a:graphicData uri="http://schemas.openxmlformats.org/drawingml/2006/table">
            <a:tbl>
              <a:tblPr firstRow="1" bandRow="1">
                <a:tableStyleId>{5C22544A-7EE6-4342-B048-85BDC9FD1C3A}</a:tableStyleId>
              </a:tblPr>
              <a:tblGrid>
                <a:gridCol w="669003">
                  <a:extLst>
                    <a:ext uri="{9D8B030D-6E8A-4147-A177-3AD203B41FA5}">
                      <a16:colId xmlns:a16="http://schemas.microsoft.com/office/drawing/2014/main" val="3388806955"/>
                    </a:ext>
                  </a:extLst>
                </a:gridCol>
                <a:gridCol w="1293119">
                  <a:extLst>
                    <a:ext uri="{9D8B030D-6E8A-4147-A177-3AD203B41FA5}">
                      <a16:colId xmlns:a16="http://schemas.microsoft.com/office/drawing/2014/main" val="929434400"/>
                    </a:ext>
                  </a:extLst>
                </a:gridCol>
                <a:gridCol w="2061497">
                  <a:extLst>
                    <a:ext uri="{9D8B030D-6E8A-4147-A177-3AD203B41FA5}">
                      <a16:colId xmlns:a16="http://schemas.microsoft.com/office/drawing/2014/main" val="3886167116"/>
                    </a:ext>
                  </a:extLst>
                </a:gridCol>
                <a:gridCol w="3114536">
                  <a:extLst>
                    <a:ext uri="{9D8B030D-6E8A-4147-A177-3AD203B41FA5}">
                      <a16:colId xmlns:a16="http://schemas.microsoft.com/office/drawing/2014/main" val="158520661"/>
                    </a:ext>
                  </a:extLst>
                </a:gridCol>
              </a:tblGrid>
              <a:tr h="356985">
                <a:tc>
                  <a:txBody>
                    <a:bodyPr/>
                    <a:lstStyle/>
                    <a:p>
                      <a:pPr algn="ctr"/>
                      <a:r>
                        <a:rPr kumimoji="1" lang="ja-JP" altLang="en-US" sz="1400" dirty="0">
                          <a:latin typeface="Meiryo UI" panose="020B0604030504040204" pitchFamily="50" charset="-128"/>
                          <a:ea typeface="Meiryo UI" panose="020B0604030504040204" pitchFamily="50" charset="-128"/>
                        </a:rPr>
                        <a:t>構成</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B035"/>
                    </a:solidFill>
                  </a:tcPr>
                </a:tc>
                <a:tc>
                  <a:txBody>
                    <a:bodyPr/>
                    <a:lstStyle/>
                    <a:p>
                      <a:pPr algn="ctr"/>
                      <a:r>
                        <a:rPr kumimoji="1" lang="ja-JP" altLang="en-US" sz="1400" dirty="0">
                          <a:latin typeface="Meiryo UI" panose="020B0604030504040204" pitchFamily="50" charset="-128"/>
                          <a:ea typeface="Meiryo UI" panose="020B0604030504040204" pitchFamily="50" charset="-128"/>
                        </a:rPr>
                        <a:t>時間</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B035"/>
                    </a:solidFill>
                  </a:tcPr>
                </a:tc>
                <a:tc>
                  <a:txBody>
                    <a:bodyPr/>
                    <a:lstStyle/>
                    <a:p>
                      <a:pPr algn="ctr"/>
                      <a:r>
                        <a:rPr kumimoji="1" lang="ja-JP" altLang="en-US" sz="1400" dirty="0">
                          <a:latin typeface="Meiryo UI" panose="020B0604030504040204" pitchFamily="50" charset="-128"/>
                          <a:ea typeface="Meiryo UI" panose="020B0604030504040204" pitchFamily="50" charset="-128"/>
                        </a:rPr>
                        <a:t>登壇者</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B035"/>
                    </a:solidFill>
                  </a:tcPr>
                </a:tc>
                <a:tc>
                  <a:txBody>
                    <a:bodyPr/>
                    <a:lstStyle/>
                    <a:p>
                      <a:pPr algn="ctr"/>
                      <a:r>
                        <a:rPr kumimoji="1" lang="ja-JP" altLang="en-US" sz="1400" dirty="0">
                          <a:latin typeface="Meiryo UI" panose="020B0604030504040204" pitchFamily="50" charset="-128"/>
                          <a:ea typeface="Meiryo UI" panose="020B0604030504040204" pitchFamily="50" charset="-128"/>
                        </a:rPr>
                        <a:t>内容</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rgbClr val="59B035"/>
                    </a:solidFill>
                  </a:tcPr>
                </a:tc>
                <a:extLst>
                  <a:ext uri="{0D108BD9-81ED-4DB2-BD59-A6C34878D82A}">
                    <a16:rowId xmlns:a16="http://schemas.microsoft.com/office/drawing/2014/main" val="3522998911"/>
                  </a:ext>
                </a:extLst>
              </a:tr>
              <a:tr h="370840">
                <a:tc>
                  <a:txBody>
                    <a:bodyPr/>
                    <a:lstStyle/>
                    <a:p>
                      <a:r>
                        <a:rPr kumimoji="1" lang="ja-JP" altLang="en-US" sz="1200" b="1" dirty="0">
                          <a:latin typeface="Meiryo UI" panose="020B0604030504040204" pitchFamily="50" charset="-128"/>
                          <a:ea typeface="Meiryo UI" panose="020B0604030504040204" pitchFamily="50" charset="-128"/>
                        </a:rPr>
                        <a:t>開会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1" dirty="0" smtClean="0">
                          <a:latin typeface="Meiryo UI" panose="020B0604030504040204" pitchFamily="50" charset="-128"/>
                          <a:ea typeface="Meiryo UI" panose="020B0604030504040204" pitchFamily="50" charset="-128"/>
                        </a:rPr>
                        <a:t>13:30</a:t>
                      </a:r>
                      <a:r>
                        <a:rPr kumimoji="1" lang="ja-JP" altLang="en-US" sz="1200" b="1" dirty="0">
                          <a:latin typeface="Meiryo UI" panose="020B0604030504040204" pitchFamily="50" charset="-128"/>
                          <a:ea typeface="Meiryo UI" panose="020B0604030504040204" pitchFamily="50" charset="-128"/>
                        </a:rPr>
                        <a:t>～</a:t>
                      </a:r>
                      <a:r>
                        <a:rPr kumimoji="1" lang="en-US" altLang="ja-JP" sz="1200" b="1" dirty="0" smtClean="0">
                          <a:latin typeface="Meiryo UI" panose="020B0604030504040204" pitchFamily="50" charset="-128"/>
                          <a:ea typeface="Meiryo UI" panose="020B0604030504040204" pitchFamily="50" charset="-128"/>
                        </a:rPr>
                        <a:t>13:35</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400" b="0" dirty="0">
                          <a:latin typeface="Meiryo UI" panose="020B0604030504040204" pitchFamily="50" charset="-128"/>
                          <a:ea typeface="Meiryo UI" panose="020B0604030504040204" pitchFamily="50" charset="-128"/>
                        </a:rPr>
                        <a:t>大阪府環境農林</a:t>
                      </a:r>
                      <a:r>
                        <a:rPr kumimoji="1" lang="zh-TW" altLang="en-US" sz="1400" b="0" dirty="0" smtClean="0">
                          <a:latin typeface="Meiryo UI" panose="020B0604030504040204" pitchFamily="50" charset="-128"/>
                          <a:ea typeface="Meiryo UI" panose="020B0604030504040204" pitchFamily="50" charset="-128"/>
                        </a:rPr>
                        <a:t>水産部</a:t>
                      </a:r>
                      <a:endParaRPr kumimoji="1" lang="en-US" altLang="zh-TW" sz="1400" b="0" dirty="0" smtClean="0">
                        <a:latin typeface="Meiryo UI" panose="020B0604030504040204" pitchFamily="50" charset="-128"/>
                        <a:ea typeface="Meiryo UI" panose="020B0604030504040204" pitchFamily="50" charset="-128"/>
                      </a:endParaRPr>
                    </a:p>
                    <a:p>
                      <a:r>
                        <a:rPr kumimoji="1" lang="zh-TW" altLang="en-US" sz="1400" b="0" dirty="0" smtClean="0">
                          <a:latin typeface="Meiryo UI" panose="020B0604030504040204" pitchFamily="50" charset="-128"/>
                          <a:ea typeface="Meiryo UI" panose="020B0604030504040204" pitchFamily="50" charset="-128"/>
                        </a:rPr>
                        <a:t>流通</a:t>
                      </a:r>
                      <a:r>
                        <a:rPr kumimoji="1" lang="zh-TW" altLang="en-US" sz="1400" b="0" dirty="0">
                          <a:latin typeface="Meiryo UI" panose="020B0604030504040204" pitchFamily="50" charset="-128"/>
                          <a:ea typeface="Meiryo UI" panose="020B0604030504040204" pitchFamily="50" charset="-128"/>
                        </a:rPr>
                        <a:t>対策室長　</a:t>
                      </a:r>
                      <a:endParaRPr kumimoji="1" lang="ja-JP" altLang="en-US"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a:latin typeface="Meiryo UI" panose="020B0604030504040204" pitchFamily="50" charset="-128"/>
                          <a:ea typeface="Meiryo UI" panose="020B0604030504040204" pitchFamily="50" charset="-128"/>
                        </a:rPr>
                        <a:t>開会</a:t>
                      </a:r>
                      <a:r>
                        <a:rPr kumimoji="1" lang="ja-JP" altLang="en-US" sz="1400" b="0" dirty="0" smtClean="0">
                          <a:latin typeface="Meiryo UI" panose="020B0604030504040204" pitchFamily="50" charset="-128"/>
                          <a:ea typeface="Meiryo UI" panose="020B0604030504040204" pitchFamily="50" charset="-128"/>
                        </a:rPr>
                        <a:t>挨拶</a:t>
                      </a:r>
                      <a:endParaRPr kumimoji="1" lang="ja-JP" altLang="en-US"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262346739"/>
                  </a:ext>
                </a:extLst>
              </a:tr>
              <a:tr h="370840">
                <a:tc rowSpan="5">
                  <a:txBody>
                    <a:bodyPr/>
                    <a:lstStyle/>
                    <a:p>
                      <a:r>
                        <a:rPr kumimoji="1" lang="ja-JP" altLang="en-US" sz="1200" b="1" dirty="0" smtClean="0">
                          <a:latin typeface="Meiryo UI" panose="020B0604030504040204" pitchFamily="50" charset="-128"/>
                          <a:ea typeface="Meiryo UI" panose="020B0604030504040204" pitchFamily="50" charset="-128"/>
                        </a:rPr>
                        <a:t>講義</a:t>
                      </a:r>
                      <a:endParaRPr kumimoji="1" lang="ja-JP" altLang="en-US"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1" dirty="0" smtClean="0">
                          <a:latin typeface="Meiryo UI" panose="020B0604030504040204" pitchFamily="50" charset="-128"/>
                          <a:ea typeface="Meiryo UI" panose="020B0604030504040204" pitchFamily="50" charset="-128"/>
                        </a:rPr>
                        <a:t>13:35</a:t>
                      </a:r>
                      <a:r>
                        <a:rPr kumimoji="1" lang="ja-JP" altLang="en-US" sz="1200" b="1" dirty="0">
                          <a:latin typeface="Meiryo UI" panose="020B0604030504040204" pitchFamily="50" charset="-128"/>
                          <a:ea typeface="Meiryo UI" panose="020B0604030504040204" pitchFamily="50" charset="-128"/>
                        </a:rPr>
                        <a:t>～</a:t>
                      </a:r>
                      <a:r>
                        <a:rPr kumimoji="1" lang="en-US" altLang="ja-JP" sz="1200" b="1" dirty="0" smtClean="0">
                          <a:latin typeface="Meiryo UI" panose="020B0604030504040204" pitchFamily="50" charset="-128"/>
                          <a:ea typeface="Meiryo UI" panose="020B0604030504040204" pitchFamily="50" charset="-128"/>
                        </a:rPr>
                        <a:t>14:05</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latin typeface="Meiryo UI" panose="020B0604030504040204" pitchFamily="50" charset="-128"/>
                          <a:ea typeface="Meiryo UI" panose="020B0604030504040204" pitchFamily="50" charset="-128"/>
                        </a:rPr>
                        <a:t>エイチ・ツー・オー リテイリング株式会社</a:t>
                      </a:r>
                      <a:endParaRPr kumimoji="1" lang="ja-JP" altLang="en-US"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400" dirty="0" smtClean="0">
                          <a:latin typeface="Meiryo UI" panose="020B0604030504040204" pitchFamily="50" charset="-128"/>
                          <a:ea typeface="Meiryo UI" panose="020B0604030504040204" pitchFamily="50" charset="-128"/>
                        </a:rPr>
                        <a:t>小売事業者として地域と連携した食品ロス削減の取組事例紹介</a:t>
                      </a:r>
                      <a:endParaRPr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868902547"/>
                  </a:ext>
                </a:extLst>
              </a:tr>
              <a:tr h="370840">
                <a:tc vMerge="1">
                  <a:txBody>
                    <a:bodyPr/>
                    <a:lstStyle/>
                    <a:p>
                      <a:endParaRPr kumimoji="1" lang="ja-JP" altLang="en-US" sz="1200" b="1" dirty="0">
                        <a:latin typeface="Meiryo UI" panose="020B0604030504040204" pitchFamily="50" charset="-128"/>
                        <a:ea typeface="Meiryo UI" panose="020B0604030504040204" pitchFamily="50" charset="-128"/>
                      </a:endParaRPr>
                    </a:p>
                  </a:txBody>
                  <a:tcPr/>
                </a:tc>
                <a:tc>
                  <a:txBody>
                    <a:bodyPr/>
                    <a:lstStyle/>
                    <a:p>
                      <a:r>
                        <a:rPr kumimoji="1" lang="en-US" altLang="ja-JP" sz="1200" b="1" dirty="0" smtClean="0">
                          <a:latin typeface="Meiryo UI" panose="020B0604030504040204" pitchFamily="50" charset="-128"/>
                          <a:ea typeface="Meiryo UI" panose="020B0604030504040204" pitchFamily="50" charset="-128"/>
                        </a:rPr>
                        <a:t>14:05</a:t>
                      </a:r>
                      <a:r>
                        <a:rPr kumimoji="1" lang="ja-JP" altLang="en-US" sz="1200" b="1" dirty="0" smtClean="0">
                          <a:latin typeface="Meiryo UI" panose="020B0604030504040204" pitchFamily="50" charset="-128"/>
                          <a:ea typeface="Meiryo UI" panose="020B0604030504040204" pitchFamily="50" charset="-128"/>
                        </a:rPr>
                        <a:t>～</a:t>
                      </a:r>
                      <a:r>
                        <a:rPr kumimoji="1" lang="en-US" altLang="ja-JP" sz="1200" b="1" dirty="0" smtClean="0">
                          <a:latin typeface="Meiryo UI" panose="020B0604030504040204" pitchFamily="50" charset="-128"/>
                          <a:ea typeface="Meiryo UI" panose="020B0604030504040204" pitchFamily="50" charset="-128"/>
                        </a:rPr>
                        <a:t>14:35</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latin typeface="Meiryo UI" panose="020B0604030504040204" pitchFamily="50" charset="-128"/>
                          <a:ea typeface="Meiryo UI" panose="020B0604030504040204" pitchFamily="50" charset="-128"/>
                        </a:rPr>
                        <a:t>株式会社シノプス</a:t>
                      </a:r>
                      <a:endParaRPr kumimoji="1" lang="ja-JP" altLang="en-US"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400" dirty="0" smtClean="0">
                          <a:latin typeface="Meiryo UI" panose="020B0604030504040204" pitchFamily="50" charset="-128"/>
                          <a:ea typeface="Meiryo UI" panose="020B0604030504040204" pitchFamily="50" charset="-128"/>
                        </a:rPr>
                        <a:t>クラウド型の需要予測サービスを活用した食品ロス削減事例紹介</a:t>
                      </a:r>
                      <a:endParaRPr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87156290"/>
                  </a:ext>
                </a:extLst>
              </a:tr>
              <a:tr h="370840">
                <a:tc vMerge="1">
                  <a:txBody>
                    <a:bodyPr/>
                    <a:lstStyle/>
                    <a:p>
                      <a:endParaRPr kumimoji="1" lang="ja-JP" altLang="en-US"/>
                    </a:p>
                  </a:txBody>
                  <a:tcPr/>
                </a:tc>
                <a:tc>
                  <a:txBody>
                    <a:bodyPr/>
                    <a:lstStyle/>
                    <a:p>
                      <a:r>
                        <a:rPr kumimoji="1" lang="en-US" altLang="ja-JP" sz="1200" b="1" dirty="0" smtClean="0">
                          <a:latin typeface="Meiryo UI" panose="020B0604030504040204" pitchFamily="50" charset="-128"/>
                          <a:ea typeface="Meiryo UI" panose="020B0604030504040204" pitchFamily="50" charset="-128"/>
                        </a:rPr>
                        <a:t>14:35~14:50</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latin typeface="Meiryo UI" panose="020B0604030504040204" pitchFamily="50" charset="-128"/>
                          <a:ea typeface="Meiryo UI" panose="020B0604030504040204" pitchFamily="50" charset="-128"/>
                        </a:rPr>
                        <a:t>三井住友海上火災保険株式会社</a:t>
                      </a:r>
                      <a:endParaRPr kumimoji="1" lang="ja-JP" altLang="en-US"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lang="ja-JP" altLang="en-US" sz="1400" dirty="0" smtClean="0">
                          <a:latin typeface="Meiryo UI" panose="020B0604030504040204" pitchFamily="50" charset="-128"/>
                          <a:ea typeface="Meiryo UI" panose="020B0604030504040204" pitchFamily="50" charset="-128"/>
                        </a:rPr>
                        <a:t>小売店等が未利用食品を寄贈する際のリスクマネジメントについて</a:t>
                      </a:r>
                      <a:endParaRPr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322571576"/>
                  </a:ext>
                </a:extLst>
              </a:tr>
              <a:tr h="370840">
                <a:tc vMerge="1">
                  <a:txBody>
                    <a:bodyPr/>
                    <a:lstStyle/>
                    <a:p>
                      <a:endParaRPr kumimoji="1" lang="ja-JP" altLang="en-US" sz="1200" b="1" dirty="0">
                        <a:latin typeface="Meiryo UI" panose="020B0604030504040204" pitchFamily="50" charset="-128"/>
                        <a:ea typeface="Meiryo UI" panose="020B0604030504040204" pitchFamily="50" charset="-128"/>
                      </a:endParaRPr>
                    </a:p>
                  </a:txBody>
                  <a:tcPr/>
                </a:tc>
                <a:tc>
                  <a:txBody>
                    <a:bodyPr/>
                    <a:lstStyle/>
                    <a:p>
                      <a:r>
                        <a:rPr kumimoji="1" lang="en-US" altLang="ja-JP" sz="1200" b="1" dirty="0" smtClean="0">
                          <a:latin typeface="Meiryo UI" panose="020B0604030504040204" pitchFamily="50" charset="-128"/>
                          <a:ea typeface="Meiryo UI" panose="020B0604030504040204" pitchFamily="50" charset="-128"/>
                        </a:rPr>
                        <a:t>14:50</a:t>
                      </a:r>
                      <a:r>
                        <a:rPr kumimoji="1" lang="ja-JP" altLang="en-US" sz="1200" b="1" dirty="0" smtClean="0">
                          <a:latin typeface="Meiryo UI" panose="020B0604030504040204" pitchFamily="50" charset="-128"/>
                          <a:ea typeface="Meiryo UI" panose="020B0604030504040204" pitchFamily="50" charset="-128"/>
                        </a:rPr>
                        <a:t>～</a:t>
                      </a:r>
                      <a:r>
                        <a:rPr kumimoji="1" lang="en-US" altLang="ja-JP" sz="1200" b="1" dirty="0" smtClean="0">
                          <a:latin typeface="Meiryo UI" panose="020B0604030504040204" pitchFamily="50" charset="-128"/>
                          <a:ea typeface="Meiryo UI" panose="020B0604030504040204" pitchFamily="50" charset="-128"/>
                        </a:rPr>
                        <a:t>15:20</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latin typeface="Meiryo UI" panose="020B0604030504040204" pitchFamily="50" charset="-128"/>
                          <a:ea typeface="Meiryo UI" panose="020B0604030504040204" pitchFamily="50" charset="-128"/>
                        </a:rPr>
                        <a:t>一般社団法人サスティナブルフードチェーン協議会</a:t>
                      </a:r>
                      <a:endParaRPr kumimoji="1" lang="ja-JP" altLang="en-US"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ja-JP" sz="1400" kern="1200" dirty="0" smtClean="0">
                          <a:solidFill>
                            <a:schemeClr val="dk1"/>
                          </a:solidFill>
                          <a:effectLst/>
                          <a:latin typeface="Meiryo UI" panose="020B0604030504040204" pitchFamily="50" charset="-128"/>
                          <a:ea typeface="Meiryo UI" panose="020B0604030504040204" pitchFamily="50" charset="-128"/>
                          <a:cs typeface="+mn-cs"/>
                        </a:rPr>
                        <a:t>「こどもスマイリング・プロジェクト」</a:t>
                      </a:r>
                      <a:r>
                        <a:rPr kumimoji="1" lang="ja-JP" altLang="en-US" sz="1400" kern="1200" dirty="0" smtClean="0">
                          <a:solidFill>
                            <a:schemeClr val="dk1"/>
                          </a:solidFill>
                          <a:effectLst/>
                          <a:latin typeface="Meiryo UI" panose="020B0604030504040204" pitchFamily="50" charset="-128"/>
                          <a:ea typeface="Meiryo UI" panose="020B0604030504040204" pitchFamily="50" charset="-128"/>
                          <a:cs typeface="+mn-cs"/>
                        </a:rPr>
                        <a:t>など</a:t>
                      </a:r>
                      <a:r>
                        <a:rPr kumimoji="1" lang="ja-JP" altLang="ja-JP" sz="1400" kern="1200" dirty="0" smtClean="0">
                          <a:solidFill>
                            <a:schemeClr val="dk1"/>
                          </a:solidFill>
                          <a:effectLst/>
                          <a:latin typeface="Meiryo UI" panose="020B0604030504040204" pitchFamily="50" charset="-128"/>
                          <a:ea typeface="Meiryo UI" panose="020B0604030504040204" pitchFamily="50" charset="-128"/>
                          <a:cs typeface="+mn-cs"/>
                        </a:rPr>
                        <a:t>による</a:t>
                      </a:r>
                      <a:r>
                        <a:rPr kumimoji="1" lang="ja-JP" altLang="en-US" sz="1400" kern="1200" dirty="0" smtClean="0">
                          <a:solidFill>
                            <a:schemeClr val="dk1"/>
                          </a:solidFill>
                          <a:effectLst/>
                          <a:latin typeface="Meiryo UI" panose="020B0604030504040204" pitchFamily="50" charset="-128"/>
                          <a:ea typeface="Meiryo UI" panose="020B0604030504040204" pitchFamily="50" charset="-128"/>
                          <a:cs typeface="+mn-cs"/>
                        </a:rPr>
                        <a:t>小売店と連携した</a:t>
                      </a:r>
                      <a:r>
                        <a:rPr kumimoji="1" lang="ja-JP" altLang="ja-JP" sz="1400" kern="1200" dirty="0" smtClean="0">
                          <a:solidFill>
                            <a:schemeClr val="dk1"/>
                          </a:solidFill>
                          <a:effectLst/>
                          <a:latin typeface="Meiryo UI" panose="020B0604030504040204" pitchFamily="50" charset="-128"/>
                          <a:ea typeface="Meiryo UI" panose="020B0604030504040204" pitchFamily="50" charset="-128"/>
                          <a:cs typeface="+mn-cs"/>
                        </a:rPr>
                        <a:t>消費者啓発事例</a:t>
                      </a:r>
                      <a:r>
                        <a:rPr kumimoji="1" lang="ja-JP" altLang="en-US" sz="1400" kern="1200" dirty="0" smtClean="0">
                          <a:solidFill>
                            <a:schemeClr val="dk1"/>
                          </a:solidFill>
                          <a:effectLst/>
                          <a:latin typeface="Meiryo UI" panose="020B0604030504040204" pitchFamily="50" charset="-128"/>
                          <a:ea typeface="Meiryo UI" panose="020B0604030504040204" pitchFamily="50" charset="-128"/>
                          <a:cs typeface="+mn-cs"/>
                        </a:rPr>
                        <a:t>紹介</a:t>
                      </a:r>
                      <a:endParaRPr lang="ja-JP" altLang="en-US" sz="140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682715036"/>
                  </a:ext>
                </a:extLst>
              </a:tr>
              <a:tr h="370840">
                <a:tc vMerge="1">
                  <a:txBody>
                    <a:bodyPr/>
                    <a:lstStyle/>
                    <a:p>
                      <a:endParaRPr kumimoji="1" lang="ja-JP" altLang="en-US"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1" dirty="0" smtClean="0">
                          <a:latin typeface="Meiryo UI" panose="020B0604030504040204" pitchFamily="50" charset="-128"/>
                          <a:ea typeface="Meiryo UI" panose="020B0604030504040204" pitchFamily="50" charset="-128"/>
                        </a:rPr>
                        <a:t>15:20</a:t>
                      </a:r>
                      <a:r>
                        <a:rPr kumimoji="1" lang="ja-JP" altLang="en-US" sz="1200" b="1" dirty="0" smtClean="0">
                          <a:latin typeface="Meiryo UI" panose="020B0604030504040204" pitchFamily="50" charset="-128"/>
                          <a:ea typeface="Meiryo UI" panose="020B0604030504040204" pitchFamily="50" charset="-128"/>
                        </a:rPr>
                        <a:t>～</a:t>
                      </a:r>
                      <a:r>
                        <a:rPr kumimoji="1" lang="en-US" altLang="ja-JP" sz="1200" b="1" dirty="0" smtClean="0">
                          <a:latin typeface="Meiryo UI" panose="020B0604030504040204" pitchFamily="50" charset="-128"/>
                          <a:ea typeface="Meiryo UI" panose="020B0604030504040204" pitchFamily="50" charset="-128"/>
                        </a:rPr>
                        <a:t>15:35</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400" b="0" dirty="0" smtClean="0">
                          <a:latin typeface="Meiryo UI" panose="020B0604030504040204" pitchFamily="50" charset="-128"/>
                          <a:ea typeface="Meiryo UI" panose="020B0604030504040204" pitchFamily="50" charset="-128"/>
                        </a:rPr>
                        <a:t>大阪府環境農林水産部</a:t>
                      </a:r>
                    </a:p>
                    <a:p>
                      <a:r>
                        <a:rPr kumimoji="1" lang="zh-TW" altLang="en-US" sz="1400" b="0" dirty="0" smtClean="0">
                          <a:latin typeface="Meiryo UI" panose="020B0604030504040204" pitchFamily="50" charset="-128"/>
                          <a:ea typeface="Meiryo UI" panose="020B0604030504040204" pitchFamily="50" charset="-128"/>
                        </a:rPr>
                        <a:t>流通対策室</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latin typeface="Meiryo UI" panose="020B0604030504040204" pitchFamily="50" charset="-128"/>
                          <a:ea typeface="Meiryo UI" panose="020B0604030504040204" pitchFamily="50" charset="-128"/>
                        </a:rPr>
                        <a:t>「もったいないやん！食の都大阪でおいしく食べきろう」学生プロジェクトと連携した事例紹介</a:t>
                      </a:r>
                      <a:endParaRPr kumimoji="1" lang="ja-JP" altLang="en-US"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1466241185"/>
                  </a:ext>
                </a:extLst>
              </a:tr>
              <a:tr h="370840">
                <a:tc>
                  <a:txBody>
                    <a:bodyPr/>
                    <a:lstStyle/>
                    <a:p>
                      <a:r>
                        <a:rPr kumimoji="1" lang="ja-JP" altLang="en-US" sz="1200" b="1" dirty="0">
                          <a:latin typeface="Meiryo UI" panose="020B0604030504040204" pitchFamily="50" charset="-128"/>
                          <a:ea typeface="Meiryo UI" panose="020B0604030504040204" pitchFamily="50" charset="-128"/>
                        </a:rPr>
                        <a:t>閉会</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1" dirty="0" smtClean="0">
                          <a:latin typeface="Meiryo UI" panose="020B0604030504040204" pitchFamily="50" charset="-128"/>
                          <a:ea typeface="Meiryo UI" panose="020B0604030504040204" pitchFamily="50" charset="-128"/>
                        </a:rPr>
                        <a:t>15:35</a:t>
                      </a:r>
                      <a:r>
                        <a:rPr kumimoji="1" lang="ja-JP" altLang="en-US" sz="1200" b="1" dirty="0" smtClean="0">
                          <a:latin typeface="Meiryo UI" panose="020B0604030504040204" pitchFamily="50" charset="-128"/>
                          <a:ea typeface="Meiryo UI" panose="020B0604030504040204" pitchFamily="50" charset="-128"/>
                        </a:rPr>
                        <a:t>～</a:t>
                      </a:r>
                      <a:r>
                        <a:rPr kumimoji="1" lang="en-US" altLang="ja-JP" sz="1200" b="1" dirty="0" smtClean="0">
                          <a:latin typeface="Meiryo UI" panose="020B0604030504040204" pitchFamily="50" charset="-128"/>
                          <a:ea typeface="Meiryo UI" panose="020B0604030504040204" pitchFamily="50" charset="-128"/>
                        </a:rPr>
                        <a:t>15:40</a:t>
                      </a:r>
                      <a:endParaRPr kumimoji="1" lang="en-US" altLang="ja-JP"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zh-TW" altLang="en-US" sz="1400" b="0" dirty="0">
                          <a:latin typeface="Meiryo UI" panose="020B0604030504040204" pitchFamily="50" charset="-128"/>
                          <a:ea typeface="Meiryo UI" panose="020B0604030504040204" pitchFamily="50" charset="-128"/>
                        </a:rPr>
                        <a:t>大阪府環境農林</a:t>
                      </a:r>
                      <a:r>
                        <a:rPr kumimoji="1" lang="zh-TW" altLang="en-US" sz="1400" b="0" dirty="0" smtClean="0">
                          <a:latin typeface="Meiryo UI" panose="020B0604030504040204" pitchFamily="50" charset="-128"/>
                          <a:ea typeface="Meiryo UI" panose="020B0604030504040204" pitchFamily="50" charset="-128"/>
                        </a:rPr>
                        <a:t>水産部</a:t>
                      </a:r>
                      <a:endParaRPr kumimoji="1" lang="en-US" altLang="zh-TW" sz="1400" b="0" dirty="0" smtClean="0">
                        <a:latin typeface="Meiryo UI" panose="020B0604030504040204" pitchFamily="50" charset="-128"/>
                        <a:ea typeface="Meiryo UI" panose="020B0604030504040204" pitchFamily="50" charset="-128"/>
                      </a:endParaRPr>
                    </a:p>
                    <a:p>
                      <a:r>
                        <a:rPr kumimoji="1" lang="zh-TW" altLang="en-US" sz="1400" b="0" dirty="0" smtClean="0">
                          <a:latin typeface="Meiryo UI" panose="020B0604030504040204" pitchFamily="50" charset="-128"/>
                          <a:ea typeface="Meiryo UI" panose="020B0604030504040204" pitchFamily="50" charset="-128"/>
                        </a:rPr>
                        <a:t>流通</a:t>
                      </a:r>
                      <a:r>
                        <a:rPr kumimoji="1" lang="zh-TW" altLang="en-US" sz="1400" b="0" dirty="0">
                          <a:latin typeface="Meiryo UI" panose="020B0604030504040204" pitchFamily="50" charset="-128"/>
                          <a:ea typeface="Meiryo UI" panose="020B0604030504040204" pitchFamily="50" charset="-128"/>
                        </a:rPr>
                        <a:t>対策室</a:t>
                      </a:r>
                      <a:endParaRPr kumimoji="1" lang="ja-JP" altLang="en-US"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ja-JP" altLang="en-US" sz="1400" b="0" dirty="0" smtClean="0">
                          <a:latin typeface="Meiryo UI" panose="020B0604030504040204" pitchFamily="50" charset="-128"/>
                          <a:ea typeface="Meiryo UI" panose="020B0604030504040204" pitchFamily="50" charset="-128"/>
                        </a:rPr>
                        <a:t>大阪府より「パートナーシップ制度」「もったいないやん活動隊」の紹介</a:t>
                      </a:r>
                      <a:endParaRPr kumimoji="1" lang="en-US" altLang="ja-JP" sz="1400" b="0"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extLst>
                  <a:ext uri="{0D108BD9-81ED-4DB2-BD59-A6C34878D82A}">
                    <a16:rowId xmlns:a16="http://schemas.microsoft.com/office/drawing/2014/main" val="3549833103"/>
                  </a:ext>
                </a:extLst>
              </a:tr>
              <a:tr h="312533">
                <a:tc>
                  <a:txBody>
                    <a:bodyPr/>
                    <a:lstStyle/>
                    <a:p>
                      <a:r>
                        <a:rPr kumimoji="1" lang="ja-JP" altLang="en-US" sz="1200" b="1" dirty="0">
                          <a:latin typeface="Meiryo UI" panose="020B0604030504040204" pitchFamily="50" charset="-128"/>
                          <a:ea typeface="Meiryo UI" panose="020B0604030504040204" pitchFamily="50" charset="-128"/>
                        </a:rPr>
                        <a:t>閉会後</a:t>
                      </a: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a:txBody>
                    <a:bodyPr/>
                    <a:lstStyle/>
                    <a:p>
                      <a:r>
                        <a:rPr kumimoji="1" lang="en-US" altLang="ja-JP" sz="1200" b="1" dirty="0" smtClean="0">
                          <a:latin typeface="Meiryo UI" panose="020B0604030504040204" pitchFamily="50" charset="-128"/>
                          <a:ea typeface="Meiryo UI" panose="020B0604030504040204" pitchFamily="50" charset="-128"/>
                        </a:rPr>
                        <a:t>15:40</a:t>
                      </a:r>
                      <a:r>
                        <a:rPr kumimoji="1" lang="ja-JP" altLang="en-US" sz="1200" b="1" dirty="0">
                          <a:latin typeface="Meiryo UI" panose="020B0604030504040204" pitchFamily="50" charset="-128"/>
                          <a:ea typeface="Meiryo UI" panose="020B0604030504040204" pitchFamily="50" charset="-128"/>
                        </a:rPr>
                        <a:t>～</a:t>
                      </a:r>
                      <a:r>
                        <a:rPr kumimoji="1" lang="en-US" altLang="ja-JP" sz="1200" b="1" dirty="0" smtClean="0">
                          <a:latin typeface="Meiryo UI" panose="020B0604030504040204" pitchFamily="50" charset="-128"/>
                          <a:ea typeface="Meiryo UI" panose="020B0604030504040204" pitchFamily="50" charset="-128"/>
                        </a:rPr>
                        <a:t>16:00</a:t>
                      </a:r>
                      <a:endParaRPr kumimoji="1" lang="ja-JP" altLang="en-US" sz="1200" b="1" dirty="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gridSpan="2">
                  <a:txBody>
                    <a:bodyPr/>
                    <a:lstStyle/>
                    <a:p>
                      <a:pPr algn="ctr"/>
                      <a:r>
                        <a:rPr kumimoji="1" lang="ja-JP" altLang="en-US" sz="1800" b="0" dirty="0" smtClean="0">
                          <a:latin typeface="Meiryo UI" panose="020B0604030504040204" pitchFamily="50" charset="-128"/>
                          <a:ea typeface="Meiryo UI" panose="020B0604030504040204" pitchFamily="50" charset="-128"/>
                        </a:rPr>
                        <a:t>名刺交換会</a:t>
                      </a:r>
                      <a:endParaRPr kumimoji="1" lang="en-US" altLang="ja-JP" sz="1800" b="0" dirty="0" smtClean="0">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noFill/>
                  </a:tcPr>
                </a:tc>
                <a:tc hMerge="1">
                  <a:txBody>
                    <a:bodyPr/>
                    <a:lstStyle/>
                    <a:p>
                      <a:endParaRPr kumimoji="1" lang="ja-JP" altLang="en-US" sz="1400" b="1" dirty="0">
                        <a:latin typeface="Meiryo UI" panose="020B0604030504040204" pitchFamily="50" charset="-128"/>
                        <a:ea typeface="Meiryo UI" panose="020B0604030504040204" pitchFamily="50" charset="-128"/>
                      </a:endParaRPr>
                    </a:p>
                  </a:txBody>
                  <a:tcPr/>
                </a:tc>
                <a:extLst>
                  <a:ext uri="{0D108BD9-81ED-4DB2-BD59-A6C34878D82A}">
                    <a16:rowId xmlns:a16="http://schemas.microsoft.com/office/drawing/2014/main" val="3290001276"/>
                  </a:ext>
                </a:extLst>
              </a:tr>
            </a:tbl>
          </a:graphicData>
        </a:graphic>
      </p:graphicFrame>
      <p:sp>
        <p:nvSpPr>
          <p:cNvPr id="21" name="角丸四角形 20"/>
          <p:cNvSpPr/>
          <p:nvPr/>
        </p:nvSpPr>
        <p:spPr>
          <a:xfrm>
            <a:off x="159518" y="128508"/>
            <a:ext cx="1671994" cy="385344"/>
          </a:xfrm>
          <a:prstGeom prst="roundRect">
            <a:avLst/>
          </a:prstGeom>
          <a:solidFill>
            <a:srgbClr val="59B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プログラム</a:t>
            </a:r>
            <a:endParaRPr kumimoji="1" lang="ja-JP" altLang="en-US" sz="18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24" name="正方形/長方形 23"/>
          <p:cNvSpPr/>
          <p:nvPr/>
        </p:nvSpPr>
        <p:spPr>
          <a:xfrm>
            <a:off x="1831512" y="219772"/>
            <a:ext cx="7374077" cy="261610"/>
          </a:xfrm>
          <a:prstGeom prst="rect">
            <a:avLst/>
          </a:prstGeom>
        </p:spPr>
        <p:txBody>
          <a:bodyPr wrap="square">
            <a:spAutoFit/>
          </a:bodyPr>
          <a:lstStyle/>
          <a:p>
            <a:r>
              <a:rPr lang="en-US" altLang="ja-JP" sz="1100" dirty="0" smtClean="0">
                <a:latin typeface="Meiryo UI" panose="020B0604030504040204" pitchFamily="50" charset="-128"/>
                <a:ea typeface="Meiryo UI" panose="020B0604030504040204" pitchFamily="50" charset="-128"/>
              </a:rPr>
              <a:t>※</a:t>
            </a:r>
            <a:r>
              <a:rPr lang="ja-JP" altLang="en-US" sz="1100" dirty="0" smtClean="0">
                <a:latin typeface="Meiryo UI" panose="020B0604030504040204" pitchFamily="50" charset="-128"/>
                <a:ea typeface="Meiryo UI" panose="020B0604030504040204" pitchFamily="50" charset="-128"/>
              </a:rPr>
              <a:t>　進行上、発表時間や順番が前後するなど変更の可能性がございますので、ご了承ください。</a:t>
            </a:r>
            <a:endParaRPr lang="en-US" altLang="ja-JP" sz="1100" dirty="0" smtClean="0">
              <a:latin typeface="Meiryo UI" panose="020B0604030504040204" pitchFamily="50" charset="-128"/>
              <a:ea typeface="Meiryo UI" panose="020B0604030504040204" pitchFamily="50" charset="-128"/>
            </a:endParaRPr>
          </a:p>
        </p:txBody>
      </p:sp>
      <p:sp>
        <p:nvSpPr>
          <p:cNvPr id="16" name="角丸四角形 15"/>
          <p:cNvSpPr/>
          <p:nvPr/>
        </p:nvSpPr>
        <p:spPr>
          <a:xfrm>
            <a:off x="121359" y="6655133"/>
            <a:ext cx="1414101" cy="344551"/>
          </a:xfrm>
          <a:prstGeom prst="roundRect">
            <a:avLst/>
          </a:prstGeom>
          <a:solidFill>
            <a:srgbClr val="59B03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1019007" rtl="0" eaLnBrk="1" fontAlgn="auto" latinLnBrk="0" hangingPunct="1">
              <a:lnSpc>
                <a:spcPct val="100000"/>
              </a:lnSpc>
              <a:spcBef>
                <a:spcPts val="0"/>
              </a:spcBef>
              <a:spcAft>
                <a:spcPts val="0"/>
              </a:spcAft>
              <a:buClrTx/>
              <a:buSzTx/>
              <a:buFontTx/>
              <a:buNone/>
              <a:tabLst/>
              <a:defRPr/>
            </a:pPr>
            <a:r>
              <a:rPr kumimoji="1" lang="ja-JP" altLang="en-US" sz="1800" b="0" i="0" u="none" strike="noStrike" kern="1200" cap="none" spc="0" normalizeH="0" baseline="0" noProof="0" dirty="0" smtClean="0">
                <a:ln>
                  <a:noFill/>
                </a:ln>
                <a:solidFill>
                  <a:schemeClr val="bg1"/>
                </a:solidFill>
                <a:effectLst/>
                <a:uLnTx/>
                <a:uFillTx/>
                <a:latin typeface="Meiryo UI" panose="020B0604030504040204" pitchFamily="50" charset="-128"/>
                <a:ea typeface="Meiryo UI" panose="020B0604030504040204" pitchFamily="50" charset="-128"/>
                <a:cs typeface="+mn-cs"/>
              </a:rPr>
              <a:t>留意点</a:t>
            </a:r>
            <a:endParaRPr kumimoji="1" lang="ja-JP" altLang="en-US" sz="1800" b="0" i="0" u="none" strike="noStrike" kern="1200" cap="none" spc="0" normalizeH="0" baseline="0" noProof="0" dirty="0">
              <a:ln>
                <a:noFill/>
              </a:ln>
              <a:solidFill>
                <a:schemeClr val="bg1"/>
              </a:solidFill>
              <a:effectLst/>
              <a:uLnTx/>
              <a:uFillTx/>
              <a:latin typeface="Meiryo UI" panose="020B0604030504040204" pitchFamily="50" charset="-128"/>
              <a:ea typeface="Meiryo UI" panose="020B0604030504040204" pitchFamily="50" charset="-128"/>
              <a:cs typeface="+mn-cs"/>
            </a:endParaRPr>
          </a:p>
        </p:txBody>
      </p:sp>
      <p:sp>
        <p:nvSpPr>
          <p:cNvPr id="3" name="テキスト ボックス 2"/>
          <p:cNvSpPr txBox="1"/>
          <p:nvPr/>
        </p:nvSpPr>
        <p:spPr>
          <a:xfrm>
            <a:off x="46226" y="7045224"/>
            <a:ext cx="2393182"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◆お申し込みにあたって</a:t>
            </a:r>
            <a:endParaRPr kumimoji="1" lang="ja-JP" altLang="en-US" sz="1600" dirty="0">
              <a:latin typeface="Meiryo UI" panose="020B0604030504040204" pitchFamily="50" charset="-128"/>
              <a:ea typeface="Meiryo UI" panose="020B0604030504040204" pitchFamily="50" charset="-128"/>
            </a:endParaRPr>
          </a:p>
        </p:txBody>
      </p:sp>
      <p:sp>
        <p:nvSpPr>
          <p:cNvPr id="25" name="テキスト ボックス 24"/>
          <p:cNvSpPr txBox="1"/>
          <p:nvPr/>
        </p:nvSpPr>
        <p:spPr>
          <a:xfrm>
            <a:off x="46226" y="8613644"/>
            <a:ext cx="3211564" cy="338554"/>
          </a:xfrm>
          <a:prstGeom prst="rect">
            <a:avLst/>
          </a:prstGeom>
          <a:noFill/>
        </p:spPr>
        <p:txBody>
          <a:bodyPr wrap="square" rtlCol="0">
            <a:spAutoFit/>
          </a:bodyPr>
          <a:lstStyle/>
          <a:p>
            <a:r>
              <a:rPr kumimoji="1" lang="ja-JP" altLang="en-US" sz="1600" dirty="0" smtClean="0">
                <a:latin typeface="Meiryo UI" panose="020B0604030504040204" pitchFamily="50" charset="-128"/>
                <a:ea typeface="Meiryo UI" panose="020B0604030504040204" pitchFamily="50" charset="-128"/>
              </a:rPr>
              <a:t>◆アーカイブ視聴参加にあたって</a:t>
            </a:r>
            <a:endParaRPr kumimoji="1" lang="ja-JP" altLang="en-US" sz="1600" dirty="0">
              <a:latin typeface="Meiryo UI" panose="020B0604030504040204" pitchFamily="50" charset="-128"/>
              <a:ea typeface="Meiryo UI" panose="020B0604030504040204" pitchFamily="50" charset="-128"/>
            </a:endParaRPr>
          </a:p>
        </p:txBody>
      </p:sp>
      <p:sp>
        <p:nvSpPr>
          <p:cNvPr id="26" name="正方形/長方形 25"/>
          <p:cNvSpPr/>
          <p:nvPr/>
        </p:nvSpPr>
        <p:spPr>
          <a:xfrm>
            <a:off x="338831" y="7314659"/>
            <a:ext cx="7005461" cy="1323439"/>
          </a:xfrm>
          <a:prstGeom prst="rect">
            <a:avLst/>
          </a:prstGeom>
        </p:spPr>
        <p:txBody>
          <a:bodyPr wrap="square">
            <a:spAutoFit/>
          </a:bodyPr>
          <a:lstStyle/>
          <a:p>
            <a:pPr>
              <a:lnSpc>
                <a:spcPts val="1400"/>
              </a:lnSpc>
            </a:pPr>
            <a:r>
              <a:rPr lang="en-US" altLang="ja-JP" sz="1400" dirty="0" smtClean="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新型コロナウイルス感染症の拡大等により、予告なく内容の変更や中止・延期になる場合がございます</a:t>
            </a:r>
            <a:r>
              <a:rPr lang="ja-JP" altLang="en-US" sz="1400" dirty="0" smtClean="0">
                <a:latin typeface="Meiryo UI" panose="020B0604030504040204" pitchFamily="50" charset="-128"/>
                <a:ea typeface="Meiryo UI" panose="020B0604030504040204" pitchFamily="50" charset="-128"/>
              </a:rPr>
              <a:t>。</a:t>
            </a:r>
            <a:r>
              <a:rPr lang="ja-JP" altLang="en-US" sz="1400" b="1" u="sng" dirty="0" smtClean="0">
                <a:solidFill>
                  <a:srgbClr val="FF0000"/>
                </a:solidFill>
                <a:latin typeface="Meiryo UI" panose="020B0604030504040204" pitchFamily="50" charset="-128"/>
                <a:ea typeface="Meiryo UI" panose="020B0604030504040204" pitchFamily="50" charset="-128"/>
              </a:rPr>
              <a:t>中止・延期または申込状況は募集ページに掲載しますので、</a:t>
            </a:r>
            <a:r>
              <a:rPr lang="ja-JP" altLang="en-US" sz="1400" b="1" u="sng" dirty="0">
                <a:solidFill>
                  <a:srgbClr val="FF0000"/>
                </a:solidFill>
                <a:latin typeface="Meiryo UI" panose="020B0604030504040204" pitchFamily="50" charset="-128"/>
                <a:ea typeface="Meiryo UI" panose="020B0604030504040204" pitchFamily="50" charset="-128"/>
              </a:rPr>
              <a:t>随時</a:t>
            </a:r>
            <a:r>
              <a:rPr lang="ja-JP" altLang="en-US" sz="1400" b="1" u="sng" dirty="0" smtClean="0">
                <a:solidFill>
                  <a:srgbClr val="FF0000"/>
                </a:solidFill>
                <a:latin typeface="Meiryo UI" panose="020B0604030504040204" pitchFamily="50" charset="-128"/>
                <a:ea typeface="Meiryo UI" panose="020B0604030504040204" pitchFamily="50" charset="-128"/>
              </a:rPr>
              <a:t>ご確認ください。</a:t>
            </a:r>
            <a:endParaRPr lang="en-US" altLang="ja-JP" sz="1400" b="1" u="sng" dirty="0" smtClean="0">
              <a:solidFill>
                <a:srgbClr val="FF0000"/>
              </a:solidFill>
              <a:latin typeface="Meiryo UI" panose="020B0604030504040204" pitchFamily="50" charset="-128"/>
              <a:ea typeface="Meiryo UI" panose="020B0604030504040204" pitchFamily="50" charset="-128"/>
            </a:endParaRPr>
          </a:p>
          <a:p>
            <a:pPr>
              <a:lnSpc>
                <a:spcPts val="1400"/>
              </a:lnSpc>
            </a:pPr>
            <a:endParaRPr lang="en-US" altLang="ja-JP" sz="1400" b="1" u="sng" dirty="0" smtClean="0">
              <a:solidFill>
                <a:srgbClr val="FF0000"/>
              </a:solidFill>
              <a:latin typeface="Meiryo UI" panose="020B0604030504040204" pitchFamily="50" charset="-128"/>
              <a:ea typeface="Meiryo UI" panose="020B0604030504040204" pitchFamily="50" charset="-128"/>
            </a:endParaRPr>
          </a:p>
          <a:p>
            <a:pPr>
              <a:lnSpc>
                <a:spcPts val="1400"/>
              </a:lnSpc>
              <a:spcAft>
                <a:spcPts val="600"/>
              </a:spcAft>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申込</a:t>
            </a:r>
            <a:r>
              <a:rPr lang="ja-JP" altLang="en-US" sz="1400" dirty="0">
                <a:latin typeface="Meiryo UI" panose="020B0604030504040204" pitchFamily="50" charset="-128"/>
                <a:ea typeface="Meiryo UI" panose="020B0604030504040204" pitchFamily="50" charset="-128"/>
              </a:rPr>
              <a:t>に</a:t>
            </a:r>
            <a:r>
              <a:rPr lang="ja-JP" altLang="en-US" sz="1400" dirty="0" smtClean="0">
                <a:latin typeface="Meiryo UI" panose="020B0604030504040204" pitchFamily="50" charset="-128"/>
                <a:ea typeface="Meiryo UI" panose="020B0604030504040204" pitchFamily="50" charset="-128"/>
              </a:rPr>
              <a:t>あたりご提出いただいた個人</a:t>
            </a:r>
            <a:r>
              <a:rPr lang="ja-JP" altLang="en-US" sz="1400" dirty="0">
                <a:latin typeface="Meiryo UI" panose="020B0604030504040204" pitchFamily="50" charset="-128"/>
                <a:ea typeface="Meiryo UI" panose="020B0604030504040204" pitchFamily="50" charset="-128"/>
              </a:rPr>
              <a:t>情報は、本セミナーの運営以外の目的には使用しません。</a:t>
            </a:r>
            <a:endParaRPr lang="en-US" altLang="ja-JP" sz="1400" dirty="0">
              <a:latin typeface="Meiryo UI" panose="020B0604030504040204" pitchFamily="50" charset="-128"/>
              <a:ea typeface="Meiryo UI" panose="020B0604030504040204" pitchFamily="50" charset="-128"/>
            </a:endParaRPr>
          </a:p>
          <a:p>
            <a:pPr>
              <a:lnSpc>
                <a:spcPts val="1400"/>
              </a:lnSpc>
              <a:spcAft>
                <a:spcPts val="600"/>
              </a:spcAft>
            </a:pPr>
            <a:r>
              <a:rPr lang="en-US" altLang="ja-JP" sz="1400" dirty="0" smtClean="0">
                <a:latin typeface="Meiryo UI" panose="020B0604030504040204" pitchFamily="50" charset="-128"/>
                <a:ea typeface="Meiryo UI" panose="020B0604030504040204" pitchFamily="50" charset="-128"/>
              </a:rPr>
              <a:t>※</a:t>
            </a:r>
            <a:r>
              <a:rPr lang="ja-JP" altLang="en-US" sz="1400" dirty="0" smtClean="0">
                <a:latin typeface="Meiryo UI" panose="020B0604030504040204" pitchFamily="50" charset="-128"/>
                <a:ea typeface="Meiryo UI" panose="020B0604030504040204" pitchFamily="50" charset="-128"/>
              </a:rPr>
              <a:t>参加</a:t>
            </a:r>
            <a:r>
              <a:rPr lang="ja-JP" altLang="en-US" sz="1400" dirty="0">
                <a:latin typeface="Meiryo UI" panose="020B0604030504040204" pitchFamily="50" charset="-128"/>
                <a:ea typeface="Meiryo UI" panose="020B0604030504040204" pitchFamily="50" charset="-128"/>
              </a:rPr>
              <a:t>にあたり配慮を希望する方</a:t>
            </a:r>
            <a:r>
              <a:rPr lang="ja-JP" altLang="en-US" sz="1400" dirty="0" smtClean="0">
                <a:latin typeface="Meiryo UI" panose="020B0604030504040204" pitchFamily="50" charset="-128"/>
                <a:ea typeface="Meiryo UI" panose="020B0604030504040204" pitchFamily="50" charset="-128"/>
              </a:rPr>
              <a:t>はお申込みの際に事前</a:t>
            </a:r>
            <a:r>
              <a:rPr lang="ja-JP" altLang="en-US" sz="1400" dirty="0">
                <a:latin typeface="Meiryo UI" panose="020B0604030504040204" pitchFamily="50" charset="-128"/>
                <a:ea typeface="Meiryo UI" panose="020B0604030504040204" pitchFamily="50" charset="-128"/>
              </a:rPr>
              <a:t>にご相談ください</a:t>
            </a:r>
            <a:r>
              <a:rPr lang="ja-JP" altLang="en-US" sz="1400" dirty="0" smtClean="0">
                <a:latin typeface="Meiryo UI" panose="020B0604030504040204" pitchFamily="50" charset="-128"/>
                <a:ea typeface="Meiryo UI" panose="020B0604030504040204" pitchFamily="50" charset="-128"/>
              </a:rPr>
              <a:t>。</a:t>
            </a:r>
            <a:endParaRPr lang="en-US" altLang="ja-JP" sz="1400" dirty="0" smtClean="0">
              <a:latin typeface="Meiryo UI" panose="020B0604030504040204" pitchFamily="50" charset="-128"/>
              <a:ea typeface="Meiryo UI" panose="020B0604030504040204" pitchFamily="50" charset="-128"/>
            </a:endParaRPr>
          </a:p>
          <a:p>
            <a:pPr>
              <a:lnSpc>
                <a:spcPts val="1400"/>
              </a:lnSpc>
              <a:spcAft>
                <a:spcPts val="600"/>
              </a:spcAft>
            </a:pPr>
            <a:r>
              <a:rPr lang="en-US" altLang="ja-JP" sz="1400" dirty="0">
                <a:latin typeface="Meiryo UI" panose="020B0604030504040204" pitchFamily="50" charset="-128"/>
                <a:ea typeface="Meiryo UI" panose="020B0604030504040204" pitchFamily="50" charset="-128"/>
              </a:rPr>
              <a:t>※</a:t>
            </a:r>
            <a:r>
              <a:rPr lang="ja-JP" altLang="en-US" sz="1400" dirty="0">
                <a:latin typeface="Meiryo UI" panose="020B0604030504040204" pitchFamily="50" charset="-128"/>
                <a:ea typeface="Meiryo UI" panose="020B0604030504040204" pitchFamily="50" charset="-128"/>
              </a:rPr>
              <a:t>当日の映像や音声等を</a:t>
            </a:r>
            <a:r>
              <a:rPr lang="ja-JP" altLang="en-US" sz="1400" b="1" u="sng" dirty="0">
                <a:solidFill>
                  <a:srgbClr val="FF0000"/>
                </a:solidFill>
                <a:latin typeface="Meiryo UI" panose="020B0604030504040204" pitchFamily="50" charset="-128"/>
                <a:ea typeface="Meiryo UI" panose="020B0604030504040204" pitchFamily="50" charset="-128"/>
              </a:rPr>
              <a:t>録画配信する予定</a:t>
            </a:r>
            <a:r>
              <a:rPr lang="ja-JP" altLang="en-US" sz="1400" dirty="0">
                <a:latin typeface="Meiryo UI" panose="020B0604030504040204" pitchFamily="50" charset="-128"/>
                <a:ea typeface="Meiryo UI" panose="020B0604030504040204" pitchFamily="50" charset="-128"/>
              </a:rPr>
              <a:t>ですので、ご了承ください</a:t>
            </a:r>
            <a:r>
              <a:rPr lang="ja-JP" altLang="en-US" sz="1400" dirty="0" smtClean="0">
                <a:latin typeface="Meiryo UI" panose="020B0604030504040204" pitchFamily="50" charset="-128"/>
                <a:ea typeface="Meiryo UI" panose="020B0604030504040204" pitchFamily="50" charset="-128"/>
              </a:rPr>
              <a:t>。</a:t>
            </a:r>
            <a:endParaRPr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73444338"/>
      </p:ext>
    </p:extLst>
  </p:cSld>
  <p:clrMapOvr>
    <a:masterClrMapping/>
  </p:clrMapOvr>
  <p:timing>
    <p:tnLst>
      <p:par>
        <p:cTn id="1" dur="indefinite" restart="never" nodeType="tmRoot"/>
      </p:par>
    </p:tnLst>
  </p:timing>
</p:sld>
</file>

<file path=ppt/theme/theme1.xml><?xml version="1.0" encoding="utf-8"?>
<a:theme xmlns:a="http://schemas.openxmlformats.org/drawingml/2006/main" name="11">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プレゼンテーション1" id="{D14BBAA0-EBDA-4F80-B5E5-6A060B58EB30}" vid="{E91C9F3B-FA2D-4D28-9E30-9B6A997020B2}"/>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11</Template>
  <TotalTime>0</TotalTime>
  <Words>715</Words>
  <Application>Microsoft Office PowerPoint</Application>
  <PresentationFormat>ユーザー設定</PresentationFormat>
  <Paragraphs>93</Paragraphs>
  <Slides>2</Slides>
  <Notes>0</Notes>
  <HiddenSlides>0</HiddenSlides>
  <MMClips>0</MMClips>
  <ScaleCrop>false</ScaleCrop>
  <HeadingPairs>
    <vt:vector size="6" baseType="variant">
      <vt:variant>
        <vt:lpstr>使用されているフォント</vt:lpstr>
      </vt:variant>
      <vt:variant>
        <vt:i4>7</vt:i4>
      </vt:variant>
      <vt:variant>
        <vt:lpstr>テーマ</vt:lpstr>
      </vt:variant>
      <vt:variant>
        <vt:i4>1</vt:i4>
      </vt:variant>
      <vt:variant>
        <vt:lpstr>スライド タイトル</vt:lpstr>
      </vt:variant>
      <vt:variant>
        <vt:i4>2</vt:i4>
      </vt:variant>
    </vt:vector>
  </HeadingPairs>
  <TitlesOfParts>
    <vt:vector size="10" baseType="lpstr">
      <vt:lpstr>BIZ UDPゴシック</vt:lpstr>
      <vt:lpstr>BIZ UDゴシック</vt:lpstr>
      <vt:lpstr>Meiryo UI</vt:lpstr>
      <vt:lpstr>ＭＳ Ｐゴシック</vt:lpstr>
      <vt:lpstr>Arial</vt:lpstr>
      <vt:lpstr>Calibri</vt:lpstr>
      <vt:lpstr>Calibri Light</vt:lpstr>
      <vt:lpstr>11</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2013-07-04T11:22:33Z</dcterms:created>
  <dcterms:modified xsi:type="dcterms:W3CDTF">2023-02-07T03:29:59Z</dcterms:modified>
</cp:coreProperties>
</file>