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540875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0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6FF"/>
    <a:srgbClr val="FF7575"/>
    <a:srgbClr val="FF99FF"/>
    <a:srgbClr val="FF4B4B"/>
    <a:srgbClr val="CCECFF"/>
    <a:srgbClr val="CCFFFF"/>
    <a:srgbClr val="0000FF"/>
    <a:srgbClr val="FFFFCC"/>
    <a:srgbClr val="417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794" autoAdjust="0"/>
    <p:restoredTop sz="94964" autoAdjust="0"/>
  </p:normalViewPr>
  <p:slideViewPr>
    <p:cSldViewPr>
      <p:cViewPr varScale="1">
        <p:scale>
          <a:sx n="69" d="100"/>
          <a:sy n="69" d="100"/>
        </p:scale>
        <p:origin x="-1776" y="-102"/>
      </p:cViewPr>
      <p:guideLst>
        <p:guide orient="horz" pos="2160"/>
        <p:guide pos="30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49AE7AA-8DE3-4230-ACE0-68A33F8BAB50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E18675A-BE5D-4437-9C9C-812EF920FE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4258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DB05A59B-267F-425A-A54E-599F8985E110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11213" y="746125"/>
            <a:ext cx="51847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4BC726C-56F5-481A-AE3E-A1366CB09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2620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566" y="2130427"/>
            <a:ext cx="8109744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132" y="3886200"/>
            <a:ext cx="66786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0C83-6E72-4E0A-91D7-046F194AD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52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566" y="2130427"/>
            <a:ext cx="8109744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132" y="3886200"/>
            <a:ext cx="66786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0C83-6E72-4E0A-91D7-046F194AD4C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2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451" y="116632"/>
            <a:ext cx="9525424" cy="490066"/>
          </a:xfrm>
        </p:spPr>
        <p:txBody>
          <a:bodyPr>
            <a:normAutofit/>
          </a:bodyPr>
          <a:lstStyle>
            <a:lvl1pPr algn="l">
              <a:defRPr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08492" y="6486468"/>
            <a:ext cx="2226204" cy="365125"/>
          </a:xfrm>
        </p:spPr>
        <p:txBody>
          <a:bodyPr/>
          <a:lstStyle/>
          <a:p>
            <a:r>
              <a:rPr lang="en-US" altLang="ja-JP" dirty="0" smtClean="0"/>
              <a:t>P. </a:t>
            </a:r>
            <a:fld id="{B5F80C83-6E72-4E0A-91D7-046F194AD4C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692696"/>
            <a:ext cx="9540875" cy="0"/>
          </a:xfrm>
          <a:prstGeom prst="line">
            <a:avLst/>
          </a:prstGeom>
          <a:ln w="127000" cmpd="thinThick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 userDrawn="1"/>
        </p:nvSpPr>
        <p:spPr>
          <a:xfrm>
            <a:off x="7506741" y="116632"/>
            <a:ext cx="1944216" cy="41549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大阪府観光客受入環境整備の推進に関する調査検討会議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47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7044" y="274638"/>
            <a:ext cx="85867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7044" y="1600202"/>
            <a:ext cx="85867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7044" y="6356352"/>
            <a:ext cx="2226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59799" y="6356352"/>
            <a:ext cx="3021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7627" y="6356352"/>
            <a:ext cx="2226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80C83-6E72-4E0A-91D7-046F194AD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29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今後</a:t>
            </a:r>
            <a:r>
              <a:rPr lang="ja-JP" altLang="ja-JP" dirty="0" smtClean="0"/>
              <a:t>の</a:t>
            </a:r>
            <a:r>
              <a:rPr lang="ja-JP" altLang="en-US" dirty="0" smtClean="0"/>
              <a:t>観光施策</a:t>
            </a:r>
            <a:r>
              <a:rPr lang="ja-JP" altLang="ja-JP" dirty="0" smtClean="0"/>
              <a:t>の</a:t>
            </a:r>
            <a:r>
              <a:rPr lang="ja-JP" altLang="en-US" dirty="0" smtClean="0"/>
              <a:t>イメージ　～今後の展望～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34293" y="3567636"/>
            <a:ext cx="3240000" cy="2160000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34293" y="4287636"/>
            <a:ext cx="2534208" cy="144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460438" y="1297336"/>
            <a:ext cx="5580000" cy="44280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1530077" y="4287636"/>
            <a:ext cx="0" cy="14400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521965" y="4869160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7.8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89917" y="5827514"/>
            <a:ext cx="9360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直角三角形 29"/>
          <p:cNvSpPr/>
          <p:nvPr/>
        </p:nvSpPr>
        <p:spPr>
          <a:xfrm>
            <a:off x="3466806" y="3573015"/>
            <a:ext cx="5552039" cy="1058127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698909" y="4595416"/>
            <a:ext cx="4320000" cy="11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37989" y="5910220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直角三角形 32"/>
          <p:cNvSpPr/>
          <p:nvPr/>
        </p:nvSpPr>
        <p:spPr>
          <a:xfrm rot="16200000">
            <a:off x="1620214" y="2433636"/>
            <a:ext cx="2988000" cy="720000"/>
          </a:xfrm>
          <a:prstGeom prst="rtTriangle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下矢印吹き出し 33"/>
          <p:cNvSpPr/>
          <p:nvPr/>
        </p:nvSpPr>
        <p:spPr>
          <a:xfrm rot="10800000">
            <a:off x="2372965" y="5740688"/>
            <a:ext cx="1476000" cy="864000"/>
          </a:xfrm>
          <a:prstGeom prst="downArrowCallout">
            <a:avLst>
              <a:gd name="adj1" fmla="val 28994"/>
              <a:gd name="adj2" fmla="val 33547"/>
              <a:gd name="adj3" fmla="val 25000"/>
              <a:gd name="adj4" fmla="val 4280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050597" y="2060848"/>
            <a:ext cx="2160000" cy="892552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新規事業</a:t>
            </a:r>
            <a:endParaRPr kumimoji="1" lang="en-US" altLang="ja-JP" sz="2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新たなニーズ・課題への</a:t>
            </a:r>
            <a:endParaRPr kumimoji="1" lang="en-US" altLang="ja-JP" sz="16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対応のための取組み</a:t>
            </a:r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474293" y="3933055"/>
            <a:ext cx="1296000" cy="17866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68501" y="4257112"/>
            <a:ext cx="720000" cy="1439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2512789" y="3567636"/>
            <a:ext cx="0" cy="2160000"/>
          </a:xfrm>
          <a:prstGeom prst="straightConnector1">
            <a:avLst/>
          </a:prstGeom>
          <a:ln w="25400"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1399659" y="3680365"/>
            <a:ext cx="1094232" cy="338554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10.5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90117" y="1146230"/>
            <a:ext cx="1476000" cy="338554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r"/>
            <a:r>
              <a:rPr lang="en-US" altLang="ja-JP" dirty="0" smtClean="0"/>
              <a:t>20</a:t>
            </a:r>
            <a:r>
              <a:rPr lang="ja-JP" altLang="en-US" dirty="0" smtClean="0"/>
              <a:t>億円程度</a:t>
            </a:r>
            <a:endParaRPr lang="ja-JP" altLang="en-US" dirty="0"/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3906341" y="1297336"/>
            <a:ext cx="0" cy="4428000"/>
          </a:xfrm>
          <a:prstGeom prst="straightConnector1">
            <a:avLst/>
          </a:prstGeom>
          <a:ln w="25400"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下矢印吹き出し 41"/>
          <p:cNvSpPr/>
          <p:nvPr/>
        </p:nvSpPr>
        <p:spPr>
          <a:xfrm flipV="1">
            <a:off x="4122293" y="5733254"/>
            <a:ext cx="5113184" cy="871433"/>
          </a:xfrm>
          <a:prstGeom prst="downArrowCallout">
            <a:avLst>
              <a:gd name="adj1" fmla="val 29404"/>
              <a:gd name="adj2" fmla="val 37648"/>
              <a:gd name="adj3" fmla="val 25000"/>
              <a:gd name="adj4" fmla="val 4247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050597" y="4541058"/>
            <a:ext cx="21600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最重点事業</a:t>
            </a:r>
            <a:endParaRPr kumimoji="1"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754213" y="4287636"/>
            <a:ext cx="0" cy="1440000"/>
          </a:xfrm>
          <a:prstGeom prst="line">
            <a:avLst/>
          </a:prstGeom>
          <a:ln w="19050" cmpd="sng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33" idx="4"/>
          </p:cNvCxnSpPr>
          <p:nvPr/>
        </p:nvCxnSpPr>
        <p:spPr>
          <a:xfrm>
            <a:off x="3474214" y="1299636"/>
            <a:ext cx="79" cy="4397124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471460" y="6237312"/>
            <a:ext cx="13628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宿泊税見直し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194373" y="6237352"/>
            <a:ext cx="4968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　「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市都市魅力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創造戦略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」の改訂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426619" y="1412776"/>
            <a:ext cx="2520000" cy="4212000"/>
          </a:xfrm>
          <a:prstGeom prst="roundRect">
            <a:avLst/>
          </a:prstGeom>
          <a:solidFill>
            <a:srgbClr val="FF99FF"/>
          </a:solidFill>
          <a:ln w="317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318917" y="2433082"/>
            <a:ext cx="27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スクラップ＆ビルド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＜毎年度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45641" y="3429000"/>
            <a:ext cx="2304000" cy="1600438"/>
          </a:xfrm>
          <a:prstGeom prst="rect">
            <a:avLst/>
          </a:prstGeom>
          <a:solidFill>
            <a:schemeClr val="bg1"/>
          </a:solidFill>
          <a:ln w="19050">
            <a:solidFill>
              <a:srgbClr val="FF7575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82550" indent="-82550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・最重点事業・新規事業とも、毎年度、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PDCA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による効果検証・見直し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2550" indent="-82550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・新たな旅行者のニーズや受入環境の課題等を把握しつつ、事業のスクラップ＆ビルドを実施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066581" y="148014"/>
            <a:ext cx="100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参考２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2926805" y="3567636"/>
            <a:ext cx="540001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右矢印 2"/>
          <p:cNvSpPr/>
          <p:nvPr/>
        </p:nvSpPr>
        <p:spPr>
          <a:xfrm>
            <a:off x="2898229" y="4140122"/>
            <a:ext cx="540000" cy="1260000"/>
          </a:xfrm>
          <a:prstGeom prst="right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25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9381</TotalTime>
  <Words>86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今後の観光施策のイメージ　～今後の展望～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　有可</dc:creator>
  <cp:lastModifiedBy>山下　雄也　２回目</cp:lastModifiedBy>
  <cp:revision>515</cp:revision>
  <cp:lastPrinted>2018-08-16T10:02:41Z</cp:lastPrinted>
  <dcterms:created xsi:type="dcterms:W3CDTF">2015-04-20T00:31:14Z</dcterms:created>
  <dcterms:modified xsi:type="dcterms:W3CDTF">2018-08-16T10:02:51Z</dcterms:modified>
</cp:coreProperties>
</file>