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99FF"/>
    <a:srgbClr val="FF66FF"/>
    <a:srgbClr val="FF4B4B"/>
    <a:srgbClr val="CCECFF"/>
    <a:srgbClr val="3399FF"/>
    <a:srgbClr val="CCFFFF"/>
    <a:srgbClr val="0000FF"/>
    <a:srgbClr val="FFFFCC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794" autoAdjust="0"/>
    <p:restoredTop sz="94964" autoAdjust="0"/>
  </p:normalViewPr>
  <p:slideViewPr>
    <p:cSldViewPr>
      <p:cViewPr varScale="1">
        <p:scale>
          <a:sx n="69" d="100"/>
          <a:sy n="69" d="100"/>
        </p:scale>
        <p:origin x="-1740" y="-102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1213" y="746125"/>
            <a:ext cx="51847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来</a:t>
            </a:r>
            <a:r>
              <a:rPr lang="ja-JP" altLang="en-US" dirty="0"/>
              <a:t>阪外国人旅行者の来阪目的別数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2368"/>
              </p:ext>
            </p:extLst>
          </p:nvPr>
        </p:nvGraphicFramePr>
        <p:xfrm>
          <a:off x="899592" y="957853"/>
          <a:ext cx="7200801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267"/>
                <a:gridCol w="2400267"/>
                <a:gridCol w="2400267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旅行内容（</a:t>
                      </a:r>
                      <a:r>
                        <a:rPr kumimoji="1" lang="en-US" altLang="ja-JP" dirty="0" smtClean="0"/>
                        <a:t>2017</a:t>
                      </a:r>
                      <a:r>
                        <a:rPr kumimoji="1" lang="ja-JP" altLang="en-US" dirty="0" smtClean="0"/>
                        <a:t>年）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割合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人数</a:t>
                      </a:r>
                      <a:endParaRPr kumimoji="1"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観光・レジャー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83.1%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922.7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ビジネス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116.1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71.5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1,110.3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499992" y="3152001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：（割合）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観光庁　訪日外国人消費動向調査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（人数）大阪府推計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376644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参考：全国・東京都・大阪府の比較（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04472"/>
              </p:ext>
            </p:extLst>
          </p:nvPr>
        </p:nvGraphicFramePr>
        <p:xfrm>
          <a:off x="899586" y="4140344"/>
          <a:ext cx="7920885" cy="2385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05136"/>
                <a:gridCol w="712861"/>
                <a:gridCol w="712861"/>
                <a:gridCol w="712861"/>
                <a:gridCol w="712861"/>
                <a:gridCol w="712861"/>
                <a:gridCol w="712861"/>
                <a:gridCol w="712861"/>
                <a:gridCol w="712861"/>
                <a:gridCol w="712861"/>
              </a:tblGrid>
              <a:tr h="477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dirty="0" smtClean="0"/>
                        <a:t>旅行内容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全国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東京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大阪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7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年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観光・レジャー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69.5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72.7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74.9%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57.5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61.3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61.2%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77.7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80.7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83.1%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ビジネス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20.1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17.9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16.7%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29.6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27.1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27.0%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13.7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11.9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10.5%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10.4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9.4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8.4%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12.9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11.6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11.8%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8.6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7.4</a:t>
                      </a:r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ea"/>
                          <a:ea typeface="+mn-ea"/>
                        </a:rPr>
                        <a:t>6.4%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499992" y="6594530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出典：観光庁　訪日外国人消費動向調査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899592" y="4135225"/>
            <a:ext cx="1512168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066581" y="116680"/>
            <a:ext cx="1008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27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9348</TotalTime>
  <Words>137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来阪外国人旅行者の来阪目的別数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山下　雄也　２回目</cp:lastModifiedBy>
  <cp:revision>508</cp:revision>
  <cp:lastPrinted>2018-08-14T07:56:13Z</cp:lastPrinted>
  <dcterms:created xsi:type="dcterms:W3CDTF">2015-04-20T00:31:14Z</dcterms:created>
  <dcterms:modified xsi:type="dcterms:W3CDTF">2018-08-14T08:19:23Z</dcterms:modified>
</cp:coreProperties>
</file>