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7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2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5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9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0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6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25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79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9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07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754F3-5AC2-480E-8F54-02A25C3F11EA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96F2B-C2CC-4B81-B528-37ABB36D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65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167"/>
            <a:ext cx="6858000" cy="969966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121179" y="103167"/>
            <a:ext cx="1432560" cy="4399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参考</a:t>
            </a:r>
            <a:r>
              <a:rPr lang="ja-JP" altLang="en-US" b="1" dirty="0" smtClean="0">
                <a:solidFill>
                  <a:schemeClr val="tx1"/>
                </a:solidFill>
              </a:rPr>
              <a:t>資料３</a:t>
            </a:r>
            <a:endParaRPr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3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2022-02-08T02:16:47Z</dcterms:created>
  <dcterms:modified xsi:type="dcterms:W3CDTF">2022-02-08T02:16:53Z</dcterms:modified>
</cp:coreProperties>
</file>