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7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7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01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84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1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584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71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715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72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51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11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51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1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29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17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4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77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1082"/>
            <a:ext cx="1464204" cy="9898061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23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  <p:sldLayoutId id="2147484060" r:id="rId13"/>
    <p:sldLayoutId id="2147484061" r:id="rId14"/>
    <p:sldLayoutId id="2147484062" r:id="rId15"/>
    <p:sldLayoutId id="2147484063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 つの角を切り取った四角形 19"/>
          <p:cNvSpPr/>
          <p:nvPr/>
        </p:nvSpPr>
        <p:spPr>
          <a:xfrm>
            <a:off x="290281" y="3692102"/>
            <a:ext cx="6241780" cy="1860021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18423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令和３年６月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令和３年度　第１号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01812" y="1116254"/>
            <a:ext cx="6676828" cy="2185214"/>
          </a:xfrm>
          <a:prstGeom prst="rect">
            <a:avLst/>
          </a:prstGeom>
          <a:solidFill>
            <a:srgbClr val="FFFF00">
              <a:alpha val="60000"/>
            </a:srgbClr>
          </a:solidFill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年（１月から１２月末）</a:t>
            </a:r>
            <a:endParaRPr kumimoji="1"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特殊詐欺認知件数と被害金額</a:t>
            </a:r>
            <a:r>
              <a:rPr kumimoji="1"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確定値</a:t>
            </a:r>
            <a:r>
              <a:rPr kumimoji="1"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/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月１日公表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4852" y="3313913"/>
            <a:ext cx="182614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被害件数</a:t>
            </a:r>
            <a:endParaRPr kumimoji="1" lang="ja-JP" altLang="en-US" sz="32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9874" y="3996321"/>
            <a:ext cx="5102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　　　１，１０７件</a:t>
            </a:r>
            <a:endParaRPr kumimoji="1" lang="en-US" altLang="ja-JP" sz="2800" b="1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前年比　－７０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件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9874" y="4864889"/>
            <a:ext cx="4512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　国　　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１３，５５０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件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4807080" y="3324494"/>
            <a:ext cx="1950037" cy="1714545"/>
            <a:chOff x="7497735" y="2643020"/>
            <a:chExt cx="1950037" cy="1714545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735" y="2643020"/>
              <a:ext cx="1950037" cy="1714545"/>
            </a:xfrm>
            <a:prstGeom prst="rect">
              <a:avLst/>
            </a:prstGeom>
          </p:spPr>
        </p:pic>
        <p:sp>
          <p:nvSpPr>
            <p:cNvPr id="15" name="角丸四角形 14"/>
            <p:cNvSpPr/>
            <p:nvPr/>
          </p:nvSpPr>
          <p:spPr>
            <a:xfrm>
              <a:off x="7750050" y="3022689"/>
              <a:ext cx="1445405" cy="8890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全国の</a:t>
              </a:r>
              <a:endParaRPr kumimoji="1"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約</a:t>
              </a:r>
              <a:r>
                <a:rPr kumimoji="1" lang="ja-JP" altLang="en-US" sz="24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</a:t>
              </a:r>
              <a:r>
                <a:rPr kumimoji="1" lang="ja-JP" altLang="en-US" sz="20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％</a:t>
              </a:r>
              <a:endParaRPr kumimoji="1"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5" name="1 つの角を切り取った四角形 24"/>
          <p:cNvSpPr/>
          <p:nvPr/>
        </p:nvSpPr>
        <p:spPr>
          <a:xfrm>
            <a:off x="290281" y="6082852"/>
            <a:ext cx="6241780" cy="187380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9017" y="5644160"/>
            <a:ext cx="183255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被害金額</a:t>
            </a:r>
            <a:endParaRPr kumimoji="1" lang="ja-JP" altLang="en-US" sz="32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9874" y="6401936"/>
            <a:ext cx="6021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　　約 　２２．５億円</a:t>
            </a:r>
            <a:endParaRPr kumimoji="1" lang="en-US" altLang="ja-JP" sz="2800" b="1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前年比　約－２．７憶円</a:t>
            </a:r>
            <a:r>
              <a:rPr kumimoji="1"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9874" y="7355300"/>
            <a:ext cx="4993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　国　　約 ２８５．２億円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104821" y="5470281"/>
            <a:ext cx="1755976" cy="1632711"/>
            <a:chOff x="7497735" y="2643020"/>
            <a:chExt cx="1950037" cy="1714545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735" y="2643020"/>
              <a:ext cx="1950037" cy="1714545"/>
            </a:xfrm>
            <a:prstGeom prst="rect">
              <a:avLst/>
            </a:prstGeom>
          </p:spPr>
        </p:pic>
        <p:sp>
          <p:nvSpPr>
            <p:cNvPr id="23" name="角丸四角形 22"/>
            <p:cNvSpPr/>
            <p:nvPr/>
          </p:nvSpPr>
          <p:spPr>
            <a:xfrm>
              <a:off x="7750050" y="3022689"/>
              <a:ext cx="1445405" cy="8890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全国の</a:t>
              </a:r>
              <a:endParaRPr kumimoji="1"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約</a:t>
              </a:r>
              <a:r>
                <a:rPr kumimoji="1" lang="en-US" altLang="ja-JP" sz="20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kumimoji="1" lang="ja-JP" altLang="en-US" sz="2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 </a:t>
              </a:r>
              <a:r>
                <a:rPr kumimoji="1" lang="ja-JP" altLang="en-US" sz="20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％</a:t>
              </a:r>
              <a:endParaRPr kumimoji="1"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15215" y="2279938"/>
            <a:ext cx="645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令和２年中の特殊詐欺認知件数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確定値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が公表されましたので、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お知らせします。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引き続き、特殊詐欺の被害防止にご協力をお願いします。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085" y="8054912"/>
            <a:ext cx="1731022" cy="1731022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1868947" y="8072708"/>
            <a:ext cx="29546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詳しくは</a:t>
            </a:r>
            <a:endParaRPr lang="en-US" altLang="ja-JP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こちら→</a:t>
            </a:r>
            <a:endParaRPr lang="ja-JP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1" y="8045182"/>
            <a:ext cx="1630418" cy="163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HG丸ｺﾞｼｯｸM-PRO</vt:lpstr>
      <vt:lpstr>HG創英角ｺﾞｼｯｸUB</vt:lpstr>
      <vt:lpstr>ＭＳ 明朝</vt:lpstr>
      <vt:lpstr>メイリオ</vt:lpstr>
      <vt:lpstr>Arial</vt:lpstr>
      <vt:lpstr>Century Gothic</vt:lpstr>
      <vt:lpstr>Wingdings 3</vt:lpstr>
      <vt:lpstr>ウィスプ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2020-07-15T01:31:49Z</dcterms:created>
  <dcterms:modified xsi:type="dcterms:W3CDTF">2021-06-01T08:07:56Z</dcterms:modified>
</cp:coreProperties>
</file>