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7" r:id="rId2"/>
  </p:sldMasterIdLst>
  <p:notesMasterIdLst>
    <p:notesMasterId r:id="rId9"/>
  </p:notesMasterIdLst>
  <p:handoutMasterIdLst>
    <p:handoutMasterId r:id="rId10"/>
  </p:handoutMasterIdLst>
  <p:sldIdLst>
    <p:sldId id="256" r:id="rId3"/>
    <p:sldId id="338" r:id="rId4"/>
    <p:sldId id="341" r:id="rId5"/>
    <p:sldId id="342" r:id="rId6"/>
    <p:sldId id="339" r:id="rId7"/>
    <p:sldId id="340" r:id="rId8"/>
  </p:sldIdLst>
  <p:sldSz cx="9144000" cy="6858000" type="screen4x3"/>
  <p:notesSz cx="6807200" cy="9939338"/>
  <p:defaultTextStyle>
    <a:defPPr>
      <a:defRPr lang="ja-JP"/>
    </a:defPPr>
    <a:lvl1pPr algn="l" rtl="0" fontAlgn="base">
      <a:spcBef>
        <a:spcPct val="0"/>
      </a:spcBef>
      <a:spcAft>
        <a:spcPct val="0"/>
      </a:spcAft>
      <a:defRPr kumimoji="1"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FF"/>
    <a:srgbClr val="00B050"/>
    <a:srgbClr val="0000FF"/>
    <a:srgbClr val="F7FDFF"/>
    <a:srgbClr val="EBFAFF"/>
    <a:srgbClr val="FFCC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ABFCF23-3B69-468F-B69F-88F6DE6A72F2}" styleName="中間スタイル 1 - アクセント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10A1B5D5-9B99-4C35-A422-299274C87663}" styleName="中間スタイル 1 - アクセント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9C7853C-536D-4A76-A0AE-DD22124D55A5}" styleName="テーマ スタイル 1 - アクセント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テーマ スタイル 1 - アクセント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75DCB02-9BB8-47FD-8907-85C794F793BA}" styleName="テーマ スタイル 1 - アクセント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08FB837D-C827-4EFA-A057-4D05807E0F7C}" styleName="テーマ スタイル 1 - アクセント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35758FB7-9AC5-4552-8A53-C91805E547FA}" styleName="テーマ スタイル 1 - アクセント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638B1855-1B75-4FBE-930C-398BA8C253C6}" styleName="テーマ スタイル 2 - アクセント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AF606853-7671-496A-8E4F-DF71F8EC918B}" styleName="濃色スタイル 1 - アクセント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37CE84F3-28C3-443E-9E96-99CF82512B78}" styleName="濃色スタイル 1 - アクセント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D113A9D2-9D6B-4929-AA2D-F23B5EE8CBE7}" styleName="テーマ スタイル 2 - アクセント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18603FDC-E32A-4AB5-989C-0864C3EAD2B8}" styleName="テーマ スタイル 2 - アクセント 2">
    <a:tblBg>
      <a:fillRef idx="3">
        <a:schemeClr val="accent2"/>
      </a:fillRef>
      <a:effectRef idx="3">
        <a:schemeClr val="accent2"/>
      </a:effectRef>
    </a:tblBg>
    <a:wholeTbl>
      <a:tcTxStyle>
        <a:fontRef idx="minor">
          <a:scrgbClr r="0" g="0" b="0"/>
        </a:fontRef>
        <a:schemeClr val="lt1"/>
      </a:tcTxStyle>
      <a:tcStyle>
        <a:tcBdr>
          <a:left>
            <a:lnRef idx="1">
              <a:schemeClr val="accent2">
                <a:tint val="50000"/>
              </a:schemeClr>
            </a:lnRef>
          </a:left>
          <a:right>
            <a:lnRef idx="1">
              <a:schemeClr val="accent2">
                <a:tint val="50000"/>
              </a:schemeClr>
            </a:lnRef>
          </a:right>
          <a:top>
            <a:lnRef idx="1">
              <a:schemeClr val="accent2">
                <a:tint val="50000"/>
              </a:schemeClr>
            </a:lnRef>
          </a:top>
          <a:bottom>
            <a:lnRef idx="1">
              <a:schemeClr val="accent2">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2833802-FEF1-4C79-8D5D-14CF1EAF98D9}" styleName="淡色スタイル 2 - アクセント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381" autoAdjust="0"/>
    <p:restoredTop sz="83472" autoAdjust="0"/>
  </p:normalViewPr>
  <p:slideViewPr>
    <p:cSldViewPr>
      <p:cViewPr>
        <p:scale>
          <a:sx n="82" d="100"/>
          <a:sy n="82" d="100"/>
        </p:scale>
        <p:origin x="-1032" y="-3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76" d="100"/>
          <a:sy n="76" d="100"/>
        </p:scale>
        <p:origin x="-3330" y="-96"/>
      </p:cViewPr>
      <p:guideLst>
        <p:guide orient="horz" pos="3130"/>
        <p:guide pos="2143"/>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presProps" Target="presProps.xml"/><Relationship Id="rId5" Type="http://schemas.openxmlformats.org/officeDocument/2006/relationships/slide" Target="slides/slide3.xml"/><Relationship Id="rId10"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49575" cy="496888"/>
          </a:xfrm>
          <a:prstGeom prst="rect">
            <a:avLst/>
          </a:prstGeom>
        </p:spPr>
        <p:txBody>
          <a:bodyPr vert="horz" lIns="91440" tIns="45720" rIns="91440" bIns="45720" rtlCol="0"/>
          <a:lstStyle>
            <a:lvl1pPr algn="l" fontAlgn="auto">
              <a:spcBef>
                <a:spcPts val="0"/>
              </a:spcBef>
              <a:spcAft>
                <a:spcPts val="0"/>
              </a:spcAft>
              <a:defRPr sz="1200">
                <a:latin typeface="+mn-lt"/>
                <a:ea typeface="+mn-ea"/>
              </a:defRPr>
            </a:lvl1pPr>
          </a:lstStyle>
          <a:p>
            <a:pPr>
              <a:defRPr/>
            </a:pPr>
            <a:endParaRPr lang="ja-JP" altLang="en-US"/>
          </a:p>
        </p:txBody>
      </p:sp>
      <p:sp>
        <p:nvSpPr>
          <p:cNvPr id="3" name="日付プレースホルダ 2"/>
          <p:cNvSpPr>
            <a:spLocks noGrp="1"/>
          </p:cNvSpPr>
          <p:nvPr>
            <p:ph type="dt" sz="quarter" idx="1"/>
          </p:nvPr>
        </p:nvSpPr>
        <p:spPr>
          <a:xfrm>
            <a:off x="3856038" y="0"/>
            <a:ext cx="2949575" cy="496888"/>
          </a:xfrm>
          <a:prstGeom prst="rect">
            <a:avLst/>
          </a:prstGeom>
        </p:spPr>
        <p:txBody>
          <a:bodyPr vert="horz" lIns="91440" tIns="45720" rIns="91440" bIns="45720" rtlCol="0"/>
          <a:lstStyle>
            <a:lvl1pPr algn="r" fontAlgn="auto">
              <a:spcBef>
                <a:spcPts val="0"/>
              </a:spcBef>
              <a:spcAft>
                <a:spcPts val="0"/>
              </a:spcAft>
              <a:defRPr sz="1200">
                <a:latin typeface="+mn-lt"/>
                <a:ea typeface="+mn-ea"/>
              </a:defRPr>
            </a:lvl1pPr>
          </a:lstStyle>
          <a:p>
            <a:pPr>
              <a:defRPr/>
            </a:pPr>
            <a:fld id="{8CC0A75D-2CEF-498D-8E3C-0C2C4D035BC6}" type="datetimeFigureOut">
              <a:rPr lang="ja-JP" altLang="en-US"/>
              <a:pPr>
                <a:defRPr/>
              </a:pPr>
              <a:t>2018/8/21</a:t>
            </a:fld>
            <a:endParaRPr lang="ja-JP" altLang="en-US"/>
          </a:p>
        </p:txBody>
      </p:sp>
      <p:sp>
        <p:nvSpPr>
          <p:cNvPr id="4" name="フッター プレースホルダ 3"/>
          <p:cNvSpPr>
            <a:spLocks noGrp="1"/>
          </p:cNvSpPr>
          <p:nvPr>
            <p:ph type="ftr" sz="quarter" idx="2"/>
          </p:nvPr>
        </p:nvSpPr>
        <p:spPr>
          <a:xfrm>
            <a:off x="0" y="9440863"/>
            <a:ext cx="2949575" cy="496887"/>
          </a:xfrm>
          <a:prstGeom prst="rect">
            <a:avLst/>
          </a:prstGeom>
        </p:spPr>
        <p:txBody>
          <a:bodyPr vert="horz" lIns="91440" tIns="45720" rIns="91440" bIns="45720" rtlCol="0" anchor="b"/>
          <a:lstStyle>
            <a:lvl1pPr algn="l" fontAlgn="auto">
              <a:spcBef>
                <a:spcPts val="0"/>
              </a:spcBef>
              <a:spcAft>
                <a:spcPts val="0"/>
              </a:spcAft>
              <a:defRPr sz="1200">
                <a:latin typeface="+mn-lt"/>
                <a:ea typeface="+mn-ea"/>
              </a:defRPr>
            </a:lvl1pPr>
          </a:lstStyle>
          <a:p>
            <a:pPr>
              <a:defRPr/>
            </a:pPr>
            <a:endParaRPr lang="ja-JP" altLang="en-US"/>
          </a:p>
        </p:txBody>
      </p:sp>
      <p:sp>
        <p:nvSpPr>
          <p:cNvPr id="5" name="スライド番号プレースホルダ 4"/>
          <p:cNvSpPr>
            <a:spLocks noGrp="1"/>
          </p:cNvSpPr>
          <p:nvPr>
            <p:ph type="sldNum" sz="quarter" idx="3"/>
          </p:nvPr>
        </p:nvSpPr>
        <p:spPr>
          <a:xfrm>
            <a:off x="3856038" y="9440863"/>
            <a:ext cx="2949575" cy="496887"/>
          </a:xfrm>
          <a:prstGeom prst="rect">
            <a:avLst/>
          </a:prstGeom>
        </p:spPr>
        <p:txBody>
          <a:bodyPr vert="horz" lIns="91440" tIns="45720" rIns="91440" bIns="45720" rtlCol="0" anchor="b"/>
          <a:lstStyle>
            <a:lvl1pPr algn="r" fontAlgn="auto">
              <a:spcBef>
                <a:spcPts val="0"/>
              </a:spcBef>
              <a:spcAft>
                <a:spcPts val="0"/>
              </a:spcAft>
              <a:defRPr sz="1200">
                <a:latin typeface="+mn-lt"/>
                <a:ea typeface="+mn-ea"/>
              </a:defRPr>
            </a:lvl1pPr>
          </a:lstStyle>
          <a:p>
            <a:pPr>
              <a:defRPr/>
            </a:pPr>
            <a:fld id="{343EE970-E32D-45E8-92D6-F49824D219C4}" type="slidenum">
              <a:rPr lang="ja-JP" altLang="en-US"/>
              <a:pPr>
                <a:defRPr/>
              </a:pPr>
              <a:t>‹#›</a:t>
            </a:fld>
            <a:endParaRPr lang="ja-JP" altLang="en-US"/>
          </a:p>
        </p:txBody>
      </p:sp>
    </p:spTree>
    <p:extLst>
      <p:ext uri="{BB962C8B-B14F-4D97-AF65-F5344CB8AC3E}">
        <p14:creationId xmlns:p14="http://schemas.microsoft.com/office/powerpoint/2010/main" val="216016540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49575" cy="496888"/>
          </a:xfrm>
          <a:prstGeom prst="rect">
            <a:avLst/>
          </a:prstGeom>
        </p:spPr>
        <p:txBody>
          <a:bodyPr vert="horz" lIns="91440" tIns="45720" rIns="91440" bIns="45720" rtlCol="0"/>
          <a:lstStyle>
            <a:lvl1pPr algn="l" fontAlgn="auto">
              <a:spcBef>
                <a:spcPts val="0"/>
              </a:spcBef>
              <a:spcAft>
                <a:spcPts val="0"/>
              </a:spcAft>
              <a:defRPr sz="1200">
                <a:latin typeface="+mn-lt"/>
                <a:ea typeface="+mn-ea"/>
              </a:defRPr>
            </a:lvl1pPr>
          </a:lstStyle>
          <a:p>
            <a:pPr>
              <a:defRPr/>
            </a:pPr>
            <a:endParaRPr lang="ja-JP" altLang="en-US"/>
          </a:p>
        </p:txBody>
      </p:sp>
      <p:sp>
        <p:nvSpPr>
          <p:cNvPr id="3" name="日付プレースホルダ 2"/>
          <p:cNvSpPr>
            <a:spLocks noGrp="1"/>
          </p:cNvSpPr>
          <p:nvPr>
            <p:ph type="dt" idx="1"/>
          </p:nvPr>
        </p:nvSpPr>
        <p:spPr>
          <a:xfrm>
            <a:off x="3856038" y="0"/>
            <a:ext cx="2949575" cy="496888"/>
          </a:xfrm>
          <a:prstGeom prst="rect">
            <a:avLst/>
          </a:prstGeom>
        </p:spPr>
        <p:txBody>
          <a:bodyPr vert="horz" lIns="91440" tIns="45720" rIns="91440" bIns="45720" rtlCol="0"/>
          <a:lstStyle>
            <a:lvl1pPr algn="r" fontAlgn="auto">
              <a:spcBef>
                <a:spcPts val="0"/>
              </a:spcBef>
              <a:spcAft>
                <a:spcPts val="0"/>
              </a:spcAft>
              <a:defRPr sz="1200">
                <a:latin typeface="+mn-lt"/>
                <a:ea typeface="+mn-ea"/>
              </a:defRPr>
            </a:lvl1pPr>
          </a:lstStyle>
          <a:p>
            <a:pPr>
              <a:defRPr/>
            </a:pPr>
            <a:fld id="{6B32D2A9-60AB-4A51-9465-FEEF10E7BAB4}" type="datetimeFigureOut">
              <a:rPr lang="ja-JP" altLang="en-US"/>
              <a:pPr>
                <a:defRPr/>
              </a:pPr>
              <a:t>2018/8/21</a:t>
            </a:fld>
            <a:endParaRPr lang="ja-JP" altLang="en-US"/>
          </a:p>
        </p:txBody>
      </p:sp>
      <p:sp>
        <p:nvSpPr>
          <p:cNvPr id="4" name="スライド イメージ プレースホルダ 3"/>
          <p:cNvSpPr>
            <a:spLocks noGrp="1" noRot="1" noChangeAspect="1"/>
          </p:cNvSpPr>
          <p:nvPr>
            <p:ph type="sldImg" idx="2"/>
          </p:nvPr>
        </p:nvSpPr>
        <p:spPr>
          <a:xfrm>
            <a:off x="920750" y="746125"/>
            <a:ext cx="4967288" cy="3725863"/>
          </a:xfrm>
          <a:prstGeom prst="rect">
            <a:avLst/>
          </a:prstGeom>
          <a:noFill/>
          <a:ln w="12700">
            <a:solidFill>
              <a:prstClr val="black"/>
            </a:solidFill>
          </a:ln>
        </p:spPr>
        <p:txBody>
          <a:bodyPr vert="horz" lIns="91440" tIns="45720" rIns="91440" bIns="45720" rtlCol="0" anchor="ctr"/>
          <a:lstStyle/>
          <a:p>
            <a:pPr lvl="0"/>
            <a:endParaRPr lang="ja-JP" altLang="en-US" noProof="0"/>
          </a:p>
        </p:txBody>
      </p:sp>
      <p:sp>
        <p:nvSpPr>
          <p:cNvPr id="5" name="ノート プレースホルダ 4"/>
          <p:cNvSpPr>
            <a:spLocks noGrp="1"/>
          </p:cNvSpPr>
          <p:nvPr>
            <p:ph type="body" sz="quarter" idx="3"/>
          </p:nvPr>
        </p:nvSpPr>
        <p:spPr>
          <a:xfrm>
            <a:off x="681038" y="4721225"/>
            <a:ext cx="5445125" cy="4471988"/>
          </a:xfrm>
          <a:prstGeom prst="rect">
            <a:avLst/>
          </a:prstGeom>
        </p:spPr>
        <p:txBody>
          <a:bodyPr vert="horz" lIns="91440" tIns="45720" rIns="91440" bIns="45720" rtlCol="0">
            <a:normAutofit/>
          </a:bodyPr>
          <a:lstStyle/>
          <a:p>
            <a:pPr lvl="0"/>
            <a:r>
              <a:rPr lang="ja-JP" altLang="en-US" noProof="0" smtClean="0"/>
              <a:t>マスタ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endParaRPr lang="ja-JP" altLang="en-US" noProof="0"/>
          </a:p>
        </p:txBody>
      </p:sp>
      <p:sp>
        <p:nvSpPr>
          <p:cNvPr id="6" name="フッター プレースホルダ 5"/>
          <p:cNvSpPr>
            <a:spLocks noGrp="1"/>
          </p:cNvSpPr>
          <p:nvPr>
            <p:ph type="ftr" sz="quarter" idx="4"/>
          </p:nvPr>
        </p:nvSpPr>
        <p:spPr>
          <a:xfrm>
            <a:off x="0" y="9440863"/>
            <a:ext cx="2949575" cy="496887"/>
          </a:xfrm>
          <a:prstGeom prst="rect">
            <a:avLst/>
          </a:prstGeom>
        </p:spPr>
        <p:txBody>
          <a:bodyPr vert="horz" lIns="91440" tIns="45720" rIns="91440" bIns="45720" rtlCol="0" anchor="b"/>
          <a:lstStyle>
            <a:lvl1pPr algn="l" fontAlgn="auto">
              <a:spcBef>
                <a:spcPts val="0"/>
              </a:spcBef>
              <a:spcAft>
                <a:spcPts val="0"/>
              </a:spcAft>
              <a:defRPr sz="1200">
                <a:latin typeface="+mn-lt"/>
                <a:ea typeface="+mn-ea"/>
              </a:defRPr>
            </a:lvl1pPr>
          </a:lstStyle>
          <a:p>
            <a:pPr>
              <a:defRPr/>
            </a:pPr>
            <a:endParaRPr lang="ja-JP" altLang="en-US"/>
          </a:p>
        </p:txBody>
      </p:sp>
      <p:sp>
        <p:nvSpPr>
          <p:cNvPr id="7" name="スライド番号プレースホルダ 6"/>
          <p:cNvSpPr>
            <a:spLocks noGrp="1"/>
          </p:cNvSpPr>
          <p:nvPr>
            <p:ph type="sldNum" sz="quarter" idx="5"/>
          </p:nvPr>
        </p:nvSpPr>
        <p:spPr>
          <a:xfrm>
            <a:off x="3856038" y="9440863"/>
            <a:ext cx="2949575" cy="496887"/>
          </a:xfrm>
          <a:prstGeom prst="rect">
            <a:avLst/>
          </a:prstGeom>
        </p:spPr>
        <p:txBody>
          <a:bodyPr vert="horz" lIns="91440" tIns="45720" rIns="91440" bIns="45720" rtlCol="0" anchor="b"/>
          <a:lstStyle>
            <a:lvl1pPr algn="r" fontAlgn="auto">
              <a:spcBef>
                <a:spcPts val="0"/>
              </a:spcBef>
              <a:spcAft>
                <a:spcPts val="0"/>
              </a:spcAft>
              <a:defRPr sz="1200">
                <a:latin typeface="+mn-lt"/>
                <a:ea typeface="+mn-ea"/>
              </a:defRPr>
            </a:lvl1pPr>
          </a:lstStyle>
          <a:p>
            <a:pPr>
              <a:defRPr/>
            </a:pPr>
            <a:fld id="{FAABFD07-1A90-46D9-B6FF-5AB8B7B5F9CB}" type="slidenum">
              <a:rPr lang="ja-JP" altLang="en-US"/>
              <a:pPr>
                <a:defRPr/>
              </a:pPr>
              <a:t>‹#›</a:t>
            </a:fld>
            <a:endParaRPr lang="ja-JP" altLang="en-US"/>
          </a:p>
        </p:txBody>
      </p:sp>
    </p:spTree>
    <p:extLst>
      <p:ext uri="{BB962C8B-B14F-4D97-AF65-F5344CB8AC3E}">
        <p14:creationId xmlns:p14="http://schemas.microsoft.com/office/powerpoint/2010/main" val="138366912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mn-lt"/>
        <a:ea typeface="+mn-ea"/>
        <a:cs typeface="+mn-cs"/>
      </a:defRPr>
    </a:lvl1pPr>
    <a:lvl2pPr marL="457200" algn="l" rtl="0" eaLnBrk="0" fontAlgn="base" hangingPunct="0">
      <a:spcBef>
        <a:spcPct val="30000"/>
      </a:spcBef>
      <a:spcAft>
        <a:spcPct val="0"/>
      </a:spcAft>
      <a:defRPr kumimoji="1" sz="1200" kern="1200">
        <a:solidFill>
          <a:schemeClr val="tx1"/>
        </a:solidFill>
        <a:latin typeface="+mn-lt"/>
        <a:ea typeface="+mn-ea"/>
        <a:cs typeface="+mn-cs"/>
      </a:defRPr>
    </a:lvl2pPr>
    <a:lvl3pPr marL="914400" algn="l" rtl="0" eaLnBrk="0" fontAlgn="base" hangingPunct="0">
      <a:spcBef>
        <a:spcPct val="30000"/>
      </a:spcBef>
      <a:spcAft>
        <a:spcPct val="0"/>
      </a:spcAft>
      <a:defRPr kumimoji="1" sz="1200" kern="1200">
        <a:solidFill>
          <a:schemeClr val="tx1"/>
        </a:solidFill>
        <a:latin typeface="+mn-lt"/>
        <a:ea typeface="+mn-ea"/>
        <a:cs typeface="+mn-cs"/>
      </a:defRPr>
    </a:lvl3pPr>
    <a:lvl4pPr marL="1371600" algn="l" rtl="0" eaLnBrk="0" fontAlgn="base" hangingPunct="0">
      <a:spcBef>
        <a:spcPct val="30000"/>
      </a:spcBef>
      <a:spcAft>
        <a:spcPct val="0"/>
      </a:spcAft>
      <a:defRPr kumimoji="1" sz="1200" kern="1200">
        <a:solidFill>
          <a:schemeClr val="tx1"/>
        </a:solidFill>
        <a:latin typeface="+mn-lt"/>
        <a:ea typeface="+mn-ea"/>
        <a:cs typeface="+mn-cs"/>
      </a:defRPr>
    </a:lvl4pPr>
    <a:lvl5pPr marL="1828800" algn="l" rtl="0" eaLnBrk="0" fontAlgn="base" hangingPunct="0">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33795" name="ノート プレースホルダ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ja-JP" smtClean="0"/>
          </a:p>
        </p:txBody>
      </p:sp>
      <p:sp>
        <p:nvSpPr>
          <p:cNvPr id="19459" name="スライド番号プレースホルダ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E47DF3BD-4BF5-46D7-B8B5-EE89C29DB21F}" type="slidenum">
              <a:rPr lang="ja-JP" altLang="en-US"/>
              <a:pPr fontAlgn="base">
                <a:spcBef>
                  <a:spcPct val="0"/>
                </a:spcBef>
                <a:spcAft>
                  <a:spcPct val="0"/>
                </a:spcAft>
                <a:defRPr/>
              </a:pPr>
              <a:t>1</a:t>
            </a:fld>
            <a:endParaRPr lang="en-US" altLang="ja-JP"/>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34819" name="ノート プレースホルダ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ja-JP" altLang="en-US" smtClean="0"/>
          </a:p>
        </p:txBody>
      </p:sp>
      <p:sp>
        <p:nvSpPr>
          <p:cNvPr id="21507" name="スライド番号プレースホルダ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E4635C4F-D9F4-4D8F-9EF6-13021F59CD3D}" type="slidenum">
              <a:rPr lang="ja-JP" altLang="en-US"/>
              <a:pPr fontAlgn="base">
                <a:spcBef>
                  <a:spcPct val="0"/>
                </a:spcBef>
                <a:spcAft>
                  <a:spcPct val="0"/>
                </a:spcAft>
                <a:defRPr/>
              </a:pPr>
              <a:t>2</a:t>
            </a:fld>
            <a:endParaRPr lang="en-US" altLang="ja-JP"/>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タイトル スライド">
    <p:spTree>
      <p:nvGrpSpPr>
        <p:cNvPr id="1" name=""/>
        <p:cNvGrpSpPr/>
        <p:nvPr/>
      </p:nvGrpSpPr>
      <p:grpSpPr>
        <a:xfrm>
          <a:off x="0" y="0"/>
          <a:ext cx="0" cy="0"/>
          <a:chOff x="0" y="0"/>
          <a:chExt cx="0" cy="0"/>
        </a:xfrm>
      </p:grpSpPr>
      <p:sp>
        <p:nvSpPr>
          <p:cNvPr id="4" name="Rectangle 13"/>
          <p:cNvSpPr>
            <a:spLocks noChangeArrowheads="1"/>
          </p:cNvSpPr>
          <p:nvPr/>
        </p:nvSpPr>
        <p:spPr bwMode="auto">
          <a:xfrm>
            <a:off x="317500" y="404813"/>
            <a:ext cx="6381750" cy="503237"/>
          </a:xfrm>
          <a:prstGeom prst="rect">
            <a:avLst/>
          </a:prstGeom>
          <a:gradFill rotWithShape="1">
            <a:gsLst>
              <a:gs pos="0">
                <a:srgbClr val="333399"/>
              </a:gs>
              <a:gs pos="100000">
                <a:srgbClr val="333399">
                  <a:gamma/>
                  <a:tint val="73725"/>
                  <a:invGamma/>
                </a:srgbClr>
              </a:gs>
            </a:gsLst>
            <a:lin ang="0" scaled="1"/>
          </a:gradFill>
          <a:ln w="9525">
            <a:noFill/>
            <a:miter lim="800000"/>
            <a:headEnd/>
            <a:tailEnd/>
          </a:ln>
          <a:effectLst/>
        </p:spPr>
        <p:txBody>
          <a:bodyPr wrap="none" anchor="ctr"/>
          <a:lstStyle/>
          <a:p>
            <a:pPr fontAlgn="auto">
              <a:spcBef>
                <a:spcPts val="0"/>
              </a:spcBef>
              <a:spcAft>
                <a:spcPts val="0"/>
              </a:spcAft>
              <a:defRPr/>
            </a:pPr>
            <a:endParaRPr lang="ja-JP" altLang="en-US">
              <a:effectLst>
                <a:outerShdw blurRad="38100" dist="38100" dir="2700000" algn="tl">
                  <a:srgbClr val="000000">
                    <a:alpha val="43137"/>
                  </a:srgbClr>
                </a:outerShdw>
              </a:effectLst>
              <a:latin typeface="+mn-lt"/>
              <a:ea typeface="+mn-ea"/>
            </a:endParaRPr>
          </a:p>
        </p:txBody>
      </p:sp>
      <p:sp>
        <p:nvSpPr>
          <p:cNvPr id="5" name="Rectangle 14"/>
          <p:cNvSpPr>
            <a:spLocks noChangeArrowheads="1"/>
          </p:cNvSpPr>
          <p:nvPr/>
        </p:nvSpPr>
        <p:spPr bwMode="auto">
          <a:xfrm>
            <a:off x="6699250" y="404813"/>
            <a:ext cx="2193925" cy="503237"/>
          </a:xfrm>
          <a:prstGeom prst="rect">
            <a:avLst/>
          </a:prstGeom>
          <a:solidFill>
            <a:srgbClr val="0000FF"/>
          </a:solidFill>
          <a:ln w="9525">
            <a:noFill/>
            <a:miter lim="800000"/>
            <a:headEnd/>
            <a:tailEnd/>
          </a:ln>
          <a:effectLst/>
        </p:spPr>
        <p:txBody>
          <a:bodyPr wrap="none" anchor="ctr"/>
          <a:lstStyle/>
          <a:p>
            <a:pPr fontAlgn="auto">
              <a:spcBef>
                <a:spcPts val="0"/>
              </a:spcBef>
              <a:spcAft>
                <a:spcPts val="0"/>
              </a:spcAft>
              <a:defRPr/>
            </a:pPr>
            <a:endParaRPr lang="ja-JP" altLang="en-US">
              <a:effectLst>
                <a:outerShdw blurRad="38100" dist="38100" dir="2700000" algn="tl">
                  <a:srgbClr val="000000">
                    <a:alpha val="43137"/>
                  </a:srgbClr>
                </a:outerShdw>
              </a:effectLst>
              <a:latin typeface="+mn-lt"/>
              <a:ea typeface="+mn-ea"/>
            </a:endParaRPr>
          </a:p>
        </p:txBody>
      </p:sp>
      <p:sp>
        <p:nvSpPr>
          <p:cNvPr id="6" name="Rectangle 15"/>
          <p:cNvSpPr>
            <a:spLocks noChangeArrowheads="1"/>
          </p:cNvSpPr>
          <p:nvPr/>
        </p:nvSpPr>
        <p:spPr bwMode="auto">
          <a:xfrm>
            <a:off x="317500" y="901700"/>
            <a:ext cx="8574088" cy="144463"/>
          </a:xfrm>
          <a:prstGeom prst="rect">
            <a:avLst/>
          </a:prstGeom>
          <a:gradFill rotWithShape="1">
            <a:gsLst>
              <a:gs pos="0">
                <a:schemeClr val="bg2">
                  <a:alpha val="39999"/>
                </a:schemeClr>
              </a:gs>
              <a:gs pos="100000">
                <a:schemeClr val="bg1">
                  <a:alpha val="39999"/>
                </a:schemeClr>
              </a:gs>
            </a:gsLst>
            <a:lin ang="5400000" scaled="1"/>
          </a:gradFill>
          <a:ln w="9525">
            <a:noFill/>
            <a:miter lim="800000"/>
            <a:headEnd/>
            <a:tailEnd/>
          </a:ln>
          <a:effectLst/>
        </p:spPr>
        <p:txBody>
          <a:bodyPr wrap="none" anchor="ctr"/>
          <a:lstStyle/>
          <a:p>
            <a:pPr fontAlgn="auto">
              <a:spcBef>
                <a:spcPts val="0"/>
              </a:spcBef>
              <a:spcAft>
                <a:spcPts val="0"/>
              </a:spcAft>
              <a:defRPr/>
            </a:pPr>
            <a:endParaRPr lang="ja-JP" altLang="en-US">
              <a:effectLst>
                <a:outerShdw blurRad="38100" dist="38100" dir="2700000" algn="tl">
                  <a:srgbClr val="000000">
                    <a:alpha val="43137"/>
                  </a:srgbClr>
                </a:outerShdw>
              </a:effectLst>
              <a:latin typeface="+mn-lt"/>
              <a:ea typeface="+mn-ea"/>
            </a:endParaRPr>
          </a:p>
        </p:txBody>
      </p:sp>
      <p:sp>
        <p:nvSpPr>
          <p:cNvPr id="7" name="Line 17"/>
          <p:cNvSpPr>
            <a:spLocks noChangeShapeType="1"/>
          </p:cNvSpPr>
          <p:nvPr/>
        </p:nvSpPr>
        <p:spPr bwMode="auto">
          <a:xfrm>
            <a:off x="450850" y="3213100"/>
            <a:ext cx="6116638" cy="0"/>
          </a:xfrm>
          <a:prstGeom prst="line">
            <a:avLst/>
          </a:prstGeom>
          <a:noFill/>
          <a:ln w="9525">
            <a:solidFill>
              <a:srgbClr val="C0C0C0"/>
            </a:solidFill>
            <a:round/>
            <a:headEnd/>
            <a:tailEnd/>
          </a:ln>
          <a:effectLst/>
        </p:spPr>
        <p:txBody>
          <a:bodyPr/>
          <a:lstStyle/>
          <a:p>
            <a:pPr fontAlgn="auto">
              <a:spcBef>
                <a:spcPts val="0"/>
              </a:spcBef>
              <a:spcAft>
                <a:spcPts val="0"/>
              </a:spcAft>
              <a:defRPr/>
            </a:pPr>
            <a:endParaRPr lang="ja-JP" altLang="en-US">
              <a:effectLst>
                <a:outerShdw blurRad="38100" dist="38100" dir="2700000" algn="tl">
                  <a:srgbClr val="000000">
                    <a:alpha val="43137"/>
                  </a:srgbClr>
                </a:outerShdw>
              </a:effectLst>
              <a:latin typeface="+mn-lt"/>
              <a:ea typeface="+mn-ea"/>
            </a:endParaRPr>
          </a:p>
        </p:txBody>
      </p:sp>
      <p:pic>
        <p:nvPicPr>
          <p:cNvPr id="8" name="Picture 29" descr="NFI-mark1"/>
          <p:cNvPicPr>
            <a:picLocks noChangeAspect="1" noChangeArrowheads="1"/>
          </p:cNvPicPr>
          <p:nvPr/>
        </p:nvPicPr>
        <p:blipFill>
          <a:blip r:embed="rId2" cstate="print"/>
          <a:srcRect/>
          <a:stretch>
            <a:fillRect/>
          </a:stretch>
        </p:blipFill>
        <p:spPr bwMode="auto">
          <a:xfrm>
            <a:off x="7924800" y="428625"/>
            <a:ext cx="935038" cy="452438"/>
          </a:xfrm>
          <a:prstGeom prst="rect">
            <a:avLst/>
          </a:prstGeom>
          <a:noFill/>
          <a:ln w="9525">
            <a:noFill/>
            <a:miter lim="800000"/>
            <a:headEnd/>
            <a:tailEnd/>
          </a:ln>
        </p:spPr>
      </p:pic>
      <p:sp>
        <p:nvSpPr>
          <p:cNvPr id="9" name="テキスト ボックス 13"/>
          <p:cNvSpPr txBox="1"/>
          <p:nvPr userDrawn="1"/>
        </p:nvSpPr>
        <p:spPr>
          <a:xfrm>
            <a:off x="7667625" y="55563"/>
            <a:ext cx="1152525" cy="276999"/>
          </a:xfrm>
          <a:prstGeom prst="rect">
            <a:avLst/>
          </a:prstGeom>
          <a:noFill/>
        </p:spPr>
        <p:txBody>
          <a:bodyPr>
            <a:spAutoFit/>
          </a:bodyPr>
          <a:lstStyle/>
          <a:p>
            <a:pPr algn="ctr" fontAlgn="auto">
              <a:spcBef>
                <a:spcPts val="0"/>
              </a:spcBef>
              <a:spcAft>
                <a:spcPts val="0"/>
              </a:spcAft>
              <a:defRPr/>
            </a:pPr>
            <a:r>
              <a:rPr lang="en-US" altLang="ja-JP" sz="1200" dirty="0" smtClean="0"/>
              <a:t>C-18008</a:t>
            </a:r>
            <a:endParaRPr lang="ja-JP" altLang="en-US" sz="1200" dirty="0">
              <a:latin typeface="+mn-lt"/>
              <a:ea typeface="+mn-ea"/>
            </a:endParaRPr>
          </a:p>
        </p:txBody>
      </p:sp>
      <p:sp>
        <p:nvSpPr>
          <p:cNvPr id="10" name="Rectangle 10" descr="横線"/>
          <p:cNvSpPr>
            <a:spLocks noChangeArrowheads="1"/>
          </p:cNvSpPr>
          <p:nvPr userDrawn="1"/>
        </p:nvSpPr>
        <p:spPr bwMode="auto">
          <a:xfrm>
            <a:off x="7067550" y="908050"/>
            <a:ext cx="1824038" cy="4578350"/>
          </a:xfrm>
          <a:prstGeom prst="rect">
            <a:avLst/>
          </a:prstGeom>
          <a:pattFill prst="ltHorz">
            <a:fgClr>
              <a:srgbClr val="C0C0C0"/>
            </a:fgClr>
            <a:bgClr>
              <a:srgbClr val="FFFFFF"/>
            </a:bgClr>
          </a:pattFill>
          <a:ln w="9525">
            <a:noFill/>
            <a:miter lim="800000"/>
            <a:headEnd/>
            <a:tailEnd/>
          </a:ln>
          <a:effectLst/>
        </p:spPr>
        <p:txBody>
          <a:bodyPr wrap="none" anchor="ctr"/>
          <a:lstStyle/>
          <a:p>
            <a:pPr fontAlgn="auto">
              <a:spcBef>
                <a:spcPts val="0"/>
              </a:spcBef>
              <a:spcAft>
                <a:spcPts val="0"/>
              </a:spcAft>
              <a:defRPr/>
            </a:pPr>
            <a:endParaRPr lang="ja-JP" altLang="en-US">
              <a:effectLst>
                <a:outerShdw blurRad="38100" dist="38100" dir="2700000" algn="tl">
                  <a:srgbClr val="000000">
                    <a:alpha val="43137"/>
                  </a:srgbClr>
                </a:outerShdw>
              </a:effectLst>
              <a:latin typeface="+mn-lt"/>
              <a:ea typeface="+mn-ea"/>
            </a:endParaRPr>
          </a:p>
        </p:txBody>
      </p:sp>
      <p:sp>
        <p:nvSpPr>
          <p:cNvPr id="3074" name="Rectangle 2"/>
          <p:cNvSpPr>
            <a:spLocks noGrp="1" noChangeArrowheads="1"/>
          </p:cNvSpPr>
          <p:nvPr>
            <p:ph type="ctrTitle"/>
          </p:nvPr>
        </p:nvSpPr>
        <p:spPr>
          <a:xfrm>
            <a:off x="428625" y="2133600"/>
            <a:ext cx="6523038" cy="1079500"/>
          </a:xfrm>
        </p:spPr>
        <p:txBody>
          <a:bodyPr/>
          <a:lstStyle>
            <a:lvl1pPr>
              <a:defRPr sz="1600">
                <a:solidFill>
                  <a:srgbClr val="0033CC"/>
                </a:solidFill>
              </a:defRPr>
            </a:lvl1pPr>
          </a:lstStyle>
          <a:p>
            <a:r>
              <a:rPr lang="ja-JP" altLang="en-US" smtClean="0"/>
              <a:t>マスタ タイトルの書式設定</a:t>
            </a:r>
            <a:endParaRPr lang="ja-JP" altLang="ja-JP" dirty="0"/>
          </a:p>
        </p:txBody>
      </p:sp>
      <p:sp>
        <p:nvSpPr>
          <p:cNvPr id="3075" name="Rectangle 3"/>
          <p:cNvSpPr>
            <a:spLocks noGrp="1" noChangeArrowheads="1"/>
          </p:cNvSpPr>
          <p:nvPr>
            <p:ph type="subTitle" idx="1"/>
          </p:nvPr>
        </p:nvSpPr>
        <p:spPr>
          <a:xfrm>
            <a:off x="336550" y="1046163"/>
            <a:ext cx="4584700" cy="436562"/>
          </a:xfrm>
        </p:spPr>
        <p:txBody>
          <a:bodyPr/>
          <a:lstStyle>
            <a:lvl1pPr marL="0" indent="0">
              <a:buFont typeface="Wingdings" pitchFamily="2" charset="2"/>
              <a:buNone/>
              <a:defRPr sz="2000"/>
            </a:lvl1pPr>
          </a:lstStyle>
          <a:p>
            <a:r>
              <a:rPr lang="ja-JP" altLang="en-US" smtClean="0"/>
              <a:t>マスタ サブタイトルの書式設定</a:t>
            </a:r>
            <a:endParaRPr lang="ja-JP" altLang="en-US"/>
          </a:p>
        </p:txBody>
      </p:sp>
      <p:sp>
        <p:nvSpPr>
          <p:cNvPr id="11" name="Rectangle 6"/>
          <p:cNvSpPr>
            <a:spLocks noGrp="1" noChangeArrowheads="1"/>
          </p:cNvSpPr>
          <p:nvPr>
            <p:ph type="sldNum" sz="quarter" idx="10"/>
          </p:nvPr>
        </p:nvSpPr>
        <p:spPr/>
        <p:txBody>
          <a:bodyPr/>
          <a:lstStyle>
            <a:lvl1pPr>
              <a:defRPr/>
            </a:lvl1pPr>
          </a:lstStyle>
          <a:p>
            <a:pPr>
              <a:defRPr/>
            </a:pPr>
            <a:fld id="{3A0F5DF4-CBE5-4F58-B671-A1030374EE5A}" type="slidenum">
              <a:rPr lang="ja-JP" altLang="en-US"/>
              <a:pPr>
                <a:defRPr/>
              </a:pPr>
              <a:t>‹#›</a:t>
            </a:fld>
            <a:endParaRPr lang="ja-JP" altLang="en-US" dirty="0"/>
          </a:p>
        </p:txBody>
      </p:sp>
    </p:spTree>
  </p:cSld>
  <p:clrMapOvr>
    <a:masterClrMapping/>
  </p:clrMapOvr>
  <p:hf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ja-JP" altLang="en-US" noProof="0" smtClean="0"/>
              <a:t>アイコンをクリックして図を追加</a:t>
            </a:r>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6"/>
          <p:cNvSpPr>
            <a:spLocks noGrp="1" noChangeArrowheads="1"/>
          </p:cNvSpPr>
          <p:nvPr>
            <p:ph type="sldNum" sz="quarter" idx="10"/>
          </p:nvPr>
        </p:nvSpPr>
        <p:spPr>
          <a:ln/>
        </p:spPr>
        <p:txBody>
          <a:bodyPr/>
          <a:lstStyle>
            <a:lvl1pPr>
              <a:defRPr/>
            </a:lvl1pPr>
          </a:lstStyle>
          <a:p>
            <a:pPr>
              <a:defRPr/>
            </a:pPr>
            <a:fld id="{13C441CF-A1EF-4664-A1CA-2244BAF63438}" type="slidenum">
              <a:rPr lang="ja-JP" altLang="en-US"/>
              <a:pPr>
                <a:defRPr/>
              </a:pPr>
              <a:t>‹#›</a:t>
            </a:fld>
            <a:endParaRPr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6"/>
          <p:cNvSpPr>
            <a:spLocks noGrp="1" noChangeArrowheads="1"/>
          </p:cNvSpPr>
          <p:nvPr>
            <p:ph type="sldNum" sz="quarter" idx="10"/>
          </p:nvPr>
        </p:nvSpPr>
        <p:spPr>
          <a:ln/>
        </p:spPr>
        <p:txBody>
          <a:bodyPr/>
          <a:lstStyle>
            <a:lvl1pPr>
              <a:defRPr/>
            </a:lvl1pPr>
          </a:lstStyle>
          <a:p>
            <a:pPr>
              <a:defRPr/>
            </a:pPr>
            <a:fld id="{A5724B2F-7BCC-4607-886C-D12A0D5ECAA2}" type="slidenum">
              <a:rPr lang="ja-JP" altLang="en-US"/>
              <a:pPr>
                <a:defRPr/>
              </a:pPr>
              <a:t>‹#›</a:t>
            </a:fld>
            <a:endParaRPr lang="ja-JP"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832600" y="115888"/>
            <a:ext cx="2182813" cy="6192837"/>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279400" y="115888"/>
            <a:ext cx="6400800" cy="6192837"/>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6"/>
          <p:cNvSpPr>
            <a:spLocks noGrp="1" noChangeArrowheads="1"/>
          </p:cNvSpPr>
          <p:nvPr>
            <p:ph type="sldNum" sz="quarter" idx="10"/>
          </p:nvPr>
        </p:nvSpPr>
        <p:spPr>
          <a:ln/>
        </p:spPr>
        <p:txBody>
          <a:bodyPr/>
          <a:lstStyle>
            <a:lvl1pPr>
              <a:defRPr/>
            </a:lvl1pPr>
          </a:lstStyle>
          <a:p>
            <a:pPr>
              <a:defRPr/>
            </a:pPr>
            <a:fld id="{E1F94B9A-6115-430A-9F80-BDFEC3B590A0}" type="slidenum">
              <a:rPr lang="ja-JP" altLang="en-US"/>
              <a:pPr>
                <a:defRPr/>
              </a:pPr>
              <a:t>‹#›</a:t>
            </a:fld>
            <a:endParaRPr lang="ja-JP" alt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reserve="1">
  <p:cSld name="タイトルと表">
    <p:spTree>
      <p:nvGrpSpPr>
        <p:cNvPr id="1" name=""/>
        <p:cNvGrpSpPr/>
        <p:nvPr/>
      </p:nvGrpSpPr>
      <p:grpSpPr>
        <a:xfrm>
          <a:off x="0" y="0"/>
          <a:ext cx="0" cy="0"/>
          <a:chOff x="0" y="0"/>
          <a:chExt cx="0" cy="0"/>
        </a:xfrm>
      </p:grpSpPr>
      <p:sp>
        <p:nvSpPr>
          <p:cNvPr id="2" name="タイトル 1"/>
          <p:cNvSpPr>
            <a:spLocks noGrp="1"/>
          </p:cNvSpPr>
          <p:nvPr>
            <p:ph type="title"/>
          </p:nvPr>
        </p:nvSpPr>
        <p:spPr>
          <a:xfrm>
            <a:off x="279400" y="115888"/>
            <a:ext cx="8736013" cy="576262"/>
          </a:xfrm>
        </p:spPr>
        <p:txBody>
          <a:bodyPr/>
          <a:lstStyle/>
          <a:p>
            <a:r>
              <a:rPr lang="ja-JP" altLang="en-US" smtClean="0"/>
              <a:t>マスタ タイトルの書式設定</a:t>
            </a:r>
            <a:endParaRPr lang="ja-JP" altLang="en-US"/>
          </a:p>
        </p:txBody>
      </p:sp>
      <p:sp>
        <p:nvSpPr>
          <p:cNvPr id="3" name="表プレースホルダ 2"/>
          <p:cNvSpPr>
            <a:spLocks noGrp="1"/>
          </p:cNvSpPr>
          <p:nvPr>
            <p:ph type="tbl" idx="1"/>
          </p:nvPr>
        </p:nvSpPr>
        <p:spPr>
          <a:xfrm>
            <a:off x="285750" y="1054100"/>
            <a:ext cx="8724900" cy="5254625"/>
          </a:xfrm>
        </p:spPr>
        <p:txBody>
          <a:bodyPr/>
          <a:lstStyle/>
          <a:p>
            <a:pPr lvl="0"/>
            <a:r>
              <a:rPr lang="ja-JP" altLang="en-US" noProof="0" smtClean="0"/>
              <a:t>アイコンをクリックして表を追加</a:t>
            </a:r>
          </a:p>
        </p:txBody>
      </p:sp>
      <p:sp>
        <p:nvSpPr>
          <p:cNvPr id="4" name="Rectangle 6"/>
          <p:cNvSpPr>
            <a:spLocks noGrp="1" noChangeArrowheads="1"/>
          </p:cNvSpPr>
          <p:nvPr>
            <p:ph type="sldNum" sz="quarter" idx="10"/>
          </p:nvPr>
        </p:nvSpPr>
        <p:spPr>
          <a:ln/>
        </p:spPr>
        <p:txBody>
          <a:bodyPr/>
          <a:lstStyle>
            <a:lvl1pPr>
              <a:defRPr/>
            </a:lvl1pPr>
          </a:lstStyle>
          <a:p>
            <a:pPr>
              <a:defRPr/>
            </a:pPr>
            <a:fld id="{2F0512E9-7495-48D6-AA6A-49A24DF5E729}" type="slidenum">
              <a:rPr lang="ja-JP" altLang="en-US"/>
              <a:pPr>
                <a:defRPr/>
              </a:pPr>
              <a:t>‹#›</a:t>
            </a:fld>
            <a:endParaRPr lang="ja-JP" alt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AndTwoObj" preserve="1">
  <p:cSld name="タイトル、コンテンツ、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279400" y="115888"/>
            <a:ext cx="8736013" cy="576262"/>
          </a:xfrm>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285750" y="1054100"/>
            <a:ext cx="4286250" cy="5254625"/>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quarter" idx="2"/>
          </p:nvPr>
        </p:nvSpPr>
        <p:spPr>
          <a:xfrm>
            <a:off x="4724400" y="1054100"/>
            <a:ext cx="4286250" cy="2551113"/>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コンテンツ プレースホルダ 4"/>
          <p:cNvSpPr>
            <a:spLocks noGrp="1"/>
          </p:cNvSpPr>
          <p:nvPr>
            <p:ph sz="quarter" idx="3"/>
          </p:nvPr>
        </p:nvSpPr>
        <p:spPr>
          <a:xfrm>
            <a:off x="4724400" y="3757613"/>
            <a:ext cx="4286250" cy="2551112"/>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6" name="Rectangle 6"/>
          <p:cNvSpPr>
            <a:spLocks noGrp="1" noChangeArrowheads="1"/>
          </p:cNvSpPr>
          <p:nvPr>
            <p:ph type="sldNum" sz="quarter" idx="10"/>
          </p:nvPr>
        </p:nvSpPr>
        <p:spPr>
          <a:ln/>
        </p:spPr>
        <p:txBody>
          <a:bodyPr/>
          <a:lstStyle>
            <a:lvl1pPr>
              <a:defRPr/>
            </a:lvl1pPr>
          </a:lstStyle>
          <a:p>
            <a:pPr>
              <a:defRPr/>
            </a:pPr>
            <a:fld id="{1DDE6547-4BA8-4D40-8125-8B53D373E1EC}" type="slidenum">
              <a:rPr lang="ja-JP" altLang="en-US"/>
              <a:pPr>
                <a:defRPr/>
              </a:pPr>
              <a:t>‹#›</a:t>
            </a:fld>
            <a:endParaRPr lang="ja-JP" alt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 サブタイトルの書式設定</a:t>
            </a:r>
            <a:endParaRPr lang="ja-JP" altLang="en-US"/>
          </a:p>
        </p:txBody>
      </p:sp>
      <p:sp>
        <p:nvSpPr>
          <p:cNvPr id="4" name="日付プレースホルダ 3"/>
          <p:cNvSpPr>
            <a:spLocks noGrp="1"/>
          </p:cNvSpPr>
          <p:nvPr>
            <p:ph type="dt" sz="half" idx="10"/>
          </p:nvPr>
        </p:nvSpPr>
        <p:spPr/>
        <p:txBody>
          <a:bodyPr/>
          <a:lstStyle>
            <a:lvl1pPr>
              <a:defRPr/>
            </a:lvl1pPr>
          </a:lstStyle>
          <a:p>
            <a:pPr>
              <a:defRPr/>
            </a:pPr>
            <a:fld id="{F14B475E-577A-40CB-81DF-F08B7B8C514F}" type="datetimeFigureOut">
              <a:rPr lang="ja-JP" altLang="en-US"/>
              <a:pPr>
                <a:defRPr/>
              </a:pPr>
              <a:t>2018/8/21</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C66A55EF-4B99-4D9C-8F48-A54F422FE223}" type="slidenum">
              <a:rPr lang="ja-JP" altLang="en-US"/>
              <a:pPr>
                <a:defRPr/>
              </a:pPr>
              <a:t>‹#›</a:t>
            </a:fld>
            <a:endParaRPr lang="ja-JP" alt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fld id="{15FFAFEA-6875-4850-B786-8148D8CA3F33}" type="datetimeFigureOut">
              <a:rPr lang="ja-JP" altLang="en-US"/>
              <a:pPr>
                <a:defRPr/>
              </a:pPr>
              <a:t>2018/8/21</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9AEE6E5E-9824-4219-9D3D-7E01E6899BB9}" type="slidenum">
              <a:rPr lang="ja-JP" altLang="en-US"/>
              <a:pPr>
                <a:defRPr/>
              </a:pPr>
              <a:t>‹#›</a:t>
            </a:fld>
            <a:endParaRPr lang="ja-JP" alt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 テキストの書式設定</a:t>
            </a:r>
          </a:p>
        </p:txBody>
      </p:sp>
      <p:sp>
        <p:nvSpPr>
          <p:cNvPr id="4" name="日付プレースホルダ 3"/>
          <p:cNvSpPr>
            <a:spLocks noGrp="1"/>
          </p:cNvSpPr>
          <p:nvPr>
            <p:ph type="dt" sz="half" idx="10"/>
          </p:nvPr>
        </p:nvSpPr>
        <p:spPr/>
        <p:txBody>
          <a:bodyPr/>
          <a:lstStyle>
            <a:lvl1pPr>
              <a:defRPr/>
            </a:lvl1pPr>
          </a:lstStyle>
          <a:p>
            <a:pPr>
              <a:defRPr/>
            </a:pPr>
            <a:fld id="{4474F329-8136-4958-9884-6784090AA0E2}" type="datetimeFigureOut">
              <a:rPr lang="ja-JP" altLang="en-US"/>
              <a:pPr>
                <a:defRPr/>
              </a:pPr>
              <a:t>2018/8/21</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FBEC087D-E30E-4638-905D-2B0F4204124B}" type="slidenum">
              <a:rPr lang="ja-JP" altLang="en-US"/>
              <a:pPr>
                <a:defRPr/>
              </a:pPr>
              <a:t>‹#›</a:t>
            </a:fld>
            <a:endParaRPr lang="ja-JP" alt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 3"/>
          <p:cNvSpPr>
            <a:spLocks noGrp="1"/>
          </p:cNvSpPr>
          <p:nvPr>
            <p:ph type="dt" sz="half" idx="10"/>
          </p:nvPr>
        </p:nvSpPr>
        <p:spPr/>
        <p:txBody>
          <a:bodyPr/>
          <a:lstStyle>
            <a:lvl1pPr>
              <a:defRPr/>
            </a:lvl1pPr>
          </a:lstStyle>
          <a:p>
            <a:pPr>
              <a:defRPr/>
            </a:pPr>
            <a:fld id="{C12ECC42-20EC-41DD-8E36-D839D3D1F3D8}" type="datetimeFigureOut">
              <a:rPr lang="ja-JP" altLang="en-US"/>
              <a:pPr>
                <a:defRPr/>
              </a:pPr>
              <a:t>2018/8/21</a:t>
            </a:fld>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2F40F209-D036-41C0-BDFC-37B023DF591B}" type="slidenum">
              <a:rPr lang="ja-JP" altLang="en-US"/>
              <a:pPr>
                <a:defRPr/>
              </a:pPr>
              <a:t>‹#›</a:t>
            </a:fld>
            <a:endParaRPr lang="ja-JP" alt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 3"/>
          <p:cNvSpPr>
            <a:spLocks noGrp="1"/>
          </p:cNvSpPr>
          <p:nvPr>
            <p:ph type="dt" sz="half" idx="10"/>
          </p:nvPr>
        </p:nvSpPr>
        <p:spPr/>
        <p:txBody>
          <a:bodyPr/>
          <a:lstStyle>
            <a:lvl1pPr>
              <a:defRPr/>
            </a:lvl1pPr>
          </a:lstStyle>
          <a:p>
            <a:pPr>
              <a:defRPr/>
            </a:pPr>
            <a:fld id="{C0880517-A1A0-4EB0-91F5-2A470E8A3D46}" type="datetimeFigureOut">
              <a:rPr lang="ja-JP" altLang="en-US"/>
              <a:pPr>
                <a:defRPr/>
              </a:pPr>
              <a:t>2018/8/21</a:t>
            </a:fld>
            <a:endParaRPr lang="ja-JP" altLang="en-US"/>
          </a:p>
        </p:txBody>
      </p:sp>
      <p:sp>
        <p:nvSpPr>
          <p:cNvPr id="8"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9" name="スライド番号プレースホルダ 5"/>
          <p:cNvSpPr>
            <a:spLocks noGrp="1"/>
          </p:cNvSpPr>
          <p:nvPr>
            <p:ph type="sldNum" sz="quarter" idx="12"/>
          </p:nvPr>
        </p:nvSpPr>
        <p:spPr/>
        <p:txBody>
          <a:bodyPr/>
          <a:lstStyle>
            <a:lvl1pPr>
              <a:defRPr/>
            </a:lvl1pPr>
          </a:lstStyle>
          <a:p>
            <a:pPr>
              <a:defRPr/>
            </a:pPr>
            <a:fld id="{E7A3803F-2C5C-4158-8A93-560C42130EAA}" type="slidenum">
              <a:rPr lang="ja-JP" altLang="en-US"/>
              <a:pPr>
                <a:defRPr/>
              </a:pPr>
              <a:t>‹#›</a:t>
            </a:fld>
            <a:endParaRPr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タイトルとコンテンツ">
    <p:spTree>
      <p:nvGrpSpPr>
        <p:cNvPr id="1" name=""/>
        <p:cNvGrpSpPr/>
        <p:nvPr/>
      </p:nvGrpSpPr>
      <p:grpSpPr>
        <a:xfrm>
          <a:off x="0" y="0"/>
          <a:ext cx="0" cy="0"/>
          <a:chOff x="0" y="0"/>
          <a:chExt cx="0" cy="0"/>
        </a:xfrm>
      </p:grpSpPr>
      <p:sp>
        <p:nvSpPr>
          <p:cNvPr id="5" name="タイトル 4"/>
          <p:cNvSpPr>
            <a:spLocks noGrp="1"/>
          </p:cNvSpPr>
          <p:nvPr>
            <p:ph type="title"/>
          </p:nvPr>
        </p:nvSpPr>
        <p:spPr/>
        <p:txBody>
          <a:bodyPr/>
          <a:lstStyle>
            <a:lvl1pPr>
              <a:defRPr sz="3200"/>
            </a:lvl1pPr>
          </a:lstStyle>
          <a:p>
            <a:r>
              <a:rPr lang="ja-JP" altLang="en-US" dirty="0" smtClean="0"/>
              <a:t>マスタ タイトルの書式設定</a:t>
            </a:r>
            <a:endParaRPr lang="ja-JP" altLang="en-US" dirty="0"/>
          </a:p>
        </p:txBody>
      </p:sp>
      <p:sp>
        <p:nvSpPr>
          <p:cNvPr id="4" name="テキスト ボックス 6"/>
          <p:cNvSpPr txBox="1"/>
          <p:nvPr userDrawn="1"/>
        </p:nvSpPr>
        <p:spPr>
          <a:xfrm>
            <a:off x="7812360" y="188913"/>
            <a:ext cx="1080815" cy="338554"/>
          </a:xfrm>
          <a:prstGeom prst="rect">
            <a:avLst/>
          </a:prstGeom>
          <a:noFill/>
        </p:spPr>
        <p:txBody>
          <a:bodyPr wrap="square">
            <a:spAutoFit/>
          </a:bodyPr>
          <a:lstStyle/>
          <a:p>
            <a:pPr algn="ctr" fontAlgn="auto">
              <a:spcBef>
                <a:spcPts val="0"/>
              </a:spcBef>
              <a:spcAft>
                <a:spcPts val="0"/>
              </a:spcAft>
              <a:defRPr/>
            </a:pPr>
            <a:r>
              <a:rPr lang="en-US" altLang="ja-JP" sz="1600" dirty="0" smtClean="0">
                <a:latin typeface="Arial" charset="0"/>
                <a:ea typeface="ＭＳ Ｐゴシック" charset="-128"/>
              </a:rPr>
              <a:t>C-18008</a:t>
            </a:r>
            <a:endParaRPr lang="ja-JP" altLang="en-US" sz="1600" dirty="0">
              <a:latin typeface="+mn-lt"/>
              <a:ea typeface="+mn-ea"/>
            </a:endParaRPr>
          </a:p>
        </p:txBody>
      </p:sp>
      <p:sp>
        <p:nvSpPr>
          <p:cNvPr id="3" name="コンテンツ プレースホルダ 2"/>
          <p:cNvSpPr>
            <a:spLocks noGrp="1"/>
          </p:cNvSpPr>
          <p:nvPr>
            <p:ph idx="1"/>
          </p:nvPr>
        </p:nvSpPr>
        <p:spPr>
          <a:xfrm>
            <a:off x="285750" y="980728"/>
            <a:ext cx="8724900" cy="5327997"/>
          </a:xfrm>
        </p:spPr>
        <p:txBody>
          <a:bodyPr/>
          <a:lstStyle>
            <a:lvl1pPr>
              <a:buFont typeface="Wingdings" pitchFamily="2" charset="2"/>
              <a:buChar char="p"/>
              <a:defRPr>
                <a:solidFill>
                  <a:schemeClr val="tx1"/>
                </a:solidFill>
              </a:defRPr>
            </a:lvl1pPr>
            <a:lvl2pPr>
              <a:buFont typeface="Wingdings" pitchFamily="2" charset="2"/>
              <a:buChar char="Ø"/>
              <a:defRPr>
                <a:solidFill>
                  <a:schemeClr val="tx1"/>
                </a:solidFill>
              </a:defRPr>
            </a:lvl2pPr>
            <a:lvl3pPr>
              <a:buFont typeface="Wingdings" pitchFamily="2" charset="2"/>
              <a:buChar char="l"/>
              <a:defRPr>
                <a:solidFill>
                  <a:schemeClr val="tx1"/>
                </a:solidFill>
              </a:defRPr>
            </a:lvl3pPr>
            <a:lvl4pPr>
              <a:buFont typeface="Arial" pitchFamily="34" charset="0"/>
              <a:buChar char="•"/>
              <a:defRPr>
                <a:solidFill>
                  <a:schemeClr val="tx1"/>
                </a:solidFill>
              </a:defRPr>
            </a:lvl4pPr>
            <a:lvl5pPr>
              <a:buFont typeface="Wingdings" pitchFamily="2" charset="2"/>
              <a:buChar char="p"/>
              <a:defRPr/>
            </a:lvl5pPr>
          </a:lstStyle>
          <a:p>
            <a:pPr lvl="0"/>
            <a:r>
              <a:rPr lang="ja-JP" altLang="en-US" dirty="0" smtClean="0"/>
              <a:t>マスタ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endParaRPr lang="ja-JP" altLang="en-US" dirty="0"/>
          </a:p>
        </p:txBody>
      </p:sp>
      <p:sp>
        <p:nvSpPr>
          <p:cNvPr id="6" name="Rectangle 6"/>
          <p:cNvSpPr>
            <a:spLocks noGrp="1" noChangeArrowheads="1"/>
          </p:cNvSpPr>
          <p:nvPr>
            <p:ph type="sldNum" sz="quarter" idx="10"/>
          </p:nvPr>
        </p:nvSpPr>
        <p:spPr/>
        <p:txBody>
          <a:bodyPr/>
          <a:lstStyle>
            <a:lvl1pPr>
              <a:defRPr/>
            </a:lvl1pPr>
          </a:lstStyle>
          <a:p>
            <a:pPr>
              <a:defRPr/>
            </a:pPr>
            <a:fld id="{F817A743-3A8B-46F2-B8E0-312A5132075B}" type="slidenum">
              <a:rPr lang="ja-JP" altLang="en-US"/>
              <a:pPr>
                <a:defRPr/>
              </a:pPr>
              <a:t>‹#›</a:t>
            </a:fld>
            <a:endParaRPr lang="ja-JP" alt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日付プレースホルダ 3"/>
          <p:cNvSpPr>
            <a:spLocks noGrp="1"/>
          </p:cNvSpPr>
          <p:nvPr>
            <p:ph type="dt" sz="half" idx="10"/>
          </p:nvPr>
        </p:nvSpPr>
        <p:spPr/>
        <p:txBody>
          <a:bodyPr/>
          <a:lstStyle>
            <a:lvl1pPr>
              <a:defRPr/>
            </a:lvl1pPr>
          </a:lstStyle>
          <a:p>
            <a:pPr>
              <a:defRPr/>
            </a:pPr>
            <a:fld id="{120975F5-E496-4927-8632-28A4AA7E6278}" type="datetimeFigureOut">
              <a:rPr lang="ja-JP" altLang="en-US"/>
              <a:pPr>
                <a:defRPr/>
              </a:pPr>
              <a:t>2018/8/21</a:t>
            </a:fld>
            <a:endParaRPr lang="ja-JP" altLang="en-US"/>
          </a:p>
        </p:txBody>
      </p:sp>
      <p:sp>
        <p:nvSpPr>
          <p:cNvPr id="4"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5" name="スライド番号プレースホルダ 5"/>
          <p:cNvSpPr>
            <a:spLocks noGrp="1"/>
          </p:cNvSpPr>
          <p:nvPr>
            <p:ph type="sldNum" sz="quarter" idx="12"/>
          </p:nvPr>
        </p:nvSpPr>
        <p:spPr/>
        <p:txBody>
          <a:bodyPr/>
          <a:lstStyle>
            <a:lvl1pPr>
              <a:defRPr/>
            </a:lvl1pPr>
          </a:lstStyle>
          <a:p>
            <a:pPr>
              <a:defRPr/>
            </a:pPr>
            <a:fld id="{8D7D5EEF-33F8-4814-B140-02018E0028F5}" type="slidenum">
              <a:rPr lang="ja-JP" altLang="en-US"/>
              <a:pPr>
                <a:defRPr/>
              </a:pPr>
              <a:t>‹#›</a:t>
            </a:fld>
            <a:endParaRPr lang="ja-JP" alt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3"/>
          <p:cNvSpPr>
            <a:spLocks noGrp="1"/>
          </p:cNvSpPr>
          <p:nvPr>
            <p:ph type="dt" sz="half" idx="10"/>
          </p:nvPr>
        </p:nvSpPr>
        <p:spPr/>
        <p:txBody>
          <a:bodyPr/>
          <a:lstStyle>
            <a:lvl1pPr>
              <a:defRPr/>
            </a:lvl1pPr>
          </a:lstStyle>
          <a:p>
            <a:pPr>
              <a:defRPr/>
            </a:pPr>
            <a:fld id="{2BC160ED-E4FB-4A36-A69B-A6CCA98A9E92}" type="datetimeFigureOut">
              <a:rPr lang="ja-JP" altLang="en-US"/>
              <a:pPr>
                <a:defRPr/>
              </a:pPr>
              <a:t>2018/8/21</a:t>
            </a:fld>
            <a:endParaRPr lang="ja-JP" altLang="en-US"/>
          </a:p>
        </p:txBody>
      </p:sp>
      <p:sp>
        <p:nvSpPr>
          <p:cNvPr id="3"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4" name="スライド番号プレースホルダ 5"/>
          <p:cNvSpPr>
            <a:spLocks noGrp="1"/>
          </p:cNvSpPr>
          <p:nvPr>
            <p:ph type="sldNum" sz="quarter" idx="12"/>
          </p:nvPr>
        </p:nvSpPr>
        <p:spPr/>
        <p:txBody>
          <a:bodyPr/>
          <a:lstStyle>
            <a:lvl1pPr>
              <a:defRPr/>
            </a:lvl1pPr>
          </a:lstStyle>
          <a:p>
            <a:pPr>
              <a:defRPr/>
            </a:pPr>
            <a:fld id="{D4BB7A65-711A-401F-8D59-C29CD4063567}" type="slidenum">
              <a:rPr lang="ja-JP" altLang="en-US"/>
              <a:pPr>
                <a:defRPr/>
              </a:pPr>
              <a:t>‹#›</a:t>
            </a:fld>
            <a:endParaRPr lang="ja-JP" alt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fld id="{334D2449-8BE0-4E72-909F-0E90F93E02A8}" type="datetimeFigureOut">
              <a:rPr lang="ja-JP" altLang="en-US"/>
              <a:pPr>
                <a:defRPr/>
              </a:pPr>
              <a:t>2018/8/21</a:t>
            </a:fld>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D5CF19D7-B201-417A-A8DE-6ED785F3A1C6}" type="slidenum">
              <a:rPr lang="ja-JP" altLang="en-US"/>
              <a:pPr>
                <a:defRPr/>
              </a:pPr>
              <a:t>‹#›</a:t>
            </a:fld>
            <a:endParaRPr lang="ja-JP" alt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smtClean="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fld id="{B596081B-D4A2-4DEA-9F4B-08A0A654420F}" type="datetimeFigureOut">
              <a:rPr lang="ja-JP" altLang="en-US"/>
              <a:pPr>
                <a:defRPr/>
              </a:pPr>
              <a:t>2018/8/21</a:t>
            </a:fld>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C86EE69E-3AC5-401E-9123-443D6037046A}" type="slidenum">
              <a:rPr lang="ja-JP" altLang="en-US"/>
              <a:pPr>
                <a:defRPr/>
              </a:pPr>
              <a:t>‹#›</a:t>
            </a:fld>
            <a:endParaRPr lang="ja-JP" alt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fld id="{181745CC-4165-46F9-B00D-0C359D07DC00}" type="datetimeFigureOut">
              <a:rPr lang="ja-JP" altLang="en-US"/>
              <a:pPr>
                <a:defRPr/>
              </a:pPr>
              <a:t>2018/8/21</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83F4B554-31CE-446B-893F-801D5F28BA3E}" type="slidenum">
              <a:rPr lang="ja-JP" altLang="en-US"/>
              <a:pPr>
                <a:defRPr/>
              </a:pPr>
              <a:t>‹#›</a:t>
            </a:fld>
            <a:endParaRPr lang="ja-JP" alt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fld id="{5F78CED0-119B-45C9-9108-8D96CF965769}" type="datetimeFigureOut">
              <a:rPr lang="ja-JP" altLang="en-US"/>
              <a:pPr>
                <a:defRPr/>
              </a:pPr>
              <a:t>2018/8/21</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666FDAEC-C1E2-4C41-AF18-C8DCFEA00731}" type="slidenum">
              <a:rPr lang="ja-JP" altLang="en-US"/>
              <a:pPr>
                <a:defRPr/>
              </a:pPr>
              <a:t>‹#›</a:t>
            </a:fld>
            <a:endParaRPr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ユーザー設定レイアウ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Rectangle 6"/>
          <p:cNvSpPr>
            <a:spLocks noGrp="1" noChangeArrowheads="1"/>
          </p:cNvSpPr>
          <p:nvPr>
            <p:ph type="sldNum" sz="quarter" idx="10"/>
          </p:nvPr>
        </p:nvSpPr>
        <p:spPr>
          <a:ln/>
        </p:spPr>
        <p:txBody>
          <a:bodyPr/>
          <a:lstStyle>
            <a:lvl1pPr>
              <a:defRPr/>
            </a:lvl1pPr>
          </a:lstStyle>
          <a:p>
            <a:pPr>
              <a:defRPr/>
            </a:pPr>
            <a:fld id="{9991B24B-5981-4AF1-936D-8FD4CB1B2888}" type="slidenum">
              <a:rPr lang="ja-JP" altLang="en-US"/>
              <a:pPr>
                <a:defRPr/>
              </a:pPr>
              <a:t>‹#›</a:t>
            </a:fld>
            <a:endParaRPr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4" name="Rectangle 6"/>
          <p:cNvSpPr>
            <a:spLocks noGrp="1" noChangeArrowheads="1"/>
          </p:cNvSpPr>
          <p:nvPr>
            <p:ph type="sldNum" sz="quarter" idx="10"/>
          </p:nvPr>
        </p:nvSpPr>
        <p:spPr>
          <a:ln/>
        </p:spPr>
        <p:txBody>
          <a:bodyPr/>
          <a:lstStyle>
            <a:lvl1pPr>
              <a:defRPr/>
            </a:lvl1pPr>
          </a:lstStyle>
          <a:p>
            <a:pPr>
              <a:defRPr/>
            </a:pPr>
            <a:fld id="{F5E926F2-CA78-451E-AC98-973A2D41F4B1}" type="slidenum">
              <a:rPr lang="ja-JP" altLang="en-US"/>
              <a:pPr>
                <a:defRPr/>
              </a:pPr>
              <a:t>‹#›</a:t>
            </a:fld>
            <a:endParaRPr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285750" y="1054100"/>
            <a:ext cx="4286250" cy="52546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724400" y="1054100"/>
            <a:ext cx="4286250" cy="52546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6"/>
          <p:cNvSpPr>
            <a:spLocks noGrp="1" noChangeArrowheads="1"/>
          </p:cNvSpPr>
          <p:nvPr>
            <p:ph type="sldNum" sz="quarter" idx="10"/>
          </p:nvPr>
        </p:nvSpPr>
        <p:spPr>
          <a:ln/>
        </p:spPr>
        <p:txBody>
          <a:bodyPr/>
          <a:lstStyle>
            <a:lvl1pPr>
              <a:defRPr/>
            </a:lvl1pPr>
          </a:lstStyle>
          <a:p>
            <a:pPr>
              <a:defRPr/>
            </a:pPr>
            <a:fld id="{EABBBAD9-8A92-4933-B364-1FA54E117F6F}" type="slidenum">
              <a:rPr lang="ja-JP" altLang="en-US"/>
              <a:pPr>
                <a:defRPr/>
              </a:pPr>
              <a:t>‹#›</a:t>
            </a:fld>
            <a:endParaRPr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6"/>
          <p:cNvSpPr>
            <a:spLocks noGrp="1" noChangeArrowheads="1"/>
          </p:cNvSpPr>
          <p:nvPr>
            <p:ph type="sldNum" sz="quarter" idx="10"/>
          </p:nvPr>
        </p:nvSpPr>
        <p:spPr>
          <a:ln/>
        </p:spPr>
        <p:txBody>
          <a:bodyPr/>
          <a:lstStyle>
            <a:lvl1pPr>
              <a:defRPr/>
            </a:lvl1pPr>
          </a:lstStyle>
          <a:p>
            <a:pPr>
              <a:defRPr/>
            </a:pPr>
            <a:fld id="{4F94790B-3170-47BC-9458-A2102939BE90}" type="slidenum">
              <a:rPr lang="ja-JP" altLang="en-US"/>
              <a:pPr>
                <a:defRPr/>
              </a:pPr>
              <a:t>‹#›</a:t>
            </a:fld>
            <a:endParaRPr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Rectangle 6"/>
          <p:cNvSpPr>
            <a:spLocks noGrp="1" noChangeArrowheads="1"/>
          </p:cNvSpPr>
          <p:nvPr>
            <p:ph type="sldNum" sz="quarter" idx="10"/>
          </p:nvPr>
        </p:nvSpPr>
        <p:spPr>
          <a:ln/>
        </p:spPr>
        <p:txBody>
          <a:bodyPr/>
          <a:lstStyle>
            <a:lvl1pPr>
              <a:defRPr/>
            </a:lvl1pPr>
          </a:lstStyle>
          <a:p>
            <a:pPr>
              <a:defRPr/>
            </a:pPr>
            <a:fld id="{3D89D620-734B-4BE4-B242-6699E12DFEF7}" type="slidenum">
              <a:rPr lang="ja-JP" altLang="en-US"/>
              <a:pPr>
                <a:defRPr/>
              </a:pPr>
              <a:t>‹#›</a:t>
            </a:fld>
            <a:endParaRPr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pPr>
              <a:defRPr/>
            </a:pPr>
            <a:fld id="{32A93C80-89E1-45E1-B925-C508609AA6F1}" type="slidenum">
              <a:rPr lang="ja-JP" altLang="en-US"/>
              <a:pPr>
                <a:defRPr/>
              </a:pPr>
              <a:t>‹#›</a:t>
            </a:fld>
            <a:endParaRPr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6"/>
          <p:cNvSpPr>
            <a:spLocks noGrp="1" noChangeArrowheads="1"/>
          </p:cNvSpPr>
          <p:nvPr>
            <p:ph type="sldNum" sz="quarter" idx="10"/>
          </p:nvPr>
        </p:nvSpPr>
        <p:spPr>
          <a:ln/>
        </p:spPr>
        <p:txBody>
          <a:bodyPr/>
          <a:lstStyle>
            <a:lvl1pPr>
              <a:defRPr/>
            </a:lvl1pPr>
          </a:lstStyle>
          <a:p>
            <a:pPr>
              <a:defRPr/>
            </a:pPr>
            <a:fld id="{24A14342-FB86-40A1-8765-DDB5A4EC9867}" type="slidenum">
              <a:rPr lang="ja-JP" altLang="en-US"/>
              <a:pPr>
                <a:defRPr/>
              </a:pPr>
              <a:t>‹#›</a:t>
            </a:fld>
            <a:endParaRPr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2.png"/><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2.xml"/><Relationship Id="rId3" Type="http://schemas.openxmlformats.org/officeDocument/2006/relationships/slideLayout" Target="../slideLayouts/slideLayout17.xml"/><Relationship Id="rId7" Type="http://schemas.openxmlformats.org/officeDocument/2006/relationships/slideLayout" Target="../slideLayouts/slideLayout21.xml"/><Relationship Id="rId12" Type="http://schemas.openxmlformats.org/officeDocument/2006/relationships/theme" Target="../theme/theme2.xml"/><Relationship Id="rId2" Type="http://schemas.openxmlformats.org/officeDocument/2006/relationships/slideLayout" Target="../slideLayouts/slideLayout16.xml"/><Relationship Id="rId1" Type="http://schemas.openxmlformats.org/officeDocument/2006/relationships/slideLayout" Target="../slideLayouts/slideLayout15.xml"/><Relationship Id="rId6" Type="http://schemas.openxmlformats.org/officeDocument/2006/relationships/slideLayout" Target="../slideLayouts/slideLayout20.xml"/><Relationship Id="rId11" Type="http://schemas.openxmlformats.org/officeDocument/2006/relationships/slideLayout" Target="../slideLayouts/slideLayout25.xml"/><Relationship Id="rId5" Type="http://schemas.openxmlformats.org/officeDocument/2006/relationships/slideLayout" Target="../slideLayouts/slideLayout19.xml"/><Relationship Id="rId10" Type="http://schemas.openxmlformats.org/officeDocument/2006/relationships/slideLayout" Target="../slideLayouts/slideLayout24.xml"/><Relationship Id="rId4" Type="http://schemas.openxmlformats.org/officeDocument/2006/relationships/slideLayout" Target="../slideLayouts/slideLayout18.xml"/><Relationship Id="rId9" Type="http://schemas.openxmlformats.org/officeDocument/2006/relationships/slideLayout" Target="../slideLayouts/slideLayout2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79400" y="115888"/>
            <a:ext cx="8736013" cy="57626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endParaRPr lang="ja-JP" altLang="ja-JP" smtClean="0"/>
          </a:p>
        </p:txBody>
      </p:sp>
      <p:sp>
        <p:nvSpPr>
          <p:cNvPr id="1027" name="Rectangle 3"/>
          <p:cNvSpPr>
            <a:spLocks noGrp="1" noChangeArrowheads="1"/>
          </p:cNvSpPr>
          <p:nvPr>
            <p:ph type="body" idx="1"/>
          </p:nvPr>
        </p:nvSpPr>
        <p:spPr bwMode="auto">
          <a:xfrm>
            <a:off x="285750" y="981075"/>
            <a:ext cx="8724900" cy="53276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1030" name="Rectangle 6"/>
          <p:cNvSpPr>
            <a:spLocks noGrp="1" noChangeArrowheads="1"/>
          </p:cNvSpPr>
          <p:nvPr>
            <p:ph type="sldNum" sz="quarter" idx="4"/>
          </p:nvPr>
        </p:nvSpPr>
        <p:spPr bwMode="auto">
          <a:xfrm>
            <a:off x="7904163" y="6591300"/>
            <a:ext cx="1235075" cy="2682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fontAlgn="auto">
              <a:spcBef>
                <a:spcPts val="0"/>
              </a:spcBef>
              <a:spcAft>
                <a:spcPts val="0"/>
              </a:spcAft>
              <a:defRPr sz="1200">
                <a:solidFill>
                  <a:schemeClr val="tx1"/>
                </a:solidFill>
                <a:effectLst/>
                <a:latin typeface="+mn-lt"/>
                <a:ea typeface="+mn-ea"/>
              </a:defRPr>
            </a:lvl1pPr>
          </a:lstStyle>
          <a:p>
            <a:pPr>
              <a:defRPr/>
            </a:pPr>
            <a:fld id="{7589EEE3-4200-444F-BE68-898959E43A9B}" type="slidenum">
              <a:rPr lang="ja-JP" altLang="en-US"/>
              <a:pPr>
                <a:defRPr/>
              </a:pPr>
              <a:t>‹#›</a:t>
            </a:fld>
            <a:endParaRPr lang="ja-JP" altLang="en-US"/>
          </a:p>
        </p:txBody>
      </p:sp>
      <p:sp>
        <p:nvSpPr>
          <p:cNvPr id="1059" name="Rectangle 35" descr="横線"/>
          <p:cNvSpPr>
            <a:spLocks noChangeArrowheads="1"/>
          </p:cNvSpPr>
          <p:nvPr/>
        </p:nvSpPr>
        <p:spPr bwMode="auto">
          <a:xfrm>
            <a:off x="285750" y="6308725"/>
            <a:ext cx="2192338" cy="288925"/>
          </a:xfrm>
          <a:prstGeom prst="rect">
            <a:avLst/>
          </a:prstGeom>
          <a:pattFill prst="ltHorz">
            <a:fgClr>
              <a:srgbClr val="C0C0C0"/>
            </a:fgClr>
            <a:bgClr>
              <a:srgbClr val="FFFFFF"/>
            </a:bgClr>
          </a:pattFill>
          <a:ln w="9525">
            <a:noFill/>
            <a:miter lim="800000"/>
            <a:headEnd/>
            <a:tailEnd/>
          </a:ln>
          <a:effectLst/>
        </p:spPr>
        <p:txBody>
          <a:bodyPr wrap="none" anchor="ctr"/>
          <a:lstStyle/>
          <a:p>
            <a:pPr fontAlgn="auto">
              <a:spcBef>
                <a:spcPts val="0"/>
              </a:spcBef>
              <a:spcAft>
                <a:spcPts val="0"/>
              </a:spcAft>
              <a:defRPr/>
            </a:pPr>
            <a:endParaRPr lang="ja-JP" altLang="en-US">
              <a:effectLst>
                <a:outerShdw blurRad="38100" dist="38100" dir="2700000" algn="tl">
                  <a:srgbClr val="000000">
                    <a:alpha val="43137"/>
                  </a:srgbClr>
                </a:outerShdw>
              </a:effectLst>
              <a:latin typeface="+mn-lt"/>
              <a:ea typeface="+mn-ea"/>
            </a:endParaRPr>
          </a:p>
        </p:txBody>
      </p:sp>
      <p:pic>
        <p:nvPicPr>
          <p:cNvPr id="2" name="Picture 56"/>
          <p:cNvPicPr>
            <a:picLocks noChangeAspect="1" noChangeArrowheads="1"/>
          </p:cNvPicPr>
          <p:nvPr/>
        </p:nvPicPr>
        <p:blipFill>
          <a:blip r:embed="rId16" cstate="print"/>
          <a:srcRect/>
          <a:stretch>
            <a:fillRect/>
          </a:stretch>
        </p:blipFill>
        <p:spPr bwMode="auto">
          <a:xfrm>
            <a:off x="963613" y="6224588"/>
            <a:ext cx="8047037" cy="304800"/>
          </a:xfrm>
          <a:prstGeom prst="rect">
            <a:avLst/>
          </a:prstGeom>
          <a:noFill/>
          <a:ln w="9525">
            <a:noFill/>
            <a:miter lim="800000"/>
            <a:headEnd/>
            <a:tailEnd/>
          </a:ln>
        </p:spPr>
      </p:pic>
      <p:grpSp>
        <p:nvGrpSpPr>
          <p:cNvPr id="1031" name="Group 58"/>
          <p:cNvGrpSpPr>
            <a:grpSpLocks/>
          </p:cNvGrpSpPr>
          <p:nvPr/>
        </p:nvGrpSpPr>
        <p:grpSpPr bwMode="auto">
          <a:xfrm>
            <a:off x="322263" y="692150"/>
            <a:ext cx="8575675" cy="188913"/>
            <a:chOff x="192" y="3984"/>
            <a:chExt cx="5402" cy="119"/>
          </a:xfrm>
        </p:grpSpPr>
        <p:sp>
          <p:nvSpPr>
            <p:cNvPr id="1083" name="Rectangle 59" descr="横線"/>
            <p:cNvSpPr>
              <a:spLocks noChangeArrowheads="1"/>
            </p:cNvSpPr>
            <p:nvPr userDrawn="1"/>
          </p:nvSpPr>
          <p:spPr bwMode="auto">
            <a:xfrm>
              <a:off x="192" y="3984"/>
              <a:ext cx="1381" cy="77"/>
            </a:xfrm>
            <a:prstGeom prst="rect">
              <a:avLst/>
            </a:prstGeom>
            <a:pattFill prst="ltHorz">
              <a:fgClr>
                <a:srgbClr val="C0C0C0"/>
              </a:fgClr>
              <a:bgClr>
                <a:srgbClr val="FFFFFF"/>
              </a:bgClr>
            </a:pattFill>
            <a:ln w="9525">
              <a:noFill/>
              <a:miter lim="800000"/>
              <a:headEnd/>
              <a:tailEnd/>
            </a:ln>
            <a:effectLst/>
          </p:spPr>
          <p:txBody>
            <a:bodyPr wrap="none" anchor="ctr"/>
            <a:lstStyle/>
            <a:p>
              <a:pPr fontAlgn="auto">
                <a:spcBef>
                  <a:spcPts val="0"/>
                </a:spcBef>
                <a:spcAft>
                  <a:spcPts val="0"/>
                </a:spcAft>
                <a:defRPr/>
              </a:pPr>
              <a:endParaRPr lang="ja-JP" altLang="en-US">
                <a:effectLst>
                  <a:outerShdw blurRad="38100" dist="38100" dir="2700000" algn="tl">
                    <a:srgbClr val="000000">
                      <a:alpha val="43137"/>
                    </a:srgbClr>
                  </a:outerShdw>
                </a:effectLst>
                <a:latin typeface="+mn-lt"/>
                <a:ea typeface="+mn-ea"/>
              </a:endParaRPr>
            </a:p>
          </p:txBody>
        </p:sp>
        <p:sp>
          <p:nvSpPr>
            <p:cNvPr id="1084" name="Rectangle 60"/>
            <p:cNvSpPr>
              <a:spLocks noChangeArrowheads="1"/>
            </p:cNvSpPr>
            <p:nvPr userDrawn="1"/>
          </p:nvSpPr>
          <p:spPr bwMode="auto">
            <a:xfrm>
              <a:off x="192" y="4056"/>
              <a:ext cx="4020" cy="47"/>
            </a:xfrm>
            <a:prstGeom prst="rect">
              <a:avLst/>
            </a:prstGeom>
            <a:gradFill rotWithShape="1">
              <a:gsLst>
                <a:gs pos="0">
                  <a:srgbClr val="333399"/>
                </a:gs>
                <a:gs pos="100000">
                  <a:srgbClr val="333399">
                    <a:gamma/>
                    <a:tint val="73725"/>
                    <a:invGamma/>
                  </a:srgbClr>
                </a:gs>
              </a:gsLst>
              <a:lin ang="0" scaled="1"/>
            </a:gradFill>
            <a:ln w="9525">
              <a:noFill/>
              <a:miter lim="800000"/>
              <a:headEnd/>
              <a:tailEnd/>
            </a:ln>
            <a:effectLst/>
          </p:spPr>
          <p:txBody>
            <a:bodyPr wrap="none" anchor="ctr"/>
            <a:lstStyle/>
            <a:p>
              <a:pPr fontAlgn="auto">
                <a:spcBef>
                  <a:spcPts val="0"/>
                </a:spcBef>
                <a:spcAft>
                  <a:spcPts val="0"/>
                </a:spcAft>
                <a:defRPr/>
              </a:pPr>
              <a:endParaRPr lang="ja-JP" altLang="en-US">
                <a:effectLst>
                  <a:outerShdw blurRad="38100" dist="38100" dir="2700000" algn="tl">
                    <a:srgbClr val="000000">
                      <a:alpha val="43137"/>
                    </a:srgbClr>
                  </a:outerShdw>
                </a:effectLst>
                <a:latin typeface="+mn-lt"/>
                <a:ea typeface="+mn-ea"/>
              </a:endParaRPr>
            </a:p>
          </p:txBody>
        </p:sp>
        <p:sp>
          <p:nvSpPr>
            <p:cNvPr id="1085" name="Rectangle 61"/>
            <p:cNvSpPr>
              <a:spLocks noChangeArrowheads="1"/>
            </p:cNvSpPr>
            <p:nvPr userDrawn="1"/>
          </p:nvSpPr>
          <p:spPr bwMode="auto">
            <a:xfrm>
              <a:off x="4212" y="4056"/>
              <a:ext cx="1382" cy="47"/>
            </a:xfrm>
            <a:prstGeom prst="rect">
              <a:avLst/>
            </a:prstGeom>
            <a:gradFill rotWithShape="1">
              <a:gsLst>
                <a:gs pos="0">
                  <a:srgbClr val="000066"/>
                </a:gs>
                <a:gs pos="100000">
                  <a:srgbClr val="000066">
                    <a:gamma/>
                    <a:shade val="46275"/>
                    <a:invGamma/>
                  </a:srgbClr>
                </a:gs>
              </a:gsLst>
              <a:lin ang="0" scaled="1"/>
            </a:gradFill>
            <a:ln w="9525">
              <a:noFill/>
              <a:miter lim="800000"/>
              <a:headEnd/>
              <a:tailEnd/>
            </a:ln>
            <a:effectLst/>
          </p:spPr>
          <p:txBody>
            <a:bodyPr wrap="none" anchor="ctr"/>
            <a:lstStyle/>
            <a:p>
              <a:pPr fontAlgn="auto">
                <a:spcBef>
                  <a:spcPts val="0"/>
                </a:spcBef>
                <a:spcAft>
                  <a:spcPts val="0"/>
                </a:spcAft>
                <a:defRPr/>
              </a:pPr>
              <a:endParaRPr lang="ja-JP" altLang="en-US">
                <a:effectLst>
                  <a:outerShdw blurRad="38100" dist="38100" dir="2700000" algn="tl">
                    <a:srgbClr val="000000">
                      <a:alpha val="43137"/>
                    </a:srgbClr>
                  </a:outerShdw>
                </a:effectLst>
                <a:latin typeface="+mn-lt"/>
                <a:ea typeface="+mn-ea"/>
              </a:endParaRPr>
            </a:p>
          </p:txBody>
        </p:sp>
      </p:grpSp>
      <p:sp>
        <p:nvSpPr>
          <p:cNvPr id="1090" name="Text Box 66"/>
          <p:cNvSpPr txBox="1">
            <a:spLocks noChangeArrowheads="1"/>
          </p:cNvSpPr>
          <p:nvPr/>
        </p:nvSpPr>
        <p:spPr bwMode="auto">
          <a:xfrm>
            <a:off x="3448050" y="447675"/>
            <a:ext cx="5562600" cy="244475"/>
          </a:xfrm>
          <a:prstGeom prst="rect">
            <a:avLst/>
          </a:prstGeom>
          <a:noFill/>
          <a:ln w="9525">
            <a:noFill/>
            <a:miter lim="800000"/>
            <a:headEnd/>
            <a:tailEnd/>
          </a:ln>
          <a:effectLst/>
        </p:spPr>
        <p:txBody>
          <a:bodyPr>
            <a:spAutoFit/>
          </a:bodyPr>
          <a:lstStyle/>
          <a:p>
            <a:pPr algn="r" eaLnBrk="0" fontAlgn="auto" hangingPunct="0">
              <a:spcBef>
                <a:spcPts val="0"/>
              </a:spcBef>
              <a:spcAft>
                <a:spcPts val="0"/>
              </a:spcAft>
              <a:defRPr/>
            </a:pPr>
            <a:endParaRPr lang="ja-JP" altLang="ja-JP">
              <a:latin typeface="ＭＳ Ｐゴシック" pitchFamily="50" charset="-128"/>
              <a:ea typeface="+mn-ea"/>
            </a:endParaRPr>
          </a:p>
        </p:txBody>
      </p:sp>
    </p:spTree>
  </p:cSld>
  <p:clrMap bg1="lt1" tx1="dk1" bg2="lt2" tx2="dk2" accent1="accent1" accent2="accent2" accent3="accent3" accent4="accent4" accent5="accent5" accent6="accent6" hlink="hlink" folHlink="folHlink"/>
  <p:sldLayoutIdLst>
    <p:sldLayoutId id="2147483741" r:id="rId1"/>
    <p:sldLayoutId id="2147483742" r:id="rId2"/>
    <p:sldLayoutId id="2147483718" r:id="rId3"/>
    <p:sldLayoutId id="2147483719" r:id="rId4"/>
    <p:sldLayoutId id="2147483720" r:id="rId5"/>
    <p:sldLayoutId id="2147483721" r:id="rId6"/>
    <p:sldLayoutId id="2147483722" r:id="rId7"/>
    <p:sldLayoutId id="2147483723" r:id="rId8"/>
    <p:sldLayoutId id="2147483724" r:id="rId9"/>
    <p:sldLayoutId id="2147483725" r:id="rId10"/>
    <p:sldLayoutId id="2147483726" r:id="rId11"/>
    <p:sldLayoutId id="2147483727" r:id="rId12"/>
    <p:sldLayoutId id="2147483728" r:id="rId13"/>
    <p:sldLayoutId id="2147483729" r:id="rId14"/>
  </p:sldLayoutIdLst>
  <p:hf hdr="0" ftr="0" dt="0"/>
  <p:txStyles>
    <p:titleStyle>
      <a:lvl1pPr algn="l" rtl="0" eaLnBrk="0" fontAlgn="base" hangingPunct="0">
        <a:spcBef>
          <a:spcPct val="0"/>
        </a:spcBef>
        <a:spcAft>
          <a:spcPct val="0"/>
        </a:spcAft>
        <a:defRPr kumimoji="1" sz="1000" b="1">
          <a:solidFill>
            <a:schemeClr val="accent2"/>
          </a:solidFill>
          <a:effectLst>
            <a:outerShdw blurRad="38100" dist="38100" dir="2700000" algn="tl">
              <a:srgbClr val="C0C0C0"/>
            </a:outerShdw>
          </a:effectLst>
          <a:latin typeface="+mj-lt"/>
          <a:ea typeface="+mj-ea"/>
          <a:cs typeface="+mj-cs"/>
        </a:defRPr>
      </a:lvl1pPr>
      <a:lvl2pPr algn="l" rtl="0" eaLnBrk="0" fontAlgn="base" hangingPunct="0">
        <a:spcBef>
          <a:spcPct val="0"/>
        </a:spcBef>
        <a:spcAft>
          <a:spcPct val="0"/>
        </a:spcAft>
        <a:defRPr kumimoji="1" sz="1000" b="1">
          <a:solidFill>
            <a:schemeClr val="accent2"/>
          </a:solidFill>
          <a:effectLst>
            <a:outerShdw blurRad="38100" dist="38100" dir="2700000" algn="tl">
              <a:srgbClr val="C0C0C0"/>
            </a:outerShdw>
          </a:effectLst>
          <a:latin typeface="Arial" charset="0"/>
          <a:ea typeface="ＭＳ Ｐゴシック" pitchFamily="50" charset="-128"/>
        </a:defRPr>
      </a:lvl2pPr>
      <a:lvl3pPr algn="l" rtl="0" eaLnBrk="0" fontAlgn="base" hangingPunct="0">
        <a:spcBef>
          <a:spcPct val="0"/>
        </a:spcBef>
        <a:spcAft>
          <a:spcPct val="0"/>
        </a:spcAft>
        <a:defRPr kumimoji="1" sz="1000" b="1">
          <a:solidFill>
            <a:schemeClr val="accent2"/>
          </a:solidFill>
          <a:effectLst>
            <a:outerShdw blurRad="38100" dist="38100" dir="2700000" algn="tl">
              <a:srgbClr val="C0C0C0"/>
            </a:outerShdw>
          </a:effectLst>
          <a:latin typeface="Arial" charset="0"/>
          <a:ea typeface="ＭＳ Ｐゴシック" pitchFamily="50" charset="-128"/>
        </a:defRPr>
      </a:lvl3pPr>
      <a:lvl4pPr algn="l" rtl="0" eaLnBrk="0" fontAlgn="base" hangingPunct="0">
        <a:spcBef>
          <a:spcPct val="0"/>
        </a:spcBef>
        <a:spcAft>
          <a:spcPct val="0"/>
        </a:spcAft>
        <a:defRPr kumimoji="1" sz="1000" b="1">
          <a:solidFill>
            <a:schemeClr val="accent2"/>
          </a:solidFill>
          <a:effectLst>
            <a:outerShdw blurRad="38100" dist="38100" dir="2700000" algn="tl">
              <a:srgbClr val="C0C0C0"/>
            </a:outerShdw>
          </a:effectLst>
          <a:latin typeface="Arial" charset="0"/>
          <a:ea typeface="ＭＳ Ｐゴシック" pitchFamily="50" charset="-128"/>
        </a:defRPr>
      </a:lvl4pPr>
      <a:lvl5pPr algn="l" rtl="0" eaLnBrk="0" fontAlgn="base" hangingPunct="0">
        <a:spcBef>
          <a:spcPct val="0"/>
        </a:spcBef>
        <a:spcAft>
          <a:spcPct val="0"/>
        </a:spcAft>
        <a:defRPr kumimoji="1" sz="1000" b="1">
          <a:solidFill>
            <a:schemeClr val="accent2"/>
          </a:solidFill>
          <a:effectLst>
            <a:outerShdw blurRad="38100" dist="38100" dir="2700000" algn="tl">
              <a:srgbClr val="C0C0C0"/>
            </a:outerShdw>
          </a:effectLst>
          <a:latin typeface="Arial" charset="0"/>
          <a:ea typeface="ＭＳ Ｐゴシック" pitchFamily="50" charset="-128"/>
        </a:defRPr>
      </a:lvl5pPr>
      <a:lvl6pPr marL="457200" algn="l" rtl="0" eaLnBrk="1" fontAlgn="base" hangingPunct="1">
        <a:spcBef>
          <a:spcPct val="0"/>
        </a:spcBef>
        <a:spcAft>
          <a:spcPct val="0"/>
        </a:spcAft>
        <a:defRPr kumimoji="1" sz="1000" b="1">
          <a:solidFill>
            <a:schemeClr val="accent2"/>
          </a:solidFill>
          <a:effectLst>
            <a:outerShdw blurRad="38100" dist="38100" dir="2700000" algn="tl">
              <a:srgbClr val="C0C0C0"/>
            </a:outerShdw>
          </a:effectLst>
          <a:latin typeface="Arial" charset="0"/>
          <a:ea typeface="ＭＳ Ｐゴシック" pitchFamily="50" charset="-128"/>
        </a:defRPr>
      </a:lvl6pPr>
      <a:lvl7pPr marL="914400" algn="l" rtl="0" eaLnBrk="1" fontAlgn="base" hangingPunct="1">
        <a:spcBef>
          <a:spcPct val="0"/>
        </a:spcBef>
        <a:spcAft>
          <a:spcPct val="0"/>
        </a:spcAft>
        <a:defRPr kumimoji="1" sz="1000" b="1">
          <a:solidFill>
            <a:schemeClr val="accent2"/>
          </a:solidFill>
          <a:effectLst>
            <a:outerShdw blurRad="38100" dist="38100" dir="2700000" algn="tl">
              <a:srgbClr val="C0C0C0"/>
            </a:outerShdw>
          </a:effectLst>
          <a:latin typeface="Arial" charset="0"/>
          <a:ea typeface="ＭＳ Ｐゴシック" pitchFamily="50" charset="-128"/>
        </a:defRPr>
      </a:lvl7pPr>
      <a:lvl8pPr marL="1371600" algn="l" rtl="0" eaLnBrk="1" fontAlgn="base" hangingPunct="1">
        <a:spcBef>
          <a:spcPct val="0"/>
        </a:spcBef>
        <a:spcAft>
          <a:spcPct val="0"/>
        </a:spcAft>
        <a:defRPr kumimoji="1" sz="1000" b="1">
          <a:solidFill>
            <a:schemeClr val="accent2"/>
          </a:solidFill>
          <a:effectLst>
            <a:outerShdw blurRad="38100" dist="38100" dir="2700000" algn="tl">
              <a:srgbClr val="C0C0C0"/>
            </a:outerShdw>
          </a:effectLst>
          <a:latin typeface="Arial" charset="0"/>
          <a:ea typeface="ＭＳ Ｐゴシック" pitchFamily="50" charset="-128"/>
        </a:defRPr>
      </a:lvl8pPr>
      <a:lvl9pPr marL="1828800" algn="l" rtl="0" eaLnBrk="1" fontAlgn="base" hangingPunct="1">
        <a:spcBef>
          <a:spcPct val="0"/>
        </a:spcBef>
        <a:spcAft>
          <a:spcPct val="0"/>
        </a:spcAft>
        <a:defRPr kumimoji="1" sz="1000" b="1">
          <a:solidFill>
            <a:schemeClr val="accent2"/>
          </a:solidFill>
          <a:effectLst>
            <a:outerShdw blurRad="38100" dist="38100" dir="2700000" algn="tl">
              <a:srgbClr val="C0C0C0"/>
            </a:outerShdw>
          </a:effectLst>
          <a:latin typeface="Arial" charset="0"/>
          <a:ea typeface="ＭＳ Ｐゴシック" pitchFamily="50" charset="-128"/>
        </a:defRPr>
      </a:lvl9pPr>
    </p:titleStyle>
    <p:bodyStyle>
      <a:lvl1pPr marL="342900" indent="-342900" algn="l" rtl="0" eaLnBrk="0" fontAlgn="base" hangingPunct="0">
        <a:spcBef>
          <a:spcPct val="20000"/>
        </a:spcBef>
        <a:spcAft>
          <a:spcPct val="0"/>
        </a:spcAft>
        <a:buFont typeface="Wingdings" pitchFamily="2" charset="2"/>
        <a:buChar char="p"/>
        <a:defRPr kumimoji="1" sz="2800">
          <a:solidFill>
            <a:schemeClr val="tx1"/>
          </a:solidFill>
          <a:latin typeface="+mn-lt"/>
          <a:ea typeface="+mn-ea"/>
          <a:cs typeface="+mn-cs"/>
        </a:defRPr>
      </a:lvl1pPr>
      <a:lvl2pPr marL="742950" indent="-285750" algn="l" rtl="0" eaLnBrk="0" fontAlgn="base" hangingPunct="0">
        <a:spcBef>
          <a:spcPct val="20000"/>
        </a:spcBef>
        <a:spcAft>
          <a:spcPct val="0"/>
        </a:spcAft>
        <a:buFont typeface="Wingdings" pitchFamily="2" charset="2"/>
        <a:buChar char="p"/>
        <a:defRPr kumimoji="1" sz="2400">
          <a:solidFill>
            <a:schemeClr val="tx1"/>
          </a:solidFill>
          <a:latin typeface="+mn-lt"/>
          <a:ea typeface="+mn-ea"/>
        </a:defRPr>
      </a:lvl2pPr>
      <a:lvl3pPr marL="1143000" indent="-228600" algn="l" rtl="0" eaLnBrk="0" fontAlgn="base" hangingPunct="0">
        <a:spcBef>
          <a:spcPct val="20000"/>
        </a:spcBef>
        <a:spcAft>
          <a:spcPct val="0"/>
        </a:spcAft>
        <a:buFont typeface="Wingdings" pitchFamily="2" charset="2"/>
        <a:buChar char="p"/>
        <a:defRPr kumimoji="1" sz="2000">
          <a:solidFill>
            <a:schemeClr val="tx1"/>
          </a:solidFill>
          <a:latin typeface="+mn-lt"/>
          <a:ea typeface="+mn-ea"/>
        </a:defRPr>
      </a:lvl3pPr>
      <a:lvl4pPr marL="1600200" indent="-228600" algn="l" rtl="0" eaLnBrk="0" fontAlgn="base" hangingPunct="0">
        <a:spcBef>
          <a:spcPct val="20000"/>
        </a:spcBef>
        <a:spcAft>
          <a:spcPct val="0"/>
        </a:spcAft>
        <a:buFont typeface="Wingdings" pitchFamily="2" charset="2"/>
        <a:buChar char="p"/>
        <a:defRPr kumimoji="1">
          <a:solidFill>
            <a:schemeClr val="tx1"/>
          </a:solidFill>
          <a:latin typeface="+mn-lt"/>
          <a:ea typeface="+mn-ea"/>
        </a:defRPr>
      </a:lvl4pPr>
      <a:lvl5pPr marL="2057400" indent="-228600" algn="l" rtl="0" eaLnBrk="0" fontAlgn="base" hangingPunct="0">
        <a:spcBef>
          <a:spcPct val="20000"/>
        </a:spcBef>
        <a:spcAft>
          <a:spcPct val="0"/>
        </a:spcAft>
        <a:buFont typeface="Wingdings" pitchFamily="2" charset="2"/>
        <a:buChar char="p"/>
        <a:defRPr kumimoji="1" sz="1600">
          <a:solidFill>
            <a:schemeClr val="tx1"/>
          </a:solidFill>
          <a:latin typeface="+mn-lt"/>
          <a:ea typeface="+mn-ea"/>
        </a:defRPr>
      </a:lvl5pPr>
      <a:lvl6pPr marL="2514600" indent="-228600" algn="l" rtl="0" eaLnBrk="1" fontAlgn="base" hangingPunct="1">
        <a:spcBef>
          <a:spcPct val="20000"/>
        </a:spcBef>
        <a:spcAft>
          <a:spcPct val="0"/>
        </a:spcAft>
        <a:buBlip>
          <a:blip r:embed="rId17"/>
        </a:buBlip>
        <a:defRPr kumimoji="1" sz="1600">
          <a:solidFill>
            <a:schemeClr val="tx1"/>
          </a:solidFill>
          <a:latin typeface="+mn-lt"/>
          <a:ea typeface="+mn-ea"/>
        </a:defRPr>
      </a:lvl6pPr>
      <a:lvl7pPr marL="2971800" indent="-228600" algn="l" rtl="0" eaLnBrk="1" fontAlgn="base" hangingPunct="1">
        <a:spcBef>
          <a:spcPct val="20000"/>
        </a:spcBef>
        <a:spcAft>
          <a:spcPct val="0"/>
        </a:spcAft>
        <a:buBlip>
          <a:blip r:embed="rId17"/>
        </a:buBlip>
        <a:defRPr kumimoji="1" sz="1600">
          <a:solidFill>
            <a:schemeClr val="tx1"/>
          </a:solidFill>
          <a:latin typeface="+mn-lt"/>
          <a:ea typeface="+mn-ea"/>
        </a:defRPr>
      </a:lvl7pPr>
      <a:lvl8pPr marL="3429000" indent="-228600" algn="l" rtl="0" eaLnBrk="1" fontAlgn="base" hangingPunct="1">
        <a:spcBef>
          <a:spcPct val="20000"/>
        </a:spcBef>
        <a:spcAft>
          <a:spcPct val="0"/>
        </a:spcAft>
        <a:buBlip>
          <a:blip r:embed="rId17"/>
        </a:buBlip>
        <a:defRPr kumimoji="1" sz="1600">
          <a:solidFill>
            <a:schemeClr val="tx1"/>
          </a:solidFill>
          <a:latin typeface="+mn-lt"/>
          <a:ea typeface="+mn-ea"/>
        </a:defRPr>
      </a:lvl8pPr>
      <a:lvl9pPr marL="3886200" indent="-228600" algn="l" rtl="0" eaLnBrk="1" fontAlgn="base" hangingPunct="1">
        <a:spcBef>
          <a:spcPct val="20000"/>
        </a:spcBef>
        <a:spcAft>
          <a:spcPct val="0"/>
        </a:spcAft>
        <a:buBlip>
          <a:blip r:embed="rId17"/>
        </a:buBlip>
        <a:defRPr kumimoji="1" sz="16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タイトル プレースホルダ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2051" name="テキスト プレースホルダ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DF8E41C6-158C-4072-AE44-BDBDB6472FFE}" type="datetimeFigureOut">
              <a:rPr lang="ja-JP" altLang="en-US"/>
              <a:pPr>
                <a:defRPr/>
              </a:pPr>
              <a:t>2018/8/21</a:t>
            </a:fld>
            <a:endParaRPr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3FF843C2-8167-4974-9E29-C9D9F8F3DC04}"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sldLayoutIdLst>
    <p:sldLayoutId id="2147483730" r:id="rId1"/>
    <p:sldLayoutId id="2147483731" r:id="rId2"/>
    <p:sldLayoutId id="2147483732" r:id="rId3"/>
    <p:sldLayoutId id="2147483733" r:id="rId4"/>
    <p:sldLayoutId id="2147483734" r:id="rId5"/>
    <p:sldLayoutId id="2147483735" r:id="rId6"/>
    <p:sldLayoutId id="2147483736" r:id="rId7"/>
    <p:sldLayoutId id="2147483737" r:id="rId8"/>
    <p:sldLayoutId id="2147483738" r:id="rId9"/>
    <p:sldLayoutId id="2147483739" r:id="rId10"/>
    <p:sldLayoutId id="2147483740" r:id="rId11"/>
  </p:sldLayoutIdLst>
  <p:txStyles>
    <p:title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2pPr>
      <a:lvl3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3pPr>
      <a:lvl4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4pPr>
      <a:lvl5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5pPr>
      <a:lvl6pPr marL="457200" algn="ctr" rtl="0" fontAlgn="base">
        <a:spcBef>
          <a:spcPct val="0"/>
        </a:spcBef>
        <a:spcAft>
          <a:spcPct val="0"/>
        </a:spcAft>
        <a:defRPr kumimoji="1" sz="4400">
          <a:solidFill>
            <a:schemeClr val="tx1"/>
          </a:solidFill>
          <a:latin typeface="Calibri" pitchFamily="34" charset="0"/>
          <a:ea typeface="ＭＳ Ｐゴシック" charset="-128"/>
        </a:defRPr>
      </a:lvl6pPr>
      <a:lvl7pPr marL="914400" algn="ctr" rtl="0" fontAlgn="base">
        <a:spcBef>
          <a:spcPct val="0"/>
        </a:spcBef>
        <a:spcAft>
          <a:spcPct val="0"/>
        </a:spcAft>
        <a:defRPr kumimoji="1" sz="4400">
          <a:solidFill>
            <a:schemeClr val="tx1"/>
          </a:solidFill>
          <a:latin typeface="Calibri" pitchFamily="34" charset="0"/>
          <a:ea typeface="ＭＳ Ｐゴシック" charset="-128"/>
        </a:defRPr>
      </a:lvl7pPr>
      <a:lvl8pPr marL="1371600" algn="ctr" rtl="0" fontAlgn="base">
        <a:spcBef>
          <a:spcPct val="0"/>
        </a:spcBef>
        <a:spcAft>
          <a:spcPct val="0"/>
        </a:spcAft>
        <a:defRPr kumimoji="1" sz="4400">
          <a:solidFill>
            <a:schemeClr val="tx1"/>
          </a:solidFill>
          <a:latin typeface="Calibri" pitchFamily="34" charset="0"/>
          <a:ea typeface="ＭＳ Ｐゴシック" charset="-128"/>
        </a:defRPr>
      </a:lvl8pPr>
      <a:lvl9pPr marL="1828800" algn="ctr" rtl="0" fontAlgn="base">
        <a:spcBef>
          <a:spcPct val="0"/>
        </a:spcBef>
        <a:spcAft>
          <a:spcPct val="0"/>
        </a:spcAft>
        <a:defRPr kumimoji="1" sz="4400">
          <a:solidFill>
            <a:schemeClr val="tx1"/>
          </a:solidFill>
          <a:latin typeface="Calibri" pitchFamily="34" charset="0"/>
          <a:ea typeface="ＭＳ Ｐゴシック" charset="-128"/>
        </a:defRPr>
      </a:lvl9pPr>
    </p:titleStyle>
    <p:bodyStyle>
      <a:lvl1pPr marL="342900" indent="-342900" algn="l" rtl="0" eaLnBrk="0" fontAlgn="base" hangingPunct="0">
        <a:spcBef>
          <a:spcPct val="20000"/>
        </a:spcBef>
        <a:spcAft>
          <a:spcPct val="0"/>
        </a:spcAft>
        <a:buFont typeface="Arial" charset="0"/>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サブタイトル 2"/>
          <p:cNvSpPr>
            <a:spLocks noGrp="1"/>
          </p:cNvSpPr>
          <p:nvPr>
            <p:ph type="subTitle" idx="1"/>
          </p:nvPr>
        </p:nvSpPr>
        <p:spPr>
          <a:xfrm>
            <a:off x="971550" y="5013325"/>
            <a:ext cx="5616575" cy="1079500"/>
          </a:xfrm>
        </p:spPr>
        <p:txBody>
          <a:bodyPr/>
          <a:lstStyle/>
          <a:p>
            <a:pPr algn="ctr" eaLnBrk="1" hangingPunct="1">
              <a:defRPr/>
            </a:pPr>
            <a:r>
              <a:rPr lang="ja-JP" altLang="en-US" sz="2400" dirty="0" smtClean="0">
                <a:latin typeface="+mj-ea"/>
                <a:ea typeface="+mj-ea"/>
              </a:rPr>
              <a:t>平成</a:t>
            </a:r>
            <a:r>
              <a:rPr lang="en-US" altLang="ja-JP" sz="2400" dirty="0" smtClean="0">
                <a:latin typeface="+mj-ea"/>
                <a:ea typeface="+mj-ea"/>
              </a:rPr>
              <a:t>30</a:t>
            </a:r>
            <a:r>
              <a:rPr lang="ja-JP" altLang="en-US" sz="2400" dirty="0" smtClean="0">
                <a:latin typeface="+mj-ea"/>
                <a:ea typeface="+mj-ea"/>
              </a:rPr>
              <a:t>年</a:t>
            </a:r>
            <a:r>
              <a:rPr lang="en-US" altLang="ja-JP" sz="2400" dirty="0">
                <a:latin typeface="+mj-ea"/>
                <a:ea typeface="+mj-ea"/>
              </a:rPr>
              <a:t>8</a:t>
            </a:r>
            <a:r>
              <a:rPr lang="ja-JP" altLang="en-US" sz="2400" dirty="0" smtClean="0">
                <a:latin typeface="+mj-ea"/>
                <a:ea typeface="+mj-ea"/>
              </a:rPr>
              <a:t>月</a:t>
            </a:r>
            <a:r>
              <a:rPr lang="en-US" altLang="ja-JP" sz="2400" dirty="0">
                <a:latin typeface="+mj-ea"/>
                <a:ea typeface="+mj-ea"/>
              </a:rPr>
              <a:t>7</a:t>
            </a:r>
            <a:r>
              <a:rPr lang="ja-JP" altLang="en-US" sz="2400" dirty="0" smtClean="0">
                <a:latin typeface="+mj-ea"/>
                <a:ea typeface="+mj-ea"/>
              </a:rPr>
              <a:t>日</a:t>
            </a:r>
            <a:endParaRPr lang="en-US" altLang="ja-JP" sz="2400" dirty="0" smtClean="0">
              <a:latin typeface="+mj-ea"/>
              <a:ea typeface="+mj-ea"/>
            </a:endParaRPr>
          </a:p>
          <a:p>
            <a:pPr algn="ctr" eaLnBrk="1" hangingPunct="1">
              <a:defRPr/>
            </a:pPr>
            <a:r>
              <a:rPr lang="ja-JP" altLang="en-US" sz="2400" dirty="0">
                <a:latin typeface="+mj-ea"/>
                <a:ea typeface="+mj-ea"/>
              </a:rPr>
              <a:t>原子燃料</a:t>
            </a:r>
            <a:r>
              <a:rPr lang="ja-JP" altLang="en-US" sz="2400" dirty="0" smtClean="0">
                <a:latin typeface="+mj-ea"/>
                <a:ea typeface="+mj-ea"/>
              </a:rPr>
              <a:t>工業株式会社　熊取事業所</a:t>
            </a:r>
            <a:endParaRPr lang="ja-JP" altLang="en-US" sz="2400" dirty="0">
              <a:latin typeface="+mj-ea"/>
              <a:ea typeface="+mj-ea"/>
            </a:endParaRPr>
          </a:p>
        </p:txBody>
      </p:sp>
      <p:sp>
        <p:nvSpPr>
          <p:cNvPr id="4" name="スライド番号プレースホルダ 3"/>
          <p:cNvSpPr>
            <a:spLocks noGrp="1"/>
          </p:cNvSpPr>
          <p:nvPr>
            <p:ph type="sldNum" sz="quarter" idx="10"/>
          </p:nvPr>
        </p:nvSpPr>
        <p:spPr/>
        <p:txBody>
          <a:bodyPr/>
          <a:lstStyle/>
          <a:p>
            <a:pPr>
              <a:defRPr/>
            </a:pPr>
            <a:fld id="{7B27D9B7-4E46-497D-9CBB-E7BBC63CD432}" type="slidenum">
              <a:rPr lang="ja-JP" altLang="en-US">
                <a:latin typeface="+mj-ea"/>
                <a:ea typeface="+mj-ea"/>
              </a:rPr>
              <a:pPr>
                <a:defRPr/>
              </a:pPr>
              <a:t>1</a:t>
            </a:fld>
            <a:endParaRPr lang="ja-JP" altLang="en-US" dirty="0">
              <a:latin typeface="+mj-ea"/>
              <a:ea typeface="+mj-ea"/>
            </a:endParaRPr>
          </a:p>
        </p:txBody>
      </p:sp>
      <p:sp>
        <p:nvSpPr>
          <p:cNvPr id="9" name="タイトル 1"/>
          <p:cNvSpPr>
            <a:spLocks noGrp="1"/>
          </p:cNvSpPr>
          <p:nvPr>
            <p:ph type="ctrTitle"/>
          </p:nvPr>
        </p:nvSpPr>
        <p:spPr>
          <a:xfrm>
            <a:off x="251520" y="1484784"/>
            <a:ext cx="6913264" cy="1872803"/>
          </a:xfrm>
        </p:spPr>
        <p:txBody>
          <a:bodyPr>
            <a:noAutofit/>
          </a:bodyPr>
          <a:lstStyle/>
          <a:p>
            <a:pPr algn="ctr" eaLnBrk="1" hangingPunct="1">
              <a:defRPr/>
            </a:pPr>
            <a:r>
              <a:rPr lang="ja-JP" altLang="en-US" sz="3600" b="0" dirty="0" smtClean="0">
                <a:solidFill>
                  <a:schemeClr val="tx1"/>
                </a:solidFill>
                <a:latin typeface="+mj-ea"/>
              </a:rPr>
              <a:t>原子燃料工業（株）熊取事業所の近況について</a:t>
            </a:r>
            <a:r>
              <a:rPr lang="en-US" altLang="ja-JP" sz="3600" b="0" dirty="0" smtClean="0">
                <a:solidFill>
                  <a:schemeClr val="tx1"/>
                </a:solidFill>
                <a:latin typeface="+mj-ea"/>
              </a:rPr>
              <a:t/>
            </a:r>
            <a:br>
              <a:rPr lang="en-US" altLang="ja-JP" sz="3600" b="0" dirty="0" smtClean="0">
                <a:solidFill>
                  <a:schemeClr val="tx1"/>
                </a:solidFill>
                <a:latin typeface="+mj-ea"/>
              </a:rPr>
            </a:br>
            <a:r>
              <a:rPr lang="ja-JP" altLang="en-US" sz="2400" b="0" dirty="0" smtClean="0">
                <a:solidFill>
                  <a:schemeClr val="tx1"/>
                </a:solidFill>
                <a:latin typeface="+mj-ea"/>
              </a:rPr>
              <a:t>（平成</a:t>
            </a:r>
            <a:r>
              <a:rPr lang="en-US" altLang="ja-JP" sz="2400" b="0" dirty="0" smtClean="0">
                <a:solidFill>
                  <a:schemeClr val="tx1"/>
                </a:solidFill>
                <a:latin typeface="+mj-ea"/>
              </a:rPr>
              <a:t>29</a:t>
            </a:r>
            <a:r>
              <a:rPr lang="ja-JP" altLang="en-US" sz="2400" b="0" dirty="0" smtClean="0">
                <a:solidFill>
                  <a:schemeClr val="tx1"/>
                </a:solidFill>
                <a:latin typeface="+mj-ea"/>
              </a:rPr>
              <a:t>年</a:t>
            </a:r>
            <a:r>
              <a:rPr lang="en-US" altLang="ja-JP" sz="2400" b="0" dirty="0" smtClean="0">
                <a:solidFill>
                  <a:schemeClr val="tx1"/>
                </a:solidFill>
                <a:latin typeface="+mj-ea"/>
              </a:rPr>
              <a:t>7</a:t>
            </a:r>
            <a:r>
              <a:rPr lang="ja-JP" altLang="en-US" sz="2400" b="0" dirty="0" smtClean="0">
                <a:solidFill>
                  <a:schemeClr val="tx1"/>
                </a:solidFill>
                <a:latin typeface="+mj-ea"/>
              </a:rPr>
              <a:t>月以降）</a:t>
            </a:r>
            <a:endParaRPr lang="ja-JP" altLang="en-US" sz="3600" b="0" dirty="0">
              <a:solidFill>
                <a:schemeClr val="tx1"/>
              </a:solidFill>
              <a:latin typeface="+mj-ea"/>
            </a:endParaRPr>
          </a:p>
        </p:txBody>
      </p:sp>
      <p:sp>
        <p:nvSpPr>
          <p:cNvPr id="5" name="テキスト ボックス 4"/>
          <p:cNvSpPr txBox="1"/>
          <p:nvPr/>
        </p:nvSpPr>
        <p:spPr>
          <a:xfrm>
            <a:off x="7665930" y="100147"/>
            <a:ext cx="1390388" cy="338554"/>
          </a:xfrm>
          <a:prstGeom prst="rect">
            <a:avLst/>
          </a:prstGeom>
          <a:solidFill>
            <a:schemeClr val="bg1"/>
          </a:solidFill>
          <a:ln>
            <a:solidFill>
              <a:schemeClr val="tx1"/>
            </a:solidFill>
          </a:ln>
        </p:spPr>
        <p:txBody>
          <a:bodyPr wrap="square" rtlCol="0">
            <a:spAutoFit/>
          </a:bodyPr>
          <a:lstStyle/>
          <a:p>
            <a:pPr algn="ctr"/>
            <a:r>
              <a:rPr kumimoji="1" lang="ja-JP" altLang="en-US" sz="1600" dirty="0" smtClean="0"/>
              <a:t>資料３－３</a:t>
            </a:r>
            <a:endParaRPr kumimoji="1" lang="ja-JP" altLang="en-US" sz="16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コンテンツ プレースホルダ 1"/>
          <p:cNvSpPr>
            <a:spLocks noGrp="1"/>
          </p:cNvSpPr>
          <p:nvPr>
            <p:ph idx="1"/>
          </p:nvPr>
        </p:nvSpPr>
        <p:spPr>
          <a:xfrm>
            <a:off x="609600" y="1052512"/>
            <a:ext cx="8066856" cy="4968775"/>
          </a:xfrm>
        </p:spPr>
        <p:txBody>
          <a:bodyPr/>
          <a:lstStyle/>
          <a:p>
            <a:pPr eaLnBrk="1" hangingPunct="1"/>
            <a:r>
              <a:rPr lang="ja-JP" altLang="en-US" dirty="0" smtClean="0">
                <a:latin typeface="ＭＳ Ｐゴシック" charset="-128"/>
              </a:rPr>
              <a:t>生産状況</a:t>
            </a:r>
            <a:endParaRPr lang="en-US" altLang="ja-JP" dirty="0" smtClean="0">
              <a:latin typeface="ＭＳ Ｐゴシック" charset="-128"/>
            </a:endParaRPr>
          </a:p>
          <a:p>
            <a:pPr lvl="1" eaLnBrk="1" hangingPunct="1"/>
            <a:r>
              <a:rPr lang="ja-JP" altLang="en-US" dirty="0" smtClean="0">
                <a:latin typeface="ＭＳ Ｐゴシック" charset="-128"/>
              </a:rPr>
              <a:t>平成</a:t>
            </a:r>
            <a:r>
              <a:rPr lang="en-US" altLang="ja-JP" dirty="0" smtClean="0">
                <a:latin typeface="ＭＳ Ｐゴシック" charset="-128"/>
              </a:rPr>
              <a:t>29</a:t>
            </a:r>
            <a:r>
              <a:rPr lang="ja-JP" altLang="en-US" dirty="0" smtClean="0">
                <a:latin typeface="ＭＳ Ｐゴシック" charset="-128"/>
              </a:rPr>
              <a:t>年</a:t>
            </a:r>
            <a:r>
              <a:rPr lang="en-US" altLang="ja-JP" dirty="0" smtClean="0">
                <a:latin typeface="ＭＳ Ｐゴシック" charset="-128"/>
              </a:rPr>
              <a:t>7</a:t>
            </a:r>
            <a:r>
              <a:rPr lang="ja-JP" altLang="en-US" dirty="0" smtClean="0">
                <a:latin typeface="ＭＳ Ｐゴシック" charset="-128"/>
              </a:rPr>
              <a:t>月に生産を再開致しましたが、</a:t>
            </a:r>
            <a:r>
              <a:rPr lang="en-US" altLang="ja-JP" dirty="0" smtClean="0">
                <a:latin typeface="ＭＳ Ｐゴシック" charset="-128"/>
              </a:rPr>
              <a:t>8</a:t>
            </a:r>
            <a:r>
              <a:rPr lang="ja-JP" altLang="en-US" dirty="0" smtClean="0">
                <a:latin typeface="ＭＳ Ｐゴシック" charset="-128"/>
              </a:rPr>
              <a:t>月</a:t>
            </a:r>
            <a:r>
              <a:rPr lang="en-US" altLang="ja-JP" dirty="0" smtClean="0">
                <a:latin typeface="ＭＳ Ｐゴシック" charset="-128"/>
              </a:rPr>
              <a:t>10</a:t>
            </a:r>
            <a:r>
              <a:rPr lang="ja-JP" altLang="en-US" dirty="0" smtClean="0">
                <a:latin typeface="ＭＳ Ｐゴシック" charset="-128"/>
              </a:rPr>
              <a:t>日に酸化ｳﾗﾝ粉末漏えい事象（後述）を発生させました。その後、原因究明・対策のためﾍﾟﾚｯﾄ製造工程を中断しておりましたが、対策実施後の平成</a:t>
            </a:r>
            <a:r>
              <a:rPr lang="en-US" altLang="ja-JP" dirty="0" smtClean="0">
                <a:latin typeface="ＭＳ Ｐゴシック" charset="-128"/>
              </a:rPr>
              <a:t>30</a:t>
            </a:r>
            <a:r>
              <a:rPr lang="ja-JP" altLang="en-US" dirty="0" smtClean="0">
                <a:latin typeface="ＭＳ Ｐゴシック" charset="-128"/>
              </a:rPr>
              <a:t>年</a:t>
            </a:r>
            <a:r>
              <a:rPr lang="en-US" altLang="ja-JP" dirty="0" smtClean="0">
                <a:latin typeface="ＭＳ Ｐゴシック" charset="-128"/>
              </a:rPr>
              <a:t>2</a:t>
            </a:r>
            <a:r>
              <a:rPr lang="ja-JP" altLang="en-US" dirty="0" smtClean="0">
                <a:latin typeface="ＭＳ Ｐゴシック" charset="-128"/>
              </a:rPr>
              <a:t>月下旬以降、</a:t>
            </a:r>
            <a:r>
              <a:rPr lang="ja-JP" altLang="en-US" dirty="0">
                <a:latin typeface="ＭＳ Ｐゴシック" charset="-128"/>
              </a:rPr>
              <a:t>ﾍﾟﾚｯﾄ</a:t>
            </a:r>
            <a:r>
              <a:rPr lang="ja-JP" altLang="en-US" dirty="0" smtClean="0">
                <a:latin typeface="ＭＳ Ｐゴシック" charset="-128"/>
              </a:rPr>
              <a:t>生産を再開しました。</a:t>
            </a:r>
            <a:endParaRPr lang="en-US" altLang="ja-JP" dirty="0" smtClean="0">
              <a:latin typeface="ＭＳ Ｐゴシック" charset="-128"/>
            </a:endParaRPr>
          </a:p>
          <a:p>
            <a:pPr lvl="1" eaLnBrk="1" hangingPunct="1"/>
            <a:r>
              <a:rPr lang="ja-JP" altLang="en-US" dirty="0" smtClean="0">
                <a:latin typeface="ＭＳ Ｐゴシック" charset="-128"/>
              </a:rPr>
              <a:t>平成</a:t>
            </a:r>
            <a:r>
              <a:rPr lang="en-US" altLang="ja-JP" dirty="0" smtClean="0">
                <a:latin typeface="ＭＳ Ｐゴシック" charset="-128"/>
              </a:rPr>
              <a:t>30</a:t>
            </a:r>
            <a:r>
              <a:rPr lang="ja-JP" altLang="en-US" dirty="0" smtClean="0">
                <a:latin typeface="ＭＳ Ｐゴシック" charset="-128"/>
              </a:rPr>
              <a:t>年</a:t>
            </a:r>
            <a:r>
              <a:rPr lang="en-US" altLang="ja-JP" dirty="0" smtClean="0">
                <a:latin typeface="ＭＳ Ｐゴシック" charset="-128"/>
              </a:rPr>
              <a:t>12</a:t>
            </a:r>
            <a:r>
              <a:rPr lang="ja-JP" altLang="en-US" dirty="0" smtClean="0">
                <a:latin typeface="ＭＳ Ｐゴシック" charset="-128"/>
              </a:rPr>
              <a:t>月以降に計画する新規制対応工事直前の</a:t>
            </a:r>
            <a:r>
              <a:rPr lang="en-US" altLang="ja-JP" dirty="0" smtClean="0">
                <a:latin typeface="ＭＳ Ｐゴシック" charset="-128"/>
              </a:rPr>
              <a:t>11</a:t>
            </a:r>
            <a:r>
              <a:rPr lang="ja-JP" altLang="en-US" dirty="0" smtClean="0">
                <a:latin typeface="ＭＳ Ｐゴシック" charset="-128"/>
              </a:rPr>
              <a:t>月までは、昼夜勤務体制で燃料生産を行う計画であり、現状は予定生産数量（</a:t>
            </a:r>
            <a:r>
              <a:rPr lang="en-US" altLang="ja-JP" dirty="0" smtClean="0">
                <a:latin typeface="ＭＳ Ｐゴシック" charset="-128"/>
              </a:rPr>
              <a:t>264</a:t>
            </a:r>
            <a:r>
              <a:rPr lang="ja-JP" altLang="en-US" dirty="0" smtClean="0">
                <a:latin typeface="ＭＳ Ｐゴシック" charset="-128"/>
              </a:rPr>
              <a:t>体）のうち、約</a:t>
            </a:r>
            <a:r>
              <a:rPr lang="en-US" altLang="ja-JP" dirty="0" smtClean="0">
                <a:latin typeface="ＭＳ Ｐゴシック" charset="-128"/>
              </a:rPr>
              <a:t>40</a:t>
            </a:r>
            <a:r>
              <a:rPr lang="ja-JP" altLang="en-US" dirty="0" smtClean="0">
                <a:latin typeface="ＭＳ Ｐゴシック" charset="-128"/>
              </a:rPr>
              <a:t>％の製品製造を計画通り完了しております。引き続き、万全な安全管理体制のもと、無災害で生産を進めてまいります。</a:t>
            </a:r>
            <a:endParaRPr lang="en-US" altLang="ja-JP" dirty="0" smtClean="0">
              <a:latin typeface="ＭＳ Ｐゴシック" charset="-128"/>
            </a:endParaRPr>
          </a:p>
          <a:p>
            <a:pPr lvl="2" eaLnBrk="1" hangingPunct="1"/>
            <a:endParaRPr lang="en-US" altLang="ja-JP" dirty="0" smtClean="0">
              <a:latin typeface="ＭＳ Ｐゴシック" charset="-128"/>
            </a:endParaRPr>
          </a:p>
          <a:p>
            <a:pPr lvl="2" eaLnBrk="1" hangingPunct="1"/>
            <a:endParaRPr lang="en-US" altLang="ja-JP" dirty="0" smtClean="0">
              <a:latin typeface="ＭＳ Ｐゴシック" charset="-128"/>
            </a:endParaRPr>
          </a:p>
        </p:txBody>
      </p:sp>
      <p:sp>
        <p:nvSpPr>
          <p:cNvPr id="10" name="スライド番号プレースホルダ 9"/>
          <p:cNvSpPr>
            <a:spLocks noGrp="1"/>
          </p:cNvSpPr>
          <p:nvPr>
            <p:ph type="sldNum" sz="quarter" idx="10"/>
          </p:nvPr>
        </p:nvSpPr>
        <p:spPr/>
        <p:txBody>
          <a:bodyPr/>
          <a:lstStyle/>
          <a:p>
            <a:pPr>
              <a:defRPr/>
            </a:pPr>
            <a:fld id="{F77040AC-3CA7-4041-A0C4-961D2EBAF383}" type="slidenum">
              <a:rPr lang="ja-JP" altLang="en-US">
                <a:latin typeface="+mj-ea"/>
                <a:ea typeface="+mj-ea"/>
              </a:rPr>
              <a:pPr>
                <a:defRPr/>
              </a:pPr>
              <a:t>2</a:t>
            </a:fld>
            <a:endParaRPr lang="ja-JP" altLang="en-US" dirty="0">
              <a:latin typeface="+mj-ea"/>
              <a:ea typeface="+mj-ea"/>
            </a:endParaRPr>
          </a:p>
        </p:txBody>
      </p:sp>
      <p:sp>
        <p:nvSpPr>
          <p:cNvPr id="3" name="タイトル 2"/>
          <p:cNvSpPr>
            <a:spLocks noGrp="1"/>
          </p:cNvSpPr>
          <p:nvPr>
            <p:ph type="title"/>
          </p:nvPr>
        </p:nvSpPr>
        <p:spPr/>
        <p:txBody>
          <a:bodyPr/>
          <a:lstStyle/>
          <a:p>
            <a:pPr eaLnBrk="1" hangingPunct="1">
              <a:defRPr/>
            </a:pPr>
            <a:r>
              <a:rPr lang="ja-JP" altLang="en-US" dirty="0" smtClean="0">
                <a:latin typeface="+mj-ea"/>
              </a:rPr>
              <a:t>操業状況について</a:t>
            </a:r>
            <a:endParaRPr lang="ja-JP" altLang="en-US" dirty="0">
              <a:latin typeface="+mj-ea"/>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z="2800" dirty="0" smtClean="0">
                <a:latin typeface="+mj-ea"/>
              </a:rPr>
              <a:t>法令報告事象（酸化ｳﾗﾝ粉末漏えい）について（１）</a:t>
            </a:r>
            <a:endParaRPr kumimoji="1" lang="ja-JP" altLang="en-US" sz="2800" dirty="0"/>
          </a:p>
        </p:txBody>
      </p:sp>
      <p:sp>
        <p:nvSpPr>
          <p:cNvPr id="4" name="スライド番号プレースホルダ 3"/>
          <p:cNvSpPr>
            <a:spLocks noGrp="1"/>
          </p:cNvSpPr>
          <p:nvPr>
            <p:ph type="sldNum" sz="quarter" idx="10"/>
          </p:nvPr>
        </p:nvSpPr>
        <p:spPr/>
        <p:txBody>
          <a:bodyPr/>
          <a:lstStyle/>
          <a:p>
            <a:pPr>
              <a:defRPr/>
            </a:pPr>
            <a:fld id="{F817A743-3A8B-46F2-B8E0-312A5132075B}" type="slidenum">
              <a:rPr lang="ja-JP" altLang="en-US" smtClean="0"/>
              <a:pPr>
                <a:defRPr/>
              </a:pPr>
              <a:t>3</a:t>
            </a:fld>
            <a:endParaRPr lang="ja-JP" altLang="en-US" dirty="0"/>
          </a:p>
        </p:txBody>
      </p:sp>
      <p:sp>
        <p:nvSpPr>
          <p:cNvPr id="5" name="コンテンツ プレースホルダ 1"/>
          <p:cNvSpPr>
            <a:spLocks noGrp="1"/>
          </p:cNvSpPr>
          <p:nvPr>
            <p:ph idx="1"/>
          </p:nvPr>
        </p:nvSpPr>
        <p:spPr>
          <a:xfrm>
            <a:off x="609600" y="764704"/>
            <a:ext cx="8210872" cy="5472608"/>
          </a:xfrm>
        </p:spPr>
        <p:txBody>
          <a:bodyPr/>
          <a:lstStyle/>
          <a:p>
            <a:pPr eaLnBrk="1" hangingPunct="1"/>
            <a:r>
              <a:rPr lang="ja-JP" altLang="en-US" dirty="0" smtClean="0">
                <a:latin typeface="ＭＳ Ｐゴシック" charset="-128"/>
              </a:rPr>
              <a:t>事象の概要</a:t>
            </a:r>
            <a:endParaRPr lang="en-US" altLang="ja-JP" dirty="0" smtClean="0">
              <a:latin typeface="ＭＳ Ｐゴシック" charset="-128"/>
            </a:endParaRPr>
          </a:p>
          <a:p>
            <a:pPr lvl="1" eaLnBrk="1" hangingPunct="1"/>
            <a:r>
              <a:rPr lang="ja-JP" altLang="en-US" dirty="0" smtClean="0">
                <a:latin typeface="ＭＳ Ｐゴシック" charset="-128"/>
              </a:rPr>
              <a:t>平成</a:t>
            </a:r>
            <a:r>
              <a:rPr lang="en-US" altLang="ja-JP" dirty="0" smtClean="0">
                <a:latin typeface="ＭＳ Ｐゴシック" charset="-128"/>
              </a:rPr>
              <a:t>29</a:t>
            </a:r>
            <a:r>
              <a:rPr lang="ja-JP" altLang="en-US" dirty="0" smtClean="0">
                <a:latin typeface="ＭＳ Ｐゴシック" charset="-128"/>
              </a:rPr>
              <a:t>年</a:t>
            </a:r>
            <a:r>
              <a:rPr lang="en-US" altLang="ja-JP" dirty="0">
                <a:latin typeface="ＭＳ Ｐゴシック" charset="-128"/>
              </a:rPr>
              <a:t>8</a:t>
            </a:r>
            <a:r>
              <a:rPr lang="ja-JP" altLang="en-US" dirty="0" smtClean="0">
                <a:latin typeface="ＭＳ Ｐゴシック" charset="-128"/>
              </a:rPr>
              <a:t>月</a:t>
            </a:r>
            <a:r>
              <a:rPr lang="en-US" altLang="ja-JP" dirty="0" smtClean="0">
                <a:latin typeface="ＭＳ Ｐゴシック" charset="-128"/>
              </a:rPr>
              <a:t>10</a:t>
            </a:r>
            <a:r>
              <a:rPr lang="ja-JP" altLang="en-US" dirty="0" smtClean="0">
                <a:latin typeface="ＭＳ Ｐゴシック" charset="-128"/>
              </a:rPr>
              <a:t>日に、第２加工棟内ペレット加工工程の粉末混合機上に、酸化ウラン粉末が漏えいしました。</a:t>
            </a:r>
            <a:endParaRPr lang="en-US" altLang="ja-JP" dirty="0" smtClean="0">
              <a:latin typeface="ＭＳ Ｐゴシック" charset="-128"/>
            </a:endParaRPr>
          </a:p>
          <a:p>
            <a:pPr lvl="1" eaLnBrk="1" hangingPunct="1"/>
            <a:r>
              <a:rPr lang="ja-JP" altLang="en-US" dirty="0" smtClean="0">
                <a:latin typeface="ＭＳ Ｐゴシック" charset="-128"/>
              </a:rPr>
              <a:t>回収した粉末重量（</a:t>
            </a:r>
            <a:r>
              <a:rPr lang="en-US" altLang="ja-JP" dirty="0" smtClean="0">
                <a:latin typeface="ＭＳ Ｐゴシック" charset="-128"/>
              </a:rPr>
              <a:t>19.1g</a:t>
            </a:r>
            <a:r>
              <a:rPr lang="ja-JP" altLang="en-US" dirty="0" smtClean="0">
                <a:latin typeface="ＭＳ Ｐゴシック" charset="-128"/>
              </a:rPr>
              <a:t>）は、法令報告事象（</a:t>
            </a:r>
            <a:r>
              <a:rPr lang="en-US" altLang="ja-JP" dirty="0">
                <a:latin typeface="ＭＳ Ｐゴシック" charset="-128"/>
              </a:rPr>
              <a:t>3.7×105Bq</a:t>
            </a:r>
            <a:r>
              <a:rPr lang="ja-JP" altLang="en-US" dirty="0">
                <a:latin typeface="ＭＳ Ｐゴシック" charset="-128"/>
              </a:rPr>
              <a:t>超</a:t>
            </a:r>
            <a:r>
              <a:rPr lang="ja-JP" altLang="en-US" dirty="0" smtClean="0">
                <a:latin typeface="ＭＳ Ｐゴシック" charset="-128"/>
              </a:rPr>
              <a:t>、ｳﾗﾝ</a:t>
            </a:r>
            <a:r>
              <a:rPr lang="ja-JP" altLang="en-US" dirty="0">
                <a:latin typeface="ＭＳ Ｐゴシック" charset="-128"/>
              </a:rPr>
              <a:t>重量で</a:t>
            </a:r>
            <a:r>
              <a:rPr lang="en-US" altLang="ja-JP" dirty="0">
                <a:latin typeface="ＭＳ Ｐゴシック" charset="-128"/>
              </a:rPr>
              <a:t>2.57gU</a:t>
            </a:r>
            <a:r>
              <a:rPr lang="ja-JP" altLang="en-US" dirty="0" smtClean="0">
                <a:latin typeface="ＭＳ Ｐゴシック" charset="-128"/>
              </a:rPr>
              <a:t>超）</a:t>
            </a:r>
            <a:r>
              <a:rPr lang="ja-JP" altLang="en-US" dirty="0" err="1" smtClean="0">
                <a:latin typeface="ＭＳ Ｐゴシック" charset="-128"/>
              </a:rPr>
              <a:t>に</a:t>
            </a:r>
            <a:r>
              <a:rPr lang="ja-JP" altLang="en-US" dirty="0" smtClean="0">
                <a:latin typeface="ＭＳ Ｐゴシック" charset="-128"/>
              </a:rPr>
              <a:t>該当すると判断し、原子力規制庁に報告しました。</a:t>
            </a:r>
            <a:endParaRPr lang="en-US" altLang="ja-JP" dirty="0" smtClean="0">
              <a:latin typeface="ＭＳ Ｐゴシック" charset="-128"/>
            </a:endParaRPr>
          </a:p>
          <a:p>
            <a:pPr lvl="1" eaLnBrk="1" hangingPunct="1"/>
            <a:r>
              <a:rPr lang="ja-JP" altLang="en-US" dirty="0">
                <a:latin typeface="ＭＳ Ｐゴシック" charset="-128"/>
              </a:rPr>
              <a:t>作</a:t>
            </a:r>
            <a:r>
              <a:rPr lang="ja-JP" altLang="en-US" dirty="0" smtClean="0">
                <a:latin typeface="ＭＳ Ｐゴシック" charset="-128"/>
              </a:rPr>
              <a:t>業者は内部被ばく、身体汚染がないことを確認しました。またモニタリングポスト及び排気用モニタも平常値の範囲内で周辺環境への影響もありませんでした。</a:t>
            </a:r>
            <a:endParaRPr lang="en-US" altLang="ja-JP" dirty="0" smtClean="0">
              <a:latin typeface="ＭＳ Ｐゴシック" charset="-128"/>
            </a:endParaRPr>
          </a:p>
          <a:p>
            <a:pPr eaLnBrk="1" hangingPunct="1"/>
            <a:r>
              <a:rPr lang="ja-JP" altLang="en-US" dirty="0" smtClean="0">
                <a:latin typeface="ＭＳ Ｐゴシック" charset="-128"/>
              </a:rPr>
              <a:t>原因</a:t>
            </a:r>
            <a:endParaRPr lang="en-US" altLang="ja-JP" dirty="0" smtClean="0">
              <a:latin typeface="ＭＳ Ｐゴシック" charset="-128"/>
            </a:endParaRPr>
          </a:p>
          <a:p>
            <a:pPr lvl="1" eaLnBrk="1" hangingPunct="1"/>
            <a:r>
              <a:rPr lang="ja-JP" altLang="en-US" dirty="0" smtClean="0">
                <a:latin typeface="ＭＳ Ｐゴシック" charset="-128"/>
              </a:rPr>
              <a:t>当該設備の閉じ込め機能の設計及び設計管理の不備</a:t>
            </a:r>
            <a:endParaRPr lang="en-US" altLang="ja-JP" dirty="0" smtClean="0">
              <a:latin typeface="ＭＳ Ｐゴシック" charset="-128"/>
            </a:endParaRPr>
          </a:p>
          <a:p>
            <a:pPr lvl="1" eaLnBrk="1" hangingPunct="1"/>
            <a:r>
              <a:rPr lang="ja-JP" altLang="en-US" dirty="0" smtClean="0">
                <a:latin typeface="ＭＳ Ｐゴシック" charset="-128"/>
              </a:rPr>
              <a:t>設備保守管理の不備</a:t>
            </a:r>
            <a:endParaRPr lang="en-US" altLang="ja-JP" dirty="0" smtClean="0">
              <a:latin typeface="ＭＳ Ｐゴシック" charset="-128"/>
            </a:endParaRPr>
          </a:p>
          <a:p>
            <a:pPr lvl="1" eaLnBrk="1" hangingPunct="1"/>
            <a:r>
              <a:rPr lang="ja-JP" altLang="en-US" dirty="0" smtClean="0">
                <a:latin typeface="ＭＳ Ｐゴシック" charset="-128"/>
              </a:rPr>
              <a:t>作業管理の不備</a:t>
            </a:r>
            <a:endParaRPr lang="en-US" altLang="ja-JP" dirty="0" smtClean="0">
              <a:latin typeface="ＭＳ Ｐゴシック" charset="-128"/>
            </a:endParaRPr>
          </a:p>
          <a:p>
            <a:pPr lvl="2" eaLnBrk="1" hangingPunct="1"/>
            <a:endParaRPr lang="en-US" altLang="ja-JP" dirty="0" smtClean="0">
              <a:latin typeface="ＭＳ Ｐゴシック" charset="-128"/>
            </a:endParaRPr>
          </a:p>
          <a:p>
            <a:pPr lvl="2" eaLnBrk="1" hangingPunct="1"/>
            <a:endParaRPr lang="en-US" altLang="ja-JP" dirty="0" smtClean="0">
              <a:latin typeface="ＭＳ Ｐゴシック" charset="-128"/>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z="2800" dirty="0"/>
              <a:t>法令報告事象（酸化ｳﾗﾝ粉末漏えい）について</a:t>
            </a:r>
            <a:r>
              <a:rPr lang="ja-JP" altLang="en-US" sz="2800" dirty="0" smtClean="0"/>
              <a:t>（２）</a:t>
            </a:r>
            <a:endParaRPr kumimoji="1" lang="ja-JP" altLang="en-US" sz="2800" dirty="0"/>
          </a:p>
        </p:txBody>
      </p:sp>
      <p:sp>
        <p:nvSpPr>
          <p:cNvPr id="3" name="コンテンツ プレースホルダー 2"/>
          <p:cNvSpPr>
            <a:spLocks noGrp="1"/>
          </p:cNvSpPr>
          <p:nvPr>
            <p:ph idx="1"/>
          </p:nvPr>
        </p:nvSpPr>
        <p:spPr/>
        <p:txBody>
          <a:bodyPr/>
          <a:lstStyle/>
          <a:p>
            <a:r>
              <a:rPr kumimoji="1" lang="ja-JP" altLang="en-US" dirty="0" smtClean="0"/>
              <a:t>再発防止対策</a:t>
            </a:r>
            <a:endParaRPr kumimoji="1" lang="en-US" altLang="ja-JP" dirty="0" smtClean="0"/>
          </a:p>
          <a:p>
            <a:pPr lvl="1"/>
            <a:r>
              <a:rPr kumimoji="1" lang="ja-JP" altLang="en-US" dirty="0" smtClean="0"/>
              <a:t>設備設計管理の改善と当該設備の改造</a:t>
            </a:r>
            <a:endParaRPr kumimoji="1" lang="en-US" altLang="ja-JP" dirty="0" smtClean="0"/>
          </a:p>
          <a:p>
            <a:pPr lvl="1"/>
            <a:r>
              <a:rPr lang="ja-JP" altLang="en-US" dirty="0" smtClean="0"/>
              <a:t>設備</a:t>
            </a:r>
            <a:r>
              <a:rPr lang="ja-JP" altLang="en-US" dirty="0"/>
              <a:t>保守</a:t>
            </a:r>
            <a:r>
              <a:rPr lang="ja-JP" altLang="en-US" dirty="0" smtClean="0"/>
              <a:t>管理の改善</a:t>
            </a:r>
            <a:endParaRPr lang="en-US" altLang="ja-JP" dirty="0" smtClean="0"/>
          </a:p>
          <a:p>
            <a:pPr lvl="1"/>
            <a:r>
              <a:rPr kumimoji="1" lang="ja-JP" altLang="en-US" dirty="0" smtClean="0"/>
              <a:t>作業管理の改善</a:t>
            </a:r>
            <a:endParaRPr kumimoji="1" lang="en-US" altLang="ja-JP" dirty="0" smtClean="0"/>
          </a:p>
          <a:p>
            <a:pPr lvl="1"/>
            <a:r>
              <a:rPr lang="ja-JP" altLang="en-US" dirty="0" smtClean="0"/>
              <a:t>類似設備の総点検</a:t>
            </a:r>
            <a:endParaRPr lang="en-US" altLang="ja-JP" dirty="0" smtClean="0"/>
          </a:p>
          <a:p>
            <a:r>
              <a:rPr kumimoji="1" lang="ja-JP" altLang="en-US" dirty="0" smtClean="0"/>
              <a:t>対策の実施状況</a:t>
            </a:r>
            <a:endParaRPr kumimoji="1" lang="en-US" altLang="ja-JP" dirty="0" smtClean="0"/>
          </a:p>
          <a:p>
            <a:pPr lvl="1"/>
            <a:r>
              <a:rPr kumimoji="1" lang="ja-JP" altLang="en-US" dirty="0" smtClean="0"/>
              <a:t>上記対策を実施し、当該設備の改造工事終了後、原子力規制庁の使用前検査を受検し、</a:t>
            </a:r>
            <a:r>
              <a:rPr lang="ja-JP" altLang="en-US" dirty="0" smtClean="0"/>
              <a:t>平成</a:t>
            </a:r>
            <a:r>
              <a:rPr lang="en-US" altLang="ja-JP" dirty="0" smtClean="0"/>
              <a:t>30</a:t>
            </a:r>
            <a:r>
              <a:rPr kumimoji="1" lang="ja-JP" altLang="en-US" dirty="0" smtClean="0"/>
              <a:t>年</a:t>
            </a:r>
            <a:r>
              <a:rPr kumimoji="1" lang="en-US" altLang="ja-JP" dirty="0" smtClean="0"/>
              <a:t>2</a:t>
            </a:r>
            <a:r>
              <a:rPr kumimoji="1" lang="ja-JP" altLang="en-US" dirty="0" smtClean="0"/>
              <a:t>月</a:t>
            </a:r>
            <a:r>
              <a:rPr kumimoji="1" lang="en-US" altLang="ja-JP" dirty="0" smtClean="0"/>
              <a:t>23</a:t>
            </a:r>
            <a:r>
              <a:rPr kumimoji="1" lang="ja-JP" altLang="en-US" dirty="0" smtClean="0"/>
              <a:t>日に合格証が発給されたことより、ペレット工程を再開した。</a:t>
            </a:r>
            <a:endParaRPr kumimoji="1" lang="en-US" altLang="ja-JP" dirty="0" smtClean="0"/>
          </a:p>
          <a:p>
            <a:pPr lvl="2"/>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F817A743-3A8B-46F2-B8E0-312A5132075B}" type="slidenum">
              <a:rPr lang="ja-JP" altLang="en-US" smtClean="0"/>
              <a:pPr>
                <a:defRPr/>
              </a:pPr>
              <a:t>4</a:t>
            </a:fld>
            <a:endParaRPr lang="ja-JP" altLang="en-US" dirty="0"/>
          </a:p>
        </p:txBody>
      </p:sp>
    </p:spTree>
    <p:extLst>
      <p:ext uri="{BB962C8B-B14F-4D97-AF65-F5344CB8AC3E}">
        <p14:creationId xmlns:p14="http://schemas.microsoft.com/office/powerpoint/2010/main" val="23684663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新規制基準適合について</a:t>
            </a:r>
            <a:endParaRPr kumimoji="1" lang="ja-JP" altLang="en-US" dirty="0"/>
          </a:p>
        </p:txBody>
      </p:sp>
      <p:sp>
        <p:nvSpPr>
          <p:cNvPr id="3" name="コンテンツ プレースホルダ 2"/>
          <p:cNvSpPr>
            <a:spLocks noGrp="1"/>
          </p:cNvSpPr>
          <p:nvPr>
            <p:ph idx="1"/>
          </p:nvPr>
        </p:nvSpPr>
        <p:spPr>
          <a:xfrm>
            <a:off x="35496" y="980729"/>
            <a:ext cx="9001000" cy="5184576"/>
          </a:xfrm>
        </p:spPr>
        <p:txBody>
          <a:bodyPr/>
          <a:lstStyle/>
          <a:p>
            <a:r>
              <a:rPr kumimoji="1" lang="ja-JP" altLang="en-US" dirty="0" smtClean="0"/>
              <a:t>新規制基準</a:t>
            </a:r>
            <a:r>
              <a:rPr lang="ja-JP" altLang="en-US" dirty="0" smtClean="0"/>
              <a:t>対応</a:t>
            </a:r>
            <a:r>
              <a:rPr lang="ja-JP" altLang="en-US" dirty="0"/>
              <a:t>へ</a:t>
            </a:r>
            <a:r>
              <a:rPr lang="ja-JP" altLang="en-US" dirty="0" smtClean="0"/>
              <a:t>の取り組み状況について</a:t>
            </a:r>
          </a:p>
          <a:p>
            <a:pPr lvl="1"/>
            <a:r>
              <a:rPr kumimoji="1" lang="ja-JP" altLang="en-US" dirty="0" smtClean="0"/>
              <a:t>平成</a:t>
            </a:r>
            <a:r>
              <a:rPr kumimoji="1" lang="en-US" altLang="ja-JP" dirty="0" smtClean="0"/>
              <a:t>30</a:t>
            </a:r>
            <a:r>
              <a:rPr kumimoji="1" lang="ja-JP" altLang="en-US" dirty="0" smtClean="0"/>
              <a:t>年</a:t>
            </a:r>
            <a:r>
              <a:rPr kumimoji="1" lang="en-US" altLang="ja-JP" dirty="0" smtClean="0"/>
              <a:t>3</a:t>
            </a:r>
            <a:r>
              <a:rPr kumimoji="1" lang="ja-JP" altLang="en-US" dirty="0" smtClean="0"/>
              <a:t>月</a:t>
            </a:r>
            <a:r>
              <a:rPr kumimoji="1" lang="en-US" altLang="ja-JP" dirty="0" smtClean="0"/>
              <a:t>28</a:t>
            </a:r>
            <a:r>
              <a:rPr kumimoji="1" lang="ja-JP" altLang="en-US" dirty="0" smtClean="0"/>
              <a:t>日に加工事業の変更申請について許可を取得しました。今後、工事を開始するための後段の許認可申請準備を進めているところです。</a:t>
            </a:r>
            <a:endParaRPr kumimoji="1" lang="en-US" altLang="ja-JP" dirty="0" smtClean="0"/>
          </a:p>
          <a:p>
            <a:pPr lvl="1"/>
            <a:r>
              <a:rPr lang="ja-JP" altLang="en-US" dirty="0" smtClean="0"/>
              <a:t>工事内容の例を以下に示します。</a:t>
            </a:r>
            <a:endParaRPr lang="en-US" altLang="ja-JP" dirty="0" smtClean="0"/>
          </a:p>
          <a:p>
            <a:pPr lvl="2"/>
            <a:r>
              <a:rPr kumimoji="1" lang="ja-JP" altLang="en-US" dirty="0" smtClean="0"/>
              <a:t>地震対策：加工施設の壁補強（竜巻対策含む）や鉄骨部材の補強などの耐震補強を実施します。一部の建物については新設します。</a:t>
            </a:r>
            <a:endParaRPr kumimoji="1" lang="en-US" altLang="ja-JP" dirty="0" smtClean="0"/>
          </a:p>
          <a:p>
            <a:pPr lvl="2"/>
            <a:r>
              <a:rPr lang="ja-JP" altLang="en-US" dirty="0"/>
              <a:t>竜巻</a:t>
            </a:r>
            <a:r>
              <a:rPr lang="ja-JP" altLang="en-US" dirty="0" smtClean="0"/>
              <a:t>対策：飛来物が衝突するおそれのある外扉に防護壁、防護柵を設置します。廃棄物缶を専用治具で固縛・連結し飛散防止します。</a:t>
            </a:r>
            <a:endParaRPr lang="en-US" altLang="ja-JP" dirty="0" smtClean="0"/>
          </a:p>
          <a:p>
            <a:pPr lvl="2"/>
            <a:r>
              <a:rPr kumimoji="1" lang="ja-JP" altLang="en-US" dirty="0" smtClean="0"/>
              <a:t>火災・爆発対策：近接道路でのタンクローリーの爆発を想定し加工棟の壁を増し打ちします。アンモニアガス基地やボンベ庫を加工施設から離隔します。</a:t>
            </a:r>
            <a:endParaRPr kumimoji="1" lang="en-US" altLang="ja-JP" dirty="0" smtClean="0"/>
          </a:p>
          <a:p>
            <a:pPr lvl="2"/>
            <a:r>
              <a:rPr lang="ja-JP" altLang="en-US" dirty="0" smtClean="0"/>
              <a:t>その他：重大事故対策のための資器材や手順書の整備、訓練を実施いたします。</a:t>
            </a:r>
            <a:endParaRPr kumimoji="1" lang="ja-JP" altLang="en-US" dirty="0"/>
          </a:p>
        </p:txBody>
      </p:sp>
      <p:sp>
        <p:nvSpPr>
          <p:cNvPr id="4" name="スライド番号プレースホルダ 3"/>
          <p:cNvSpPr>
            <a:spLocks noGrp="1"/>
          </p:cNvSpPr>
          <p:nvPr>
            <p:ph type="sldNum" sz="quarter" idx="10"/>
          </p:nvPr>
        </p:nvSpPr>
        <p:spPr/>
        <p:txBody>
          <a:bodyPr/>
          <a:lstStyle/>
          <a:p>
            <a:pPr>
              <a:defRPr/>
            </a:pPr>
            <a:fld id="{F817A743-3A8B-46F2-B8E0-312A5132075B}" type="slidenum">
              <a:rPr lang="ja-JP" altLang="en-US" smtClean="0"/>
              <a:pPr>
                <a:defRPr/>
              </a:pPr>
              <a:t>5</a:t>
            </a:fld>
            <a:endParaRPr lang="ja-JP" alt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地元への啓発活動</a:t>
            </a:r>
            <a:endParaRPr kumimoji="1" lang="ja-JP" altLang="en-US" dirty="0"/>
          </a:p>
        </p:txBody>
      </p:sp>
      <p:sp>
        <p:nvSpPr>
          <p:cNvPr id="4" name="スライド番号プレースホルダ 3"/>
          <p:cNvSpPr>
            <a:spLocks noGrp="1"/>
          </p:cNvSpPr>
          <p:nvPr>
            <p:ph type="sldNum" sz="quarter" idx="10"/>
          </p:nvPr>
        </p:nvSpPr>
        <p:spPr/>
        <p:txBody>
          <a:bodyPr/>
          <a:lstStyle/>
          <a:p>
            <a:pPr>
              <a:defRPr/>
            </a:pPr>
            <a:fld id="{F817A743-3A8B-46F2-B8E0-312A5132075B}" type="slidenum">
              <a:rPr lang="ja-JP" altLang="en-US" smtClean="0"/>
              <a:pPr>
                <a:defRPr/>
              </a:pPr>
              <a:t>6</a:t>
            </a:fld>
            <a:endParaRPr lang="ja-JP" altLang="en-US" dirty="0"/>
          </a:p>
        </p:txBody>
      </p:sp>
      <p:sp>
        <p:nvSpPr>
          <p:cNvPr id="6" name="コンテンツ プレースホルダ 2"/>
          <p:cNvSpPr>
            <a:spLocks noGrp="1"/>
          </p:cNvSpPr>
          <p:nvPr>
            <p:ph idx="1"/>
          </p:nvPr>
        </p:nvSpPr>
        <p:spPr>
          <a:xfrm>
            <a:off x="285750" y="980728"/>
            <a:ext cx="8318698" cy="5327997"/>
          </a:xfrm>
        </p:spPr>
        <p:txBody>
          <a:bodyPr/>
          <a:lstStyle/>
          <a:p>
            <a:r>
              <a:rPr lang="ja-JP" altLang="en-US" dirty="0" smtClean="0"/>
              <a:t>広報活動</a:t>
            </a:r>
            <a:endParaRPr kumimoji="1" lang="en-US" altLang="ja-JP" dirty="0" smtClean="0"/>
          </a:p>
          <a:p>
            <a:pPr lvl="1"/>
            <a:r>
              <a:rPr kumimoji="1" lang="ja-JP" altLang="en-US" dirty="0" smtClean="0"/>
              <a:t>一般見学会を実施し、</a:t>
            </a:r>
            <a:r>
              <a:rPr lang="ja-JP" altLang="en-US" dirty="0" smtClean="0"/>
              <a:t> </a:t>
            </a:r>
            <a:r>
              <a:rPr lang="en-US" altLang="ja-JP" dirty="0" smtClean="0"/>
              <a:t>123</a:t>
            </a:r>
            <a:r>
              <a:rPr lang="ja-JP" altLang="en-US" dirty="0" smtClean="0"/>
              <a:t>名の方にご来場いただきました。燃料製造施設のご見学や原子力及び熊取事業所に関するご説明を実施させていただきました。（平成</a:t>
            </a:r>
            <a:r>
              <a:rPr lang="en-US" altLang="ja-JP" dirty="0" smtClean="0"/>
              <a:t>30</a:t>
            </a:r>
            <a:r>
              <a:rPr lang="ja-JP" altLang="en-US" dirty="0" smtClean="0"/>
              <a:t>年</a:t>
            </a:r>
            <a:r>
              <a:rPr kumimoji="1" lang="en-US" altLang="ja-JP" dirty="0" smtClean="0"/>
              <a:t>4</a:t>
            </a:r>
            <a:r>
              <a:rPr kumimoji="1" lang="ja-JP" altLang="en-US" dirty="0" smtClean="0"/>
              <a:t>月</a:t>
            </a:r>
            <a:r>
              <a:rPr kumimoji="1" lang="en-US" altLang="ja-JP" dirty="0" smtClean="0"/>
              <a:t>7</a:t>
            </a:r>
            <a:r>
              <a:rPr kumimoji="1" lang="ja-JP" altLang="en-US" dirty="0" smtClean="0"/>
              <a:t>日）。</a:t>
            </a:r>
            <a:endParaRPr kumimoji="1" lang="en-US" altLang="ja-JP" dirty="0" smtClean="0"/>
          </a:p>
          <a:p>
            <a:r>
              <a:rPr lang="ja-JP" altLang="en-US" dirty="0" smtClean="0"/>
              <a:t>その他の</a:t>
            </a:r>
            <a:r>
              <a:rPr kumimoji="1" lang="ja-JP" altLang="en-US" dirty="0" smtClean="0"/>
              <a:t>活動</a:t>
            </a:r>
            <a:endParaRPr kumimoji="1" lang="en-US" altLang="ja-JP" dirty="0" smtClean="0"/>
          </a:p>
          <a:p>
            <a:pPr lvl="1"/>
            <a:r>
              <a:rPr lang="ja-JP" altLang="en-US" dirty="0"/>
              <a:t>熊取町主催の「</a:t>
            </a:r>
            <a:r>
              <a:rPr lang="en-US" altLang="ja-JP" dirty="0"/>
              <a:t>2017</a:t>
            </a:r>
            <a:r>
              <a:rPr lang="ja-JP" altLang="en-US" dirty="0"/>
              <a:t>環境フェスティバル」にて当社の展示を行いました</a:t>
            </a:r>
            <a:r>
              <a:rPr lang="ja-JP" altLang="en-US" dirty="0" smtClean="0"/>
              <a:t>（平成</a:t>
            </a:r>
            <a:r>
              <a:rPr lang="en-US" altLang="ja-JP" dirty="0" smtClean="0"/>
              <a:t>29</a:t>
            </a:r>
            <a:r>
              <a:rPr lang="ja-JP" altLang="en-US" dirty="0" smtClean="0"/>
              <a:t>年</a:t>
            </a:r>
            <a:r>
              <a:rPr lang="en-US" altLang="ja-JP" dirty="0" smtClean="0"/>
              <a:t>11</a:t>
            </a:r>
            <a:r>
              <a:rPr lang="ja-JP" altLang="en-US" dirty="0" smtClean="0"/>
              <a:t>月</a:t>
            </a:r>
            <a:r>
              <a:rPr lang="en-US" altLang="ja-JP" dirty="0" smtClean="0"/>
              <a:t>19</a:t>
            </a:r>
            <a:r>
              <a:rPr lang="ja-JP" altLang="en-US" dirty="0" smtClean="0"/>
              <a:t>日）</a:t>
            </a:r>
            <a:r>
              <a:rPr lang="ja-JP" altLang="en-US" dirty="0"/>
              <a:t>。</a:t>
            </a:r>
            <a:endParaRPr lang="en-US" altLang="ja-JP" dirty="0"/>
          </a:p>
          <a:p>
            <a:pPr lvl="1"/>
            <a:r>
              <a:rPr lang="ja-JP" altLang="en-US" dirty="0"/>
              <a:t>熊取町立熊取北中学校</a:t>
            </a:r>
            <a:r>
              <a:rPr lang="en-US" altLang="ja-JP" dirty="0"/>
              <a:t>2</a:t>
            </a:r>
            <a:r>
              <a:rPr lang="ja-JP" altLang="en-US" dirty="0"/>
              <a:t>年生</a:t>
            </a:r>
            <a:r>
              <a:rPr lang="en-US" altLang="ja-JP" dirty="0"/>
              <a:t>3</a:t>
            </a:r>
            <a:r>
              <a:rPr lang="ja-JP" altLang="en-US" dirty="0"/>
              <a:t>名の職業体験学習を受け入れました</a:t>
            </a:r>
            <a:r>
              <a:rPr lang="ja-JP" altLang="en-US" dirty="0" smtClean="0"/>
              <a:t>（</a:t>
            </a:r>
            <a:r>
              <a:rPr lang="ja-JP" altLang="en-US" dirty="0"/>
              <a:t>平成</a:t>
            </a:r>
            <a:r>
              <a:rPr lang="en-US" altLang="ja-JP" dirty="0"/>
              <a:t>29</a:t>
            </a:r>
            <a:r>
              <a:rPr lang="ja-JP" altLang="en-US" dirty="0"/>
              <a:t>年</a:t>
            </a:r>
            <a:r>
              <a:rPr lang="en-US" altLang="ja-JP" dirty="0"/>
              <a:t>11</a:t>
            </a:r>
            <a:r>
              <a:rPr lang="ja-JP" altLang="en-US" dirty="0" smtClean="0"/>
              <a:t>月</a:t>
            </a:r>
            <a:r>
              <a:rPr lang="en-US" altLang="ja-JP" dirty="0" smtClean="0"/>
              <a:t>17</a:t>
            </a:r>
            <a:r>
              <a:rPr lang="ja-JP" altLang="en-US" dirty="0" smtClean="0"/>
              <a:t>日）</a:t>
            </a:r>
            <a:r>
              <a:rPr lang="ja-JP" altLang="en-US" dirty="0"/>
              <a:t>。</a:t>
            </a:r>
            <a:endParaRPr lang="en-US" altLang="ja-JP" dirty="0"/>
          </a:p>
        </p:txBody>
      </p:sp>
    </p:spTree>
  </p:cSld>
  <p:clrMapOvr>
    <a:masterClrMapping/>
  </p:clrMapOvr>
</p:sld>
</file>

<file path=ppt/theme/theme1.xml><?xml version="1.0" encoding="utf-8"?>
<a:theme xmlns:a="http://schemas.openxmlformats.org/drawingml/2006/main" name="テーマnfi">
  <a:themeElements>
    <a:clrScheme name="AREVA-TIEM2006_ver5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AREVA-TIEM2006_ver5">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noFill/>
        <a:ln w="9525" cap="flat" cmpd="sng" algn="ctr">
          <a:solidFill>
            <a:schemeClr val="tx1"/>
          </a:solidFill>
          <a:prstDash val="solid"/>
          <a:round/>
          <a:headEnd type="none" w="med" len="med"/>
          <a:tailEnd type="none" w="med" len="med"/>
        </a:ln>
        <a:effectLst/>
      </a:spPr>
      <a:bodyPr vert="horz" wrap="square" lIns="91440" tIns="45720" rIns="91440" bIns="45720" numCol="1" rtlCol="0"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sz="1000" b="1" i="0" u="none" strike="noStrike" cap="none" normalizeH="0" baseline="0" smtClean="0">
            <a:ln>
              <a:noFill/>
            </a:ln>
            <a:solidFill>
              <a:schemeClr val="accent2"/>
            </a:solidFill>
            <a:effectLst>
              <a:outerShdw blurRad="38100" dist="38100" dir="2700000" algn="tl">
                <a:srgbClr val="000000">
                  <a:alpha val="43137"/>
                </a:srgbClr>
              </a:outerShdw>
            </a:effectLst>
            <a:latin typeface="Arial" charset="0"/>
            <a:ea typeface="ＭＳ Ｐゴシック" pitchFamily="50" charset="-128"/>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ja-JP" altLang="en-US" sz="1000" b="1" i="0" u="none" strike="noStrike" cap="none" normalizeH="0" baseline="0" smtClean="0">
            <a:ln>
              <a:noFill/>
            </a:ln>
            <a:solidFill>
              <a:schemeClr val="accent2"/>
            </a:solidFill>
            <a:effectLst>
              <a:outerShdw blurRad="38100" dist="38100" dir="2700000" algn="tl">
                <a:srgbClr val="000000">
                  <a:alpha val="43137"/>
                </a:srgbClr>
              </a:outerShdw>
            </a:effectLst>
            <a:latin typeface="Arial" charset="0"/>
            <a:ea typeface="ＭＳ Ｐゴシック" pitchFamily="50" charset="-128"/>
          </a:defRPr>
        </a:defPPr>
      </a:lstStyle>
    </a:lnDef>
  </a:objectDefaults>
  <a:extraClrSchemeLst>
    <a:extraClrScheme>
      <a:clrScheme name="AREVA-TIEM2006_ver5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AREVA-TIEM2006_ver5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AREVA-TIEM2006_ver5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AREVA-TIEM2006_ver5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AREVA-TIEM2006_ver5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AREVA-TIEM2006_ver5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AREVA-TIEM2006_ver5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AREVA-TIEM2006_ver5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AREVA-TIEM2006_ver5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AREVA-TIEM2006_ver5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AREVA-TIEM2006_ver5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AREVA-TIEM2006_ver5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デザインの設定">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テーマnfi</Template>
  <TotalTime>6978</TotalTime>
  <Words>683</Words>
  <Application>Microsoft Office PowerPoint</Application>
  <PresentationFormat>画面に合わせる (4:3)</PresentationFormat>
  <Paragraphs>47</Paragraphs>
  <Slides>6</Slides>
  <Notes>2</Notes>
  <HiddenSlides>0</HiddenSlides>
  <MMClips>0</MMClips>
  <ScaleCrop>false</ScaleCrop>
  <HeadingPairs>
    <vt:vector size="4" baseType="variant">
      <vt:variant>
        <vt:lpstr>テーマ</vt:lpstr>
      </vt:variant>
      <vt:variant>
        <vt:i4>2</vt:i4>
      </vt:variant>
      <vt:variant>
        <vt:lpstr>スライド タイトル</vt:lpstr>
      </vt:variant>
      <vt:variant>
        <vt:i4>6</vt:i4>
      </vt:variant>
    </vt:vector>
  </HeadingPairs>
  <TitlesOfParts>
    <vt:vector size="8" baseType="lpstr">
      <vt:lpstr>テーマnfi</vt:lpstr>
      <vt:lpstr>デザインの設定</vt:lpstr>
      <vt:lpstr>原子燃料工業（株）熊取事業所の近況について （平成29年7月以降）</vt:lpstr>
      <vt:lpstr>操業状況について</vt:lpstr>
      <vt:lpstr>法令報告事象（酸化ｳﾗﾝ粉末漏えい）について（１）</vt:lpstr>
      <vt:lpstr>法令報告事象（酸化ｳﾗﾝ粉末漏えい）について（２）</vt:lpstr>
      <vt:lpstr>新規制基準適合について</vt:lpstr>
      <vt:lpstr>地元への啓発活動</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原子燃料工業（株）熊取事業所の近況について （平成29年7月以降）</dc:title>
  <dc:creator/>
  <cp:lastModifiedBy>HOSTNAME</cp:lastModifiedBy>
  <cp:revision>702</cp:revision>
  <cp:lastPrinted>2018-08-01T04:08:33Z</cp:lastPrinted>
  <dcterms:created xsi:type="dcterms:W3CDTF">2014-02-15T08:37:54Z</dcterms:created>
  <dcterms:modified xsi:type="dcterms:W3CDTF">2018-08-21T04:39:45Z</dcterms:modified>
</cp:coreProperties>
</file>