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1" r:id="rId6"/>
    <p:sldMasterId id="2147483652" r:id="rId7"/>
    <p:sldMasterId id="2147483769" r:id="rId8"/>
  </p:sldMasterIdLst>
  <p:notesMasterIdLst>
    <p:notesMasterId r:id="rId27"/>
  </p:notesMasterIdLst>
  <p:sldIdLst>
    <p:sldId id="760" r:id="rId9"/>
    <p:sldId id="903" r:id="rId10"/>
    <p:sldId id="761" r:id="rId11"/>
    <p:sldId id="762" r:id="rId12"/>
    <p:sldId id="763" r:id="rId13"/>
    <p:sldId id="764" r:id="rId14"/>
    <p:sldId id="912" r:id="rId15"/>
    <p:sldId id="395" r:id="rId16"/>
    <p:sldId id="907" r:id="rId17"/>
    <p:sldId id="906" r:id="rId18"/>
    <p:sldId id="904" r:id="rId19"/>
    <p:sldId id="896" r:id="rId20"/>
    <p:sldId id="909" r:id="rId21"/>
    <p:sldId id="899" r:id="rId22"/>
    <p:sldId id="901" r:id="rId23"/>
    <p:sldId id="766" r:id="rId24"/>
    <p:sldId id="908" r:id="rId25"/>
    <p:sldId id="913" r:id="rId26"/>
  </p:sldIdLst>
  <p:sldSz cx="9144000" cy="6858000" type="screen4x3"/>
  <p:notesSz cx="9777413" cy="6646863"/>
  <p:defaultTextStyle>
    <a:defPPr>
      <a:defRPr lang="en-GB"/>
    </a:defPPr>
    <a:lvl1pPr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FF6600"/>
    <a:srgbClr val="FF9933"/>
    <a:srgbClr val="FF66CC"/>
    <a:srgbClr val="FFCC99"/>
    <a:srgbClr val="33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1" autoAdjust="0"/>
    <p:restoredTop sz="99625" autoAdjust="0"/>
  </p:normalViewPr>
  <p:slideViewPr>
    <p:cSldViewPr>
      <p:cViewPr varScale="1">
        <p:scale>
          <a:sx n="74" d="100"/>
          <a:sy n="74" d="100"/>
        </p:scale>
        <p:origin x="-1176" y="-102"/>
      </p:cViewPr>
      <p:guideLst>
        <p:guide orient="horz" pos="2205"/>
        <p:guide pos="2880"/>
      </p:guideLst>
    </p:cSldViewPr>
  </p:slideViewPr>
  <p:outlineViewPr>
    <p:cViewPr varScale="1">
      <p:scale>
        <a:sx n="170" d="200"/>
        <a:sy n="170" d="200"/>
      </p:scale>
      <p:origin x="0" y="0"/>
    </p:cViewPr>
  </p:outlineViewPr>
  <p:notesTextViewPr>
    <p:cViewPr>
      <p:scale>
        <a:sx n="1" d="1"/>
        <a:sy n="1" d="1"/>
      </p:scale>
      <p:origin x="0" y="0"/>
    </p:cViewPr>
  </p:notesTextViewPr>
  <p:sorterViewPr>
    <p:cViewPr>
      <p:scale>
        <a:sx n="110" d="100"/>
        <a:sy n="110" d="100"/>
      </p:scale>
      <p:origin x="0" y="0"/>
    </p:cViewPr>
  </p:sorterViewPr>
  <p:notesViewPr>
    <p:cSldViewPr>
      <p:cViewPr varScale="1">
        <p:scale>
          <a:sx n="59" d="100"/>
          <a:sy n="59" d="100"/>
        </p:scale>
        <p:origin x="-1752" y="-72"/>
      </p:cViewPr>
      <p:guideLst>
        <p:guide orient="horz" pos="1926"/>
        <p:guide pos="310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AutoShape 1"/>
          <p:cNvSpPr>
            <a:spLocks noChangeArrowheads="1"/>
          </p:cNvSpPr>
          <p:nvPr/>
        </p:nvSpPr>
        <p:spPr bwMode="auto">
          <a:xfrm>
            <a:off x="0" y="0"/>
            <a:ext cx="9777413" cy="664686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675" tIns="44838" rIns="89675" bIns="44838" anchor="ctr"/>
          <a:lstStyle/>
          <a:p>
            <a:endParaRPr lang="ja-JP" altLang="en-US"/>
          </a:p>
        </p:txBody>
      </p:sp>
      <p:sp>
        <p:nvSpPr>
          <p:cNvPr id="37891" name="Text Box 2"/>
          <p:cNvSpPr txBox="1">
            <a:spLocks noChangeArrowheads="1"/>
          </p:cNvSpPr>
          <p:nvPr/>
        </p:nvSpPr>
        <p:spPr bwMode="auto">
          <a:xfrm>
            <a:off x="1" y="0"/>
            <a:ext cx="4238856" cy="332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675" tIns="44838" rIns="89675" bIns="44838" anchor="ctr"/>
          <a:lstStyle/>
          <a:p>
            <a:endParaRPr lang="ja-JP" altLang="en-US"/>
          </a:p>
        </p:txBody>
      </p:sp>
      <p:sp>
        <p:nvSpPr>
          <p:cNvPr id="37892" name="Text Box 3"/>
          <p:cNvSpPr txBox="1">
            <a:spLocks noChangeArrowheads="1"/>
          </p:cNvSpPr>
          <p:nvPr/>
        </p:nvSpPr>
        <p:spPr bwMode="auto">
          <a:xfrm>
            <a:off x="5538559" y="0"/>
            <a:ext cx="4236575" cy="332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675" tIns="44838" rIns="89675" bIns="44838" anchor="ctr"/>
          <a:lstStyle/>
          <a:p>
            <a:endParaRPr lang="ja-JP" altLang="en-US"/>
          </a:p>
        </p:txBody>
      </p:sp>
      <p:sp>
        <p:nvSpPr>
          <p:cNvPr id="37893" name="Rectangle 4"/>
          <p:cNvSpPr>
            <a:spLocks noGrp="1" noRot="1" noChangeAspect="1" noChangeArrowheads="1"/>
          </p:cNvSpPr>
          <p:nvPr>
            <p:ph type="sldImg"/>
          </p:nvPr>
        </p:nvSpPr>
        <p:spPr bwMode="auto">
          <a:xfrm>
            <a:off x="3225800" y="498475"/>
            <a:ext cx="3324225" cy="2492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ChangeArrowheads="1"/>
          </p:cNvSpPr>
          <p:nvPr>
            <p:ph type="body"/>
          </p:nvPr>
        </p:nvSpPr>
        <p:spPr bwMode="auto">
          <a:xfrm>
            <a:off x="975918" y="3157287"/>
            <a:ext cx="7823299" cy="2989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75" tIns="44838" rIns="89675" bIns="44838" numCol="1" anchor="t" anchorCtr="0" compatLnSpc="1">
            <a:prstTxWarp prst="textNoShape">
              <a:avLst/>
            </a:prstTxWarp>
          </a:bodyPr>
          <a:lstStyle/>
          <a:p>
            <a:pPr lvl="0"/>
            <a:endParaRPr lang="ja-JP" altLang="ja-JP" noProof="0" smtClean="0"/>
          </a:p>
        </p:txBody>
      </p:sp>
      <p:sp>
        <p:nvSpPr>
          <p:cNvPr id="37895" name="Text Box 6"/>
          <p:cNvSpPr txBox="1">
            <a:spLocks noChangeArrowheads="1"/>
          </p:cNvSpPr>
          <p:nvPr/>
        </p:nvSpPr>
        <p:spPr bwMode="auto">
          <a:xfrm>
            <a:off x="1" y="6313513"/>
            <a:ext cx="4238856" cy="33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675" tIns="44838" rIns="89675" bIns="44838" anchor="ctr"/>
          <a:lstStyle/>
          <a:p>
            <a:endParaRPr lang="ja-JP" altLang="en-US"/>
          </a:p>
        </p:txBody>
      </p:sp>
      <p:sp>
        <p:nvSpPr>
          <p:cNvPr id="6151" name="Rectangle 7"/>
          <p:cNvSpPr>
            <a:spLocks noGrp="1" noChangeArrowheads="1"/>
          </p:cNvSpPr>
          <p:nvPr>
            <p:ph type="sldNum"/>
          </p:nvPr>
        </p:nvSpPr>
        <p:spPr bwMode="auto">
          <a:xfrm>
            <a:off x="5538560" y="6313511"/>
            <a:ext cx="4234294" cy="331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75" tIns="44838" rIns="89675" bIns="44838" numCol="1" anchor="b" anchorCtr="0" compatLnSpc="1">
            <a:prstTxWarp prst="textNoShape">
              <a:avLst/>
            </a:prstTxWarp>
          </a:bodyPr>
          <a:lstStyle>
            <a:lvl1pPr marL="211733" indent="-211733" algn="r">
              <a:buSzPct val="45000"/>
              <a:buFont typeface="Wingdings" charset="2"/>
              <a:buNone/>
              <a:tabLst>
                <a:tab pos="709929" algn="l"/>
                <a:tab pos="1419857" algn="l"/>
                <a:tab pos="2129786" algn="l"/>
                <a:tab pos="2839715" algn="l"/>
              </a:tabLst>
              <a:defRPr sz="1200" smtClean="0">
                <a:solidFill>
                  <a:srgbClr val="000000"/>
                </a:solidFill>
                <a:latin typeface="Times New Roman" pitchFamily="16" charset="0"/>
                <a:ea typeface="ＭＳ Ｐ明朝" charset="-128"/>
              </a:defRPr>
            </a:lvl1pPr>
          </a:lstStyle>
          <a:p>
            <a:pPr>
              <a:defRPr/>
            </a:pPr>
            <a:fld id="{933058F1-56A9-465E-9C1E-7C946A4C1912}" type="slidenum">
              <a:rPr lang="en-US" altLang="ja-JP"/>
              <a:pPr>
                <a:defRPr/>
              </a:pPr>
              <a:t>‹#›</a:t>
            </a:fld>
            <a:endParaRPr lang="en-US" altLang="ja-JP"/>
          </a:p>
        </p:txBody>
      </p:sp>
    </p:spTree>
    <p:extLst>
      <p:ext uri="{BB962C8B-B14F-4D97-AF65-F5344CB8AC3E}">
        <p14:creationId xmlns:p14="http://schemas.microsoft.com/office/powerpoint/2010/main" val="175490345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1733" indent="-211733" eaLnBrk="0" hangingPunct="0">
              <a:tabLst>
                <a:tab pos="709929" algn="l"/>
                <a:tab pos="1419857" algn="l"/>
                <a:tab pos="2129786" algn="l"/>
                <a:tab pos="2839715" algn="l"/>
              </a:tabLst>
              <a:defRPr sz="1400">
                <a:solidFill>
                  <a:schemeClr val="bg1"/>
                </a:solidFill>
                <a:latin typeface="Arial" charset="0"/>
                <a:ea typeface="ＭＳ Ｐゴシック" charset="-128"/>
              </a:defRPr>
            </a:lvl1pPr>
            <a:lvl2pPr eaLnBrk="0" hangingPunct="0">
              <a:tabLst>
                <a:tab pos="709929" algn="l"/>
                <a:tab pos="1419857" algn="l"/>
                <a:tab pos="2129786" algn="l"/>
                <a:tab pos="2839715" algn="l"/>
              </a:tabLst>
              <a:defRPr sz="1400">
                <a:solidFill>
                  <a:schemeClr val="bg1"/>
                </a:solidFill>
                <a:latin typeface="Arial" charset="0"/>
                <a:ea typeface="ＭＳ Ｐゴシック" charset="-128"/>
              </a:defRPr>
            </a:lvl2pPr>
            <a:lvl3pPr eaLnBrk="0" hangingPunct="0">
              <a:tabLst>
                <a:tab pos="709929" algn="l"/>
                <a:tab pos="1419857" algn="l"/>
                <a:tab pos="2129786" algn="l"/>
                <a:tab pos="2839715" algn="l"/>
              </a:tabLst>
              <a:defRPr sz="1400">
                <a:solidFill>
                  <a:schemeClr val="bg1"/>
                </a:solidFill>
                <a:latin typeface="Arial" charset="0"/>
                <a:ea typeface="ＭＳ Ｐゴシック" charset="-128"/>
              </a:defRPr>
            </a:lvl3pPr>
            <a:lvl4pPr eaLnBrk="0" hangingPunct="0">
              <a:tabLst>
                <a:tab pos="709929" algn="l"/>
                <a:tab pos="1419857" algn="l"/>
                <a:tab pos="2129786" algn="l"/>
                <a:tab pos="2839715" algn="l"/>
              </a:tabLst>
              <a:defRPr sz="1400">
                <a:solidFill>
                  <a:schemeClr val="bg1"/>
                </a:solidFill>
                <a:latin typeface="Arial" charset="0"/>
                <a:ea typeface="ＭＳ Ｐゴシック" charset="-128"/>
              </a:defRPr>
            </a:lvl4pPr>
            <a:lvl5pPr eaLnBrk="0" hangingPunct="0">
              <a:tabLst>
                <a:tab pos="709929" algn="l"/>
                <a:tab pos="1419857" algn="l"/>
                <a:tab pos="2129786" algn="l"/>
                <a:tab pos="2839715" algn="l"/>
              </a:tabLst>
              <a:defRPr sz="1400">
                <a:solidFill>
                  <a:schemeClr val="bg1"/>
                </a:solidFill>
                <a:latin typeface="Arial" charset="0"/>
                <a:ea typeface="ＭＳ Ｐゴシック" charset="-128"/>
              </a:defRPr>
            </a:lvl5pPr>
            <a:lvl6pPr marL="2466068"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6pPr>
            <a:lvl7pPr marL="2914444"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7pPr>
            <a:lvl8pPr marL="3362820"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8pPr>
            <a:lvl9pPr marL="3811196"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a:t>
            </a:fld>
            <a:endParaRPr lang="en-US" altLang="ja-JP" sz="120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5538559" y="6313513"/>
            <a:ext cx="4236575" cy="33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75" tIns="44838" rIns="89675" bIns="44838"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a:t>
            </a:fld>
            <a:endParaRPr lang="en-US" altLang="ja-JP" sz="1200">
              <a:solidFill>
                <a:srgbClr val="000000"/>
              </a:solidFill>
            </a:endParaRPr>
          </a:p>
        </p:txBody>
      </p:sp>
      <p:sp>
        <p:nvSpPr>
          <p:cNvPr id="38916" name="Rectangle 2"/>
          <p:cNvSpPr txBox="1">
            <a:spLocks noGrp="1" noRot="1" noChangeAspect="1" noChangeArrowheads="1" noTextEdit="1"/>
          </p:cNvSpPr>
          <p:nvPr>
            <p:ph type="sldImg"/>
          </p:nvPr>
        </p:nvSpPr>
        <p:spPr>
          <a:xfrm>
            <a:off x="3227388" y="498475"/>
            <a:ext cx="3322637" cy="24923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975918" y="3157287"/>
            <a:ext cx="7825579" cy="29906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1733" indent="-211733" eaLnBrk="0" hangingPunct="0">
              <a:tabLst>
                <a:tab pos="709929" algn="l"/>
                <a:tab pos="1419857" algn="l"/>
                <a:tab pos="2129786" algn="l"/>
                <a:tab pos="2839715" algn="l"/>
              </a:tabLst>
              <a:defRPr sz="1400">
                <a:solidFill>
                  <a:schemeClr val="bg1"/>
                </a:solidFill>
                <a:latin typeface="Arial" charset="0"/>
                <a:ea typeface="ＭＳ Ｐゴシック" charset="-128"/>
              </a:defRPr>
            </a:lvl1pPr>
            <a:lvl2pPr eaLnBrk="0" hangingPunct="0">
              <a:tabLst>
                <a:tab pos="709929" algn="l"/>
                <a:tab pos="1419857" algn="l"/>
                <a:tab pos="2129786" algn="l"/>
                <a:tab pos="2839715" algn="l"/>
              </a:tabLst>
              <a:defRPr sz="1400">
                <a:solidFill>
                  <a:schemeClr val="bg1"/>
                </a:solidFill>
                <a:latin typeface="Arial" charset="0"/>
                <a:ea typeface="ＭＳ Ｐゴシック" charset="-128"/>
              </a:defRPr>
            </a:lvl2pPr>
            <a:lvl3pPr eaLnBrk="0" hangingPunct="0">
              <a:tabLst>
                <a:tab pos="709929" algn="l"/>
                <a:tab pos="1419857" algn="l"/>
                <a:tab pos="2129786" algn="l"/>
                <a:tab pos="2839715" algn="l"/>
              </a:tabLst>
              <a:defRPr sz="1400">
                <a:solidFill>
                  <a:schemeClr val="bg1"/>
                </a:solidFill>
                <a:latin typeface="Arial" charset="0"/>
                <a:ea typeface="ＭＳ Ｐゴシック" charset="-128"/>
              </a:defRPr>
            </a:lvl3pPr>
            <a:lvl4pPr eaLnBrk="0" hangingPunct="0">
              <a:tabLst>
                <a:tab pos="709929" algn="l"/>
                <a:tab pos="1419857" algn="l"/>
                <a:tab pos="2129786" algn="l"/>
                <a:tab pos="2839715" algn="l"/>
              </a:tabLst>
              <a:defRPr sz="1400">
                <a:solidFill>
                  <a:schemeClr val="bg1"/>
                </a:solidFill>
                <a:latin typeface="Arial" charset="0"/>
                <a:ea typeface="ＭＳ Ｐゴシック" charset="-128"/>
              </a:defRPr>
            </a:lvl4pPr>
            <a:lvl5pPr eaLnBrk="0" hangingPunct="0">
              <a:tabLst>
                <a:tab pos="709929" algn="l"/>
                <a:tab pos="1419857" algn="l"/>
                <a:tab pos="2129786" algn="l"/>
                <a:tab pos="2839715" algn="l"/>
              </a:tabLst>
              <a:defRPr sz="1400">
                <a:solidFill>
                  <a:schemeClr val="bg1"/>
                </a:solidFill>
                <a:latin typeface="Arial" charset="0"/>
                <a:ea typeface="ＭＳ Ｐゴシック" charset="-128"/>
              </a:defRPr>
            </a:lvl5pPr>
            <a:lvl6pPr marL="2466068"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6pPr>
            <a:lvl7pPr marL="2914444"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7pPr>
            <a:lvl8pPr marL="3362820"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8pPr>
            <a:lvl9pPr marL="3811196"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27388" y="498475"/>
            <a:ext cx="3322637" cy="24923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75918" y="3157287"/>
            <a:ext cx="7825579" cy="29906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dirty="0"/>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dirty="0"/>
              <a:t> </a:t>
            </a:r>
            <a:endParaRPr lang="ja-JP" altLang="ja-JP" dirty="0"/>
          </a:p>
          <a:p>
            <a:r>
              <a:rPr lang="ja-JP" altLang="ja-JP" dirty="0"/>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1733" indent="-211733" eaLnBrk="0" hangingPunct="0">
              <a:tabLst>
                <a:tab pos="709929" algn="l"/>
                <a:tab pos="1419857" algn="l"/>
                <a:tab pos="2129786" algn="l"/>
                <a:tab pos="2839715" algn="l"/>
              </a:tabLst>
              <a:defRPr sz="1400">
                <a:solidFill>
                  <a:schemeClr val="bg1"/>
                </a:solidFill>
                <a:latin typeface="Arial" charset="0"/>
                <a:ea typeface="ＭＳ Ｐゴシック" charset="-128"/>
              </a:defRPr>
            </a:lvl1pPr>
            <a:lvl2pPr eaLnBrk="0" hangingPunct="0">
              <a:tabLst>
                <a:tab pos="709929" algn="l"/>
                <a:tab pos="1419857" algn="l"/>
                <a:tab pos="2129786" algn="l"/>
                <a:tab pos="2839715" algn="l"/>
              </a:tabLst>
              <a:defRPr sz="1400">
                <a:solidFill>
                  <a:schemeClr val="bg1"/>
                </a:solidFill>
                <a:latin typeface="Arial" charset="0"/>
                <a:ea typeface="ＭＳ Ｐゴシック" charset="-128"/>
              </a:defRPr>
            </a:lvl2pPr>
            <a:lvl3pPr eaLnBrk="0" hangingPunct="0">
              <a:tabLst>
                <a:tab pos="709929" algn="l"/>
                <a:tab pos="1419857" algn="l"/>
                <a:tab pos="2129786" algn="l"/>
                <a:tab pos="2839715" algn="l"/>
              </a:tabLst>
              <a:defRPr sz="1400">
                <a:solidFill>
                  <a:schemeClr val="bg1"/>
                </a:solidFill>
                <a:latin typeface="Arial" charset="0"/>
                <a:ea typeface="ＭＳ Ｐゴシック" charset="-128"/>
              </a:defRPr>
            </a:lvl3pPr>
            <a:lvl4pPr eaLnBrk="0" hangingPunct="0">
              <a:tabLst>
                <a:tab pos="709929" algn="l"/>
                <a:tab pos="1419857" algn="l"/>
                <a:tab pos="2129786" algn="l"/>
                <a:tab pos="2839715" algn="l"/>
              </a:tabLst>
              <a:defRPr sz="1400">
                <a:solidFill>
                  <a:schemeClr val="bg1"/>
                </a:solidFill>
                <a:latin typeface="Arial" charset="0"/>
                <a:ea typeface="ＭＳ Ｐゴシック" charset="-128"/>
              </a:defRPr>
            </a:lvl4pPr>
            <a:lvl5pPr eaLnBrk="0" hangingPunct="0">
              <a:tabLst>
                <a:tab pos="709929" algn="l"/>
                <a:tab pos="1419857" algn="l"/>
                <a:tab pos="2129786" algn="l"/>
                <a:tab pos="2839715" algn="l"/>
              </a:tabLst>
              <a:defRPr sz="1400">
                <a:solidFill>
                  <a:schemeClr val="bg1"/>
                </a:solidFill>
                <a:latin typeface="Arial" charset="0"/>
                <a:ea typeface="ＭＳ Ｐゴシック" charset="-128"/>
              </a:defRPr>
            </a:lvl5pPr>
            <a:lvl6pPr marL="2466068"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6pPr>
            <a:lvl7pPr marL="2914444"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7pPr>
            <a:lvl8pPr marL="3362820"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8pPr>
            <a:lvl9pPr marL="3811196"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27388" y="498475"/>
            <a:ext cx="3322637" cy="24923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75918" y="3157287"/>
            <a:ext cx="7825579" cy="29906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dirty="0"/>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dirty="0"/>
              <a:t> </a:t>
            </a:r>
            <a:endParaRPr lang="ja-JP" altLang="ja-JP" dirty="0"/>
          </a:p>
          <a:p>
            <a:r>
              <a:rPr lang="ja-JP" altLang="ja-JP" dirty="0"/>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1733" indent="-211733" eaLnBrk="0" hangingPunct="0">
              <a:tabLst>
                <a:tab pos="709929" algn="l"/>
                <a:tab pos="1419857" algn="l"/>
                <a:tab pos="2129786" algn="l"/>
                <a:tab pos="2839715" algn="l"/>
              </a:tabLst>
              <a:defRPr sz="1400">
                <a:solidFill>
                  <a:schemeClr val="bg1"/>
                </a:solidFill>
                <a:latin typeface="Arial" charset="0"/>
                <a:ea typeface="ＭＳ Ｐゴシック" charset="-128"/>
              </a:defRPr>
            </a:lvl1pPr>
            <a:lvl2pPr eaLnBrk="0" hangingPunct="0">
              <a:tabLst>
                <a:tab pos="709929" algn="l"/>
                <a:tab pos="1419857" algn="l"/>
                <a:tab pos="2129786" algn="l"/>
                <a:tab pos="2839715" algn="l"/>
              </a:tabLst>
              <a:defRPr sz="1400">
                <a:solidFill>
                  <a:schemeClr val="bg1"/>
                </a:solidFill>
                <a:latin typeface="Arial" charset="0"/>
                <a:ea typeface="ＭＳ Ｐゴシック" charset="-128"/>
              </a:defRPr>
            </a:lvl2pPr>
            <a:lvl3pPr eaLnBrk="0" hangingPunct="0">
              <a:tabLst>
                <a:tab pos="709929" algn="l"/>
                <a:tab pos="1419857" algn="l"/>
                <a:tab pos="2129786" algn="l"/>
                <a:tab pos="2839715" algn="l"/>
              </a:tabLst>
              <a:defRPr sz="1400">
                <a:solidFill>
                  <a:schemeClr val="bg1"/>
                </a:solidFill>
                <a:latin typeface="Arial" charset="0"/>
                <a:ea typeface="ＭＳ Ｐゴシック" charset="-128"/>
              </a:defRPr>
            </a:lvl3pPr>
            <a:lvl4pPr eaLnBrk="0" hangingPunct="0">
              <a:tabLst>
                <a:tab pos="709929" algn="l"/>
                <a:tab pos="1419857" algn="l"/>
                <a:tab pos="2129786" algn="l"/>
                <a:tab pos="2839715" algn="l"/>
              </a:tabLst>
              <a:defRPr sz="1400">
                <a:solidFill>
                  <a:schemeClr val="bg1"/>
                </a:solidFill>
                <a:latin typeface="Arial" charset="0"/>
                <a:ea typeface="ＭＳ Ｐゴシック" charset="-128"/>
              </a:defRPr>
            </a:lvl4pPr>
            <a:lvl5pPr eaLnBrk="0" hangingPunct="0">
              <a:tabLst>
                <a:tab pos="709929" algn="l"/>
                <a:tab pos="1419857" algn="l"/>
                <a:tab pos="2129786" algn="l"/>
                <a:tab pos="2839715" algn="l"/>
              </a:tabLst>
              <a:defRPr sz="1400">
                <a:solidFill>
                  <a:schemeClr val="bg1"/>
                </a:solidFill>
                <a:latin typeface="Arial" charset="0"/>
                <a:ea typeface="ＭＳ Ｐゴシック" charset="-128"/>
              </a:defRPr>
            </a:lvl5pPr>
            <a:lvl6pPr marL="2466068"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6pPr>
            <a:lvl7pPr marL="2914444"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7pPr>
            <a:lvl8pPr marL="3362820"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8pPr>
            <a:lvl9pPr marL="3811196"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27388" y="498475"/>
            <a:ext cx="3322637" cy="24923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75918" y="3157287"/>
            <a:ext cx="7825579" cy="29906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dirty="0"/>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dirty="0"/>
              <a:t> </a:t>
            </a:r>
            <a:endParaRPr lang="ja-JP" altLang="ja-JP" dirty="0"/>
          </a:p>
          <a:p>
            <a:r>
              <a:rPr lang="ja-JP" altLang="ja-JP" dirty="0"/>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1733" indent="-211733" eaLnBrk="0" hangingPunct="0">
              <a:tabLst>
                <a:tab pos="709929" algn="l"/>
                <a:tab pos="1419857" algn="l"/>
                <a:tab pos="2129786" algn="l"/>
                <a:tab pos="2839715" algn="l"/>
              </a:tabLst>
              <a:defRPr sz="1400">
                <a:solidFill>
                  <a:schemeClr val="bg1"/>
                </a:solidFill>
                <a:latin typeface="Arial" charset="0"/>
                <a:ea typeface="ＭＳ Ｐゴシック" charset="-128"/>
              </a:defRPr>
            </a:lvl1pPr>
            <a:lvl2pPr eaLnBrk="0" hangingPunct="0">
              <a:tabLst>
                <a:tab pos="709929" algn="l"/>
                <a:tab pos="1419857" algn="l"/>
                <a:tab pos="2129786" algn="l"/>
                <a:tab pos="2839715" algn="l"/>
              </a:tabLst>
              <a:defRPr sz="1400">
                <a:solidFill>
                  <a:schemeClr val="bg1"/>
                </a:solidFill>
                <a:latin typeface="Arial" charset="0"/>
                <a:ea typeface="ＭＳ Ｐゴシック" charset="-128"/>
              </a:defRPr>
            </a:lvl2pPr>
            <a:lvl3pPr eaLnBrk="0" hangingPunct="0">
              <a:tabLst>
                <a:tab pos="709929" algn="l"/>
                <a:tab pos="1419857" algn="l"/>
                <a:tab pos="2129786" algn="l"/>
                <a:tab pos="2839715" algn="l"/>
              </a:tabLst>
              <a:defRPr sz="1400">
                <a:solidFill>
                  <a:schemeClr val="bg1"/>
                </a:solidFill>
                <a:latin typeface="Arial" charset="0"/>
                <a:ea typeface="ＭＳ Ｐゴシック" charset="-128"/>
              </a:defRPr>
            </a:lvl3pPr>
            <a:lvl4pPr eaLnBrk="0" hangingPunct="0">
              <a:tabLst>
                <a:tab pos="709929" algn="l"/>
                <a:tab pos="1419857" algn="l"/>
                <a:tab pos="2129786" algn="l"/>
                <a:tab pos="2839715" algn="l"/>
              </a:tabLst>
              <a:defRPr sz="1400">
                <a:solidFill>
                  <a:schemeClr val="bg1"/>
                </a:solidFill>
                <a:latin typeface="Arial" charset="0"/>
                <a:ea typeface="ＭＳ Ｐゴシック" charset="-128"/>
              </a:defRPr>
            </a:lvl4pPr>
            <a:lvl5pPr eaLnBrk="0" hangingPunct="0">
              <a:tabLst>
                <a:tab pos="709929" algn="l"/>
                <a:tab pos="1419857" algn="l"/>
                <a:tab pos="2129786" algn="l"/>
                <a:tab pos="2839715" algn="l"/>
              </a:tabLst>
              <a:defRPr sz="1400">
                <a:solidFill>
                  <a:schemeClr val="bg1"/>
                </a:solidFill>
                <a:latin typeface="Arial" charset="0"/>
                <a:ea typeface="ＭＳ Ｐゴシック" charset="-128"/>
              </a:defRPr>
            </a:lvl5pPr>
            <a:lvl6pPr marL="2466068"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6pPr>
            <a:lvl7pPr marL="2914444"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7pPr>
            <a:lvl8pPr marL="3362820"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8pPr>
            <a:lvl9pPr marL="3811196"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27388" y="498475"/>
            <a:ext cx="3322637" cy="24923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75918" y="3157287"/>
            <a:ext cx="7825579" cy="29906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dirty="0"/>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dirty="0"/>
              <a:t> </a:t>
            </a:r>
            <a:endParaRPr lang="ja-JP" altLang="ja-JP" dirty="0"/>
          </a:p>
          <a:p>
            <a:r>
              <a:rPr lang="ja-JP" altLang="ja-JP" dirty="0"/>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1733" indent="-211733" eaLnBrk="0" hangingPunct="0">
              <a:tabLst>
                <a:tab pos="709929" algn="l"/>
                <a:tab pos="1419857" algn="l"/>
                <a:tab pos="2129786" algn="l"/>
                <a:tab pos="2839715" algn="l"/>
              </a:tabLst>
              <a:defRPr sz="1400">
                <a:solidFill>
                  <a:schemeClr val="bg1"/>
                </a:solidFill>
                <a:latin typeface="Arial" charset="0"/>
                <a:ea typeface="ＭＳ Ｐゴシック" charset="-128"/>
              </a:defRPr>
            </a:lvl1pPr>
            <a:lvl2pPr eaLnBrk="0" hangingPunct="0">
              <a:tabLst>
                <a:tab pos="709929" algn="l"/>
                <a:tab pos="1419857" algn="l"/>
                <a:tab pos="2129786" algn="l"/>
                <a:tab pos="2839715" algn="l"/>
              </a:tabLst>
              <a:defRPr sz="1400">
                <a:solidFill>
                  <a:schemeClr val="bg1"/>
                </a:solidFill>
                <a:latin typeface="Arial" charset="0"/>
                <a:ea typeface="ＭＳ Ｐゴシック" charset="-128"/>
              </a:defRPr>
            </a:lvl2pPr>
            <a:lvl3pPr eaLnBrk="0" hangingPunct="0">
              <a:tabLst>
                <a:tab pos="709929" algn="l"/>
                <a:tab pos="1419857" algn="l"/>
                <a:tab pos="2129786" algn="l"/>
                <a:tab pos="2839715" algn="l"/>
              </a:tabLst>
              <a:defRPr sz="1400">
                <a:solidFill>
                  <a:schemeClr val="bg1"/>
                </a:solidFill>
                <a:latin typeface="Arial" charset="0"/>
                <a:ea typeface="ＭＳ Ｐゴシック" charset="-128"/>
              </a:defRPr>
            </a:lvl3pPr>
            <a:lvl4pPr eaLnBrk="0" hangingPunct="0">
              <a:tabLst>
                <a:tab pos="709929" algn="l"/>
                <a:tab pos="1419857" algn="l"/>
                <a:tab pos="2129786" algn="l"/>
                <a:tab pos="2839715" algn="l"/>
              </a:tabLst>
              <a:defRPr sz="1400">
                <a:solidFill>
                  <a:schemeClr val="bg1"/>
                </a:solidFill>
                <a:latin typeface="Arial" charset="0"/>
                <a:ea typeface="ＭＳ Ｐゴシック" charset="-128"/>
              </a:defRPr>
            </a:lvl4pPr>
            <a:lvl5pPr eaLnBrk="0" hangingPunct="0">
              <a:tabLst>
                <a:tab pos="709929" algn="l"/>
                <a:tab pos="1419857" algn="l"/>
                <a:tab pos="2129786" algn="l"/>
                <a:tab pos="2839715" algn="l"/>
              </a:tabLst>
              <a:defRPr sz="1400">
                <a:solidFill>
                  <a:schemeClr val="bg1"/>
                </a:solidFill>
                <a:latin typeface="Arial" charset="0"/>
                <a:ea typeface="ＭＳ Ｐゴシック" charset="-128"/>
              </a:defRPr>
            </a:lvl5pPr>
            <a:lvl6pPr marL="2466068"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6pPr>
            <a:lvl7pPr marL="2914444"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7pPr>
            <a:lvl8pPr marL="3362820"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8pPr>
            <a:lvl9pPr marL="3811196"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27388" y="498475"/>
            <a:ext cx="3322637" cy="24923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75918" y="3157287"/>
            <a:ext cx="7825579" cy="29906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dirty="0"/>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dirty="0"/>
              <a:t> </a:t>
            </a:r>
            <a:endParaRPr lang="ja-JP" altLang="ja-JP" dirty="0"/>
          </a:p>
          <a:p>
            <a:r>
              <a:rPr lang="ja-JP" altLang="ja-JP" dirty="0"/>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1733" indent="-211733" eaLnBrk="0" hangingPunct="0">
              <a:tabLst>
                <a:tab pos="709929" algn="l"/>
                <a:tab pos="1419857" algn="l"/>
                <a:tab pos="2129786" algn="l"/>
                <a:tab pos="2839715" algn="l"/>
              </a:tabLst>
              <a:defRPr sz="1400">
                <a:solidFill>
                  <a:schemeClr val="bg1"/>
                </a:solidFill>
                <a:latin typeface="Arial" charset="0"/>
                <a:ea typeface="ＭＳ Ｐゴシック" charset="-128"/>
              </a:defRPr>
            </a:lvl1pPr>
            <a:lvl2pPr eaLnBrk="0" hangingPunct="0">
              <a:tabLst>
                <a:tab pos="709929" algn="l"/>
                <a:tab pos="1419857" algn="l"/>
                <a:tab pos="2129786" algn="l"/>
                <a:tab pos="2839715" algn="l"/>
              </a:tabLst>
              <a:defRPr sz="1400">
                <a:solidFill>
                  <a:schemeClr val="bg1"/>
                </a:solidFill>
                <a:latin typeface="Arial" charset="0"/>
                <a:ea typeface="ＭＳ Ｐゴシック" charset="-128"/>
              </a:defRPr>
            </a:lvl2pPr>
            <a:lvl3pPr eaLnBrk="0" hangingPunct="0">
              <a:tabLst>
                <a:tab pos="709929" algn="l"/>
                <a:tab pos="1419857" algn="l"/>
                <a:tab pos="2129786" algn="l"/>
                <a:tab pos="2839715" algn="l"/>
              </a:tabLst>
              <a:defRPr sz="1400">
                <a:solidFill>
                  <a:schemeClr val="bg1"/>
                </a:solidFill>
                <a:latin typeface="Arial" charset="0"/>
                <a:ea typeface="ＭＳ Ｐゴシック" charset="-128"/>
              </a:defRPr>
            </a:lvl3pPr>
            <a:lvl4pPr eaLnBrk="0" hangingPunct="0">
              <a:tabLst>
                <a:tab pos="709929" algn="l"/>
                <a:tab pos="1419857" algn="l"/>
                <a:tab pos="2129786" algn="l"/>
                <a:tab pos="2839715" algn="l"/>
              </a:tabLst>
              <a:defRPr sz="1400">
                <a:solidFill>
                  <a:schemeClr val="bg1"/>
                </a:solidFill>
                <a:latin typeface="Arial" charset="0"/>
                <a:ea typeface="ＭＳ Ｐゴシック" charset="-128"/>
              </a:defRPr>
            </a:lvl4pPr>
            <a:lvl5pPr eaLnBrk="0" hangingPunct="0">
              <a:tabLst>
                <a:tab pos="709929" algn="l"/>
                <a:tab pos="1419857" algn="l"/>
                <a:tab pos="2129786" algn="l"/>
                <a:tab pos="2839715" algn="l"/>
              </a:tabLst>
              <a:defRPr sz="1400">
                <a:solidFill>
                  <a:schemeClr val="bg1"/>
                </a:solidFill>
                <a:latin typeface="Arial" charset="0"/>
                <a:ea typeface="ＭＳ Ｐゴシック" charset="-128"/>
              </a:defRPr>
            </a:lvl5pPr>
            <a:lvl6pPr marL="2466068"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6pPr>
            <a:lvl7pPr marL="2914444"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7pPr>
            <a:lvl8pPr marL="3362820"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8pPr>
            <a:lvl9pPr marL="3811196"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18</a:t>
            </a:fld>
            <a:endParaRPr lang="en-US" altLang="ja-JP" sz="120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5538559" y="6313513"/>
            <a:ext cx="4236575" cy="33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75" tIns="44838" rIns="89675" bIns="44838"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18</a:t>
            </a:fld>
            <a:endParaRPr lang="en-US" altLang="ja-JP" sz="1200">
              <a:solidFill>
                <a:srgbClr val="000000"/>
              </a:solidFill>
            </a:endParaRPr>
          </a:p>
        </p:txBody>
      </p:sp>
      <p:sp>
        <p:nvSpPr>
          <p:cNvPr id="38916" name="Rectangle 2"/>
          <p:cNvSpPr txBox="1">
            <a:spLocks noGrp="1" noRot="1" noChangeAspect="1" noChangeArrowheads="1" noTextEdit="1"/>
          </p:cNvSpPr>
          <p:nvPr>
            <p:ph type="sldImg"/>
          </p:nvPr>
        </p:nvSpPr>
        <p:spPr>
          <a:xfrm>
            <a:off x="3227388" y="498475"/>
            <a:ext cx="3322637" cy="24923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975918" y="3157287"/>
            <a:ext cx="7825579" cy="29906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1733" indent="-211733" eaLnBrk="0" hangingPunct="0">
              <a:tabLst>
                <a:tab pos="709929" algn="l"/>
                <a:tab pos="1419857" algn="l"/>
                <a:tab pos="2129786" algn="l"/>
                <a:tab pos="2839715" algn="l"/>
              </a:tabLst>
              <a:defRPr sz="1400">
                <a:solidFill>
                  <a:schemeClr val="bg1"/>
                </a:solidFill>
                <a:latin typeface="Arial" charset="0"/>
                <a:ea typeface="ＭＳ Ｐゴシック" charset="-128"/>
              </a:defRPr>
            </a:lvl1pPr>
            <a:lvl2pPr eaLnBrk="0" hangingPunct="0">
              <a:tabLst>
                <a:tab pos="709929" algn="l"/>
                <a:tab pos="1419857" algn="l"/>
                <a:tab pos="2129786" algn="l"/>
                <a:tab pos="2839715" algn="l"/>
              </a:tabLst>
              <a:defRPr sz="1400">
                <a:solidFill>
                  <a:schemeClr val="bg1"/>
                </a:solidFill>
                <a:latin typeface="Arial" charset="0"/>
                <a:ea typeface="ＭＳ Ｐゴシック" charset="-128"/>
              </a:defRPr>
            </a:lvl2pPr>
            <a:lvl3pPr eaLnBrk="0" hangingPunct="0">
              <a:tabLst>
                <a:tab pos="709929" algn="l"/>
                <a:tab pos="1419857" algn="l"/>
                <a:tab pos="2129786" algn="l"/>
                <a:tab pos="2839715" algn="l"/>
              </a:tabLst>
              <a:defRPr sz="1400">
                <a:solidFill>
                  <a:schemeClr val="bg1"/>
                </a:solidFill>
                <a:latin typeface="Arial" charset="0"/>
                <a:ea typeface="ＭＳ Ｐゴシック" charset="-128"/>
              </a:defRPr>
            </a:lvl3pPr>
            <a:lvl4pPr eaLnBrk="0" hangingPunct="0">
              <a:tabLst>
                <a:tab pos="709929" algn="l"/>
                <a:tab pos="1419857" algn="l"/>
                <a:tab pos="2129786" algn="l"/>
                <a:tab pos="2839715" algn="l"/>
              </a:tabLst>
              <a:defRPr sz="1400">
                <a:solidFill>
                  <a:schemeClr val="bg1"/>
                </a:solidFill>
                <a:latin typeface="Arial" charset="0"/>
                <a:ea typeface="ＭＳ Ｐゴシック" charset="-128"/>
              </a:defRPr>
            </a:lvl4pPr>
            <a:lvl5pPr eaLnBrk="0" hangingPunct="0">
              <a:tabLst>
                <a:tab pos="709929" algn="l"/>
                <a:tab pos="1419857" algn="l"/>
                <a:tab pos="2129786" algn="l"/>
                <a:tab pos="2839715" algn="l"/>
              </a:tabLst>
              <a:defRPr sz="1400">
                <a:solidFill>
                  <a:schemeClr val="bg1"/>
                </a:solidFill>
                <a:latin typeface="Arial" charset="0"/>
                <a:ea typeface="ＭＳ Ｐゴシック" charset="-128"/>
              </a:defRPr>
            </a:lvl5pPr>
            <a:lvl6pPr marL="2466068"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6pPr>
            <a:lvl7pPr marL="2914444"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7pPr>
            <a:lvl8pPr marL="3362820"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8pPr>
            <a:lvl9pPr marL="3811196"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27388" y="498475"/>
            <a:ext cx="3322637" cy="24923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75918" y="3157287"/>
            <a:ext cx="7825579" cy="29906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dirty="0"/>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dirty="0"/>
              <a:t> </a:t>
            </a:r>
            <a:endParaRPr lang="ja-JP" altLang="ja-JP" dirty="0"/>
          </a:p>
          <a:p>
            <a:r>
              <a:rPr lang="ja-JP" altLang="ja-JP" dirty="0"/>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1733" indent="-211733" eaLnBrk="0" hangingPunct="0">
              <a:tabLst>
                <a:tab pos="709929" algn="l"/>
                <a:tab pos="1419857" algn="l"/>
                <a:tab pos="2129786" algn="l"/>
                <a:tab pos="2839715" algn="l"/>
              </a:tabLst>
              <a:defRPr sz="1400">
                <a:solidFill>
                  <a:schemeClr val="bg1"/>
                </a:solidFill>
                <a:latin typeface="Arial" charset="0"/>
                <a:ea typeface="ＭＳ Ｐゴシック" charset="-128"/>
              </a:defRPr>
            </a:lvl1pPr>
            <a:lvl2pPr eaLnBrk="0" hangingPunct="0">
              <a:tabLst>
                <a:tab pos="709929" algn="l"/>
                <a:tab pos="1419857" algn="l"/>
                <a:tab pos="2129786" algn="l"/>
                <a:tab pos="2839715" algn="l"/>
              </a:tabLst>
              <a:defRPr sz="1400">
                <a:solidFill>
                  <a:schemeClr val="bg1"/>
                </a:solidFill>
                <a:latin typeface="Arial" charset="0"/>
                <a:ea typeface="ＭＳ Ｐゴシック" charset="-128"/>
              </a:defRPr>
            </a:lvl2pPr>
            <a:lvl3pPr eaLnBrk="0" hangingPunct="0">
              <a:tabLst>
                <a:tab pos="709929" algn="l"/>
                <a:tab pos="1419857" algn="l"/>
                <a:tab pos="2129786" algn="l"/>
                <a:tab pos="2839715" algn="l"/>
              </a:tabLst>
              <a:defRPr sz="1400">
                <a:solidFill>
                  <a:schemeClr val="bg1"/>
                </a:solidFill>
                <a:latin typeface="Arial" charset="0"/>
                <a:ea typeface="ＭＳ Ｐゴシック" charset="-128"/>
              </a:defRPr>
            </a:lvl3pPr>
            <a:lvl4pPr eaLnBrk="0" hangingPunct="0">
              <a:tabLst>
                <a:tab pos="709929" algn="l"/>
                <a:tab pos="1419857" algn="l"/>
                <a:tab pos="2129786" algn="l"/>
                <a:tab pos="2839715" algn="l"/>
              </a:tabLst>
              <a:defRPr sz="1400">
                <a:solidFill>
                  <a:schemeClr val="bg1"/>
                </a:solidFill>
                <a:latin typeface="Arial" charset="0"/>
                <a:ea typeface="ＭＳ Ｐゴシック" charset="-128"/>
              </a:defRPr>
            </a:lvl4pPr>
            <a:lvl5pPr eaLnBrk="0" hangingPunct="0">
              <a:tabLst>
                <a:tab pos="709929" algn="l"/>
                <a:tab pos="1419857" algn="l"/>
                <a:tab pos="2129786" algn="l"/>
                <a:tab pos="2839715" algn="l"/>
              </a:tabLst>
              <a:defRPr sz="1400">
                <a:solidFill>
                  <a:schemeClr val="bg1"/>
                </a:solidFill>
                <a:latin typeface="Arial" charset="0"/>
                <a:ea typeface="ＭＳ Ｐゴシック" charset="-128"/>
              </a:defRPr>
            </a:lvl5pPr>
            <a:lvl6pPr marL="2466068"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6pPr>
            <a:lvl7pPr marL="2914444"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7pPr>
            <a:lvl8pPr marL="3362820"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8pPr>
            <a:lvl9pPr marL="3811196"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27388" y="498475"/>
            <a:ext cx="3322637" cy="24923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75918" y="3157287"/>
            <a:ext cx="7825579" cy="29906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dirty="0"/>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dirty="0"/>
              <a:t> </a:t>
            </a:r>
            <a:endParaRPr lang="ja-JP" altLang="ja-JP" dirty="0"/>
          </a:p>
          <a:p>
            <a:r>
              <a:rPr lang="ja-JP" altLang="ja-JP" dirty="0"/>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1733" indent="-211733" eaLnBrk="0" hangingPunct="0">
              <a:tabLst>
                <a:tab pos="709929" algn="l"/>
                <a:tab pos="1419857" algn="l"/>
                <a:tab pos="2129786" algn="l"/>
                <a:tab pos="2839715" algn="l"/>
              </a:tabLst>
              <a:defRPr sz="1400">
                <a:solidFill>
                  <a:schemeClr val="bg1"/>
                </a:solidFill>
                <a:latin typeface="Arial" charset="0"/>
                <a:ea typeface="ＭＳ Ｐゴシック" charset="-128"/>
              </a:defRPr>
            </a:lvl1pPr>
            <a:lvl2pPr eaLnBrk="0" hangingPunct="0">
              <a:tabLst>
                <a:tab pos="709929" algn="l"/>
                <a:tab pos="1419857" algn="l"/>
                <a:tab pos="2129786" algn="l"/>
                <a:tab pos="2839715" algn="l"/>
              </a:tabLst>
              <a:defRPr sz="1400">
                <a:solidFill>
                  <a:schemeClr val="bg1"/>
                </a:solidFill>
                <a:latin typeface="Arial" charset="0"/>
                <a:ea typeface="ＭＳ Ｐゴシック" charset="-128"/>
              </a:defRPr>
            </a:lvl2pPr>
            <a:lvl3pPr eaLnBrk="0" hangingPunct="0">
              <a:tabLst>
                <a:tab pos="709929" algn="l"/>
                <a:tab pos="1419857" algn="l"/>
                <a:tab pos="2129786" algn="l"/>
                <a:tab pos="2839715" algn="l"/>
              </a:tabLst>
              <a:defRPr sz="1400">
                <a:solidFill>
                  <a:schemeClr val="bg1"/>
                </a:solidFill>
                <a:latin typeface="Arial" charset="0"/>
                <a:ea typeface="ＭＳ Ｐゴシック" charset="-128"/>
              </a:defRPr>
            </a:lvl3pPr>
            <a:lvl4pPr eaLnBrk="0" hangingPunct="0">
              <a:tabLst>
                <a:tab pos="709929" algn="l"/>
                <a:tab pos="1419857" algn="l"/>
                <a:tab pos="2129786" algn="l"/>
                <a:tab pos="2839715" algn="l"/>
              </a:tabLst>
              <a:defRPr sz="1400">
                <a:solidFill>
                  <a:schemeClr val="bg1"/>
                </a:solidFill>
                <a:latin typeface="Arial" charset="0"/>
                <a:ea typeface="ＭＳ Ｐゴシック" charset="-128"/>
              </a:defRPr>
            </a:lvl4pPr>
            <a:lvl5pPr eaLnBrk="0" hangingPunct="0">
              <a:tabLst>
                <a:tab pos="709929" algn="l"/>
                <a:tab pos="1419857" algn="l"/>
                <a:tab pos="2129786" algn="l"/>
                <a:tab pos="2839715" algn="l"/>
              </a:tabLst>
              <a:defRPr sz="1400">
                <a:solidFill>
                  <a:schemeClr val="bg1"/>
                </a:solidFill>
                <a:latin typeface="Arial" charset="0"/>
                <a:ea typeface="ＭＳ Ｐゴシック" charset="-128"/>
              </a:defRPr>
            </a:lvl5pPr>
            <a:lvl6pPr marL="2466068"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6pPr>
            <a:lvl7pPr marL="2914444"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7pPr>
            <a:lvl8pPr marL="3362820"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8pPr>
            <a:lvl9pPr marL="3811196"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27388" y="498475"/>
            <a:ext cx="3322637" cy="24923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75918" y="3157287"/>
            <a:ext cx="7825579" cy="29906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dirty="0"/>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dirty="0"/>
              <a:t> </a:t>
            </a:r>
            <a:endParaRPr lang="ja-JP" altLang="ja-JP" dirty="0"/>
          </a:p>
          <a:p>
            <a:r>
              <a:rPr lang="ja-JP" altLang="ja-JP" dirty="0"/>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1733" indent="-211733" eaLnBrk="0" hangingPunct="0">
              <a:tabLst>
                <a:tab pos="709929" algn="l"/>
                <a:tab pos="1419857" algn="l"/>
                <a:tab pos="2129786" algn="l"/>
                <a:tab pos="2839715" algn="l"/>
              </a:tabLst>
              <a:defRPr sz="1400">
                <a:solidFill>
                  <a:schemeClr val="bg1"/>
                </a:solidFill>
                <a:latin typeface="Arial" charset="0"/>
                <a:ea typeface="ＭＳ Ｐゴシック" charset="-128"/>
              </a:defRPr>
            </a:lvl1pPr>
            <a:lvl2pPr eaLnBrk="0" hangingPunct="0">
              <a:tabLst>
                <a:tab pos="709929" algn="l"/>
                <a:tab pos="1419857" algn="l"/>
                <a:tab pos="2129786" algn="l"/>
                <a:tab pos="2839715" algn="l"/>
              </a:tabLst>
              <a:defRPr sz="1400">
                <a:solidFill>
                  <a:schemeClr val="bg1"/>
                </a:solidFill>
                <a:latin typeface="Arial" charset="0"/>
                <a:ea typeface="ＭＳ Ｐゴシック" charset="-128"/>
              </a:defRPr>
            </a:lvl2pPr>
            <a:lvl3pPr eaLnBrk="0" hangingPunct="0">
              <a:tabLst>
                <a:tab pos="709929" algn="l"/>
                <a:tab pos="1419857" algn="l"/>
                <a:tab pos="2129786" algn="l"/>
                <a:tab pos="2839715" algn="l"/>
              </a:tabLst>
              <a:defRPr sz="1400">
                <a:solidFill>
                  <a:schemeClr val="bg1"/>
                </a:solidFill>
                <a:latin typeface="Arial" charset="0"/>
                <a:ea typeface="ＭＳ Ｐゴシック" charset="-128"/>
              </a:defRPr>
            </a:lvl3pPr>
            <a:lvl4pPr eaLnBrk="0" hangingPunct="0">
              <a:tabLst>
                <a:tab pos="709929" algn="l"/>
                <a:tab pos="1419857" algn="l"/>
                <a:tab pos="2129786" algn="l"/>
                <a:tab pos="2839715" algn="l"/>
              </a:tabLst>
              <a:defRPr sz="1400">
                <a:solidFill>
                  <a:schemeClr val="bg1"/>
                </a:solidFill>
                <a:latin typeface="Arial" charset="0"/>
                <a:ea typeface="ＭＳ Ｐゴシック" charset="-128"/>
              </a:defRPr>
            </a:lvl4pPr>
            <a:lvl5pPr eaLnBrk="0" hangingPunct="0">
              <a:tabLst>
                <a:tab pos="709929" algn="l"/>
                <a:tab pos="1419857" algn="l"/>
                <a:tab pos="2129786" algn="l"/>
                <a:tab pos="2839715" algn="l"/>
              </a:tabLst>
              <a:defRPr sz="1400">
                <a:solidFill>
                  <a:schemeClr val="bg1"/>
                </a:solidFill>
                <a:latin typeface="Arial" charset="0"/>
                <a:ea typeface="ＭＳ Ｐゴシック" charset="-128"/>
              </a:defRPr>
            </a:lvl5pPr>
            <a:lvl6pPr marL="2466068"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6pPr>
            <a:lvl7pPr marL="2914444"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7pPr>
            <a:lvl8pPr marL="3362820"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8pPr>
            <a:lvl9pPr marL="3811196"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27388" y="498475"/>
            <a:ext cx="3322637" cy="24923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75918" y="3157287"/>
            <a:ext cx="7825579" cy="29906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dirty="0"/>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dirty="0"/>
              <a:t> </a:t>
            </a:r>
            <a:endParaRPr lang="ja-JP" altLang="ja-JP" dirty="0"/>
          </a:p>
          <a:p>
            <a:r>
              <a:rPr lang="ja-JP" altLang="ja-JP" dirty="0"/>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5538559" y="6313513"/>
            <a:ext cx="4236575" cy="33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68" tIns="44834" rIns="89668" bIns="44834" anchor="b"/>
          <a:lstStyle>
            <a:lvl1pPr algn="l" defTabSz="906463" eaLnBrk="0" hangingPunct="0">
              <a:spcBef>
                <a:spcPct val="30000"/>
              </a:spcBef>
              <a:defRPr sz="1200">
                <a:solidFill>
                  <a:srgbClr val="000000"/>
                </a:solidFill>
                <a:latin typeface="Times New Roman" pitchFamily="16" charset="0"/>
              </a:defRPr>
            </a:lvl1pPr>
            <a:lvl2pPr algn="l" defTabSz="906463" eaLnBrk="0" hangingPunct="0">
              <a:spcBef>
                <a:spcPct val="30000"/>
              </a:spcBef>
              <a:defRPr sz="1200">
                <a:solidFill>
                  <a:srgbClr val="000000"/>
                </a:solidFill>
                <a:latin typeface="Times New Roman" pitchFamily="16" charset="0"/>
              </a:defRPr>
            </a:lvl2pPr>
            <a:lvl3pPr algn="l" defTabSz="906463" eaLnBrk="0" hangingPunct="0">
              <a:spcBef>
                <a:spcPct val="30000"/>
              </a:spcBef>
              <a:defRPr sz="1200">
                <a:solidFill>
                  <a:srgbClr val="000000"/>
                </a:solidFill>
                <a:latin typeface="Times New Roman" pitchFamily="16" charset="0"/>
              </a:defRPr>
            </a:lvl3pPr>
            <a:lvl4pPr algn="l" defTabSz="906463" eaLnBrk="0" hangingPunct="0">
              <a:spcBef>
                <a:spcPct val="30000"/>
              </a:spcBef>
              <a:defRPr sz="1200">
                <a:solidFill>
                  <a:srgbClr val="000000"/>
                </a:solidFill>
                <a:latin typeface="Times New Roman" pitchFamily="16" charset="0"/>
              </a:defRPr>
            </a:lvl4pPr>
            <a:lvl5pPr algn="l" defTabSz="906463" eaLnBrk="0" hangingPunct="0">
              <a:spcBef>
                <a:spcPct val="30000"/>
              </a:spcBef>
              <a:defRPr sz="1200">
                <a:solidFill>
                  <a:srgbClr val="000000"/>
                </a:solidFill>
                <a:latin typeface="Times New Roman" pitchFamily="16" charset="0"/>
              </a:defRPr>
            </a:lvl5pPr>
            <a:lvl6pPr marL="25146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algn="r" eaLnBrk="1" hangingPunct="1">
              <a:spcBef>
                <a:spcPct val="0"/>
              </a:spcBef>
            </a:pPr>
            <a:fld id="{D48875C2-A9E5-4665-BF49-3006D396299E}" type="slidenum">
              <a:rPr kumimoji="1" lang="en-US" altLang="ja-JP">
                <a:solidFill>
                  <a:schemeClr val="tx1"/>
                </a:solidFill>
                <a:latin typeface="Arial" charset="0"/>
              </a:rPr>
              <a:pPr algn="r" eaLnBrk="1" hangingPunct="1">
                <a:spcBef>
                  <a:spcPct val="0"/>
                </a:spcBef>
              </a:pPr>
              <a:t>8</a:t>
            </a:fld>
            <a:endParaRPr kumimoji="1" lang="en-US" altLang="ja-JP">
              <a:solidFill>
                <a:schemeClr val="tx1"/>
              </a:solidFill>
              <a:latin typeface="Arial" charset="0"/>
            </a:endParaRPr>
          </a:p>
        </p:txBody>
      </p:sp>
      <p:sp>
        <p:nvSpPr>
          <p:cNvPr id="51203" name="Rectangle 2"/>
          <p:cNvSpPr>
            <a:spLocks noGrp="1" noRot="1" noChangeAspect="1" noChangeArrowheads="1" noTextEdit="1"/>
          </p:cNvSpPr>
          <p:nvPr>
            <p:ph type="sldImg"/>
          </p:nvPr>
        </p:nvSpPr>
        <p:spPr>
          <a:xfrm>
            <a:off x="3230563" y="498475"/>
            <a:ext cx="3324225" cy="2492375"/>
          </a:xfrm>
          <a:ln/>
        </p:spPr>
      </p:sp>
      <p:sp>
        <p:nvSpPr>
          <p:cNvPr id="51204" name="Rectangle 3"/>
          <p:cNvSpPr>
            <a:spLocks noGrp="1" noChangeArrowheads="1"/>
          </p:cNvSpPr>
          <p:nvPr>
            <p:ph type="body" idx="1"/>
          </p:nvPr>
        </p:nvSpPr>
        <p:spPr>
          <a:xfrm>
            <a:off x="980478" y="3157287"/>
            <a:ext cx="7816458" cy="299061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9</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3225800" y="498475"/>
            <a:ext cx="3324225" cy="2492375"/>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1733" indent="-211733" eaLnBrk="0" hangingPunct="0">
              <a:tabLst>
                <a:tab pos="709929" algn="l"/>
                <a:tab pos="1419857" algn="l"/>
                <a:tab pos="2129786" algn="l"/>
                <a:tab pos="2839715" algn="l"/>
              </a:tabLst>
              <a:defRPr sz="1400">
                <a:solidFill>
                  <a:schemeClr val="bg1"/>
                </a:solidFill>
                <a:latin typeface="Arial" charset="0"/>
                <a:ea typeface="ＭＳ Ｐゴシック" charset="-128"/>
              </a:defRPr>
            </a:lvl1pPr>
            <a:lvl2pPr eaLnBrk="0" hangingPunct="0">
              <a:tabLst>
                <a:tab pos="709929" algn="l"/>
                <a:tab pos="1419857" algn="l"/>
                <a:tab pos="2129786" algn="l"/>
                <a:tab pos="2839715" algn="l"/>
              </a:tabLst>
              <a:defRPr sz="1400">
                <a:solidFill>
                  <a:schemeClr val="bg1"/>
                </a:solidFill>
                <a:latin typeface="Arial" charset="0"/>
                <a:ea typeface="ＭＳ Ｐゴシック" charset="-128"/>
              </a:defRPr>
            </a:lvl2pPr>
            <a:lvl3pPr eaLnBrk="0" hangingPunct="0">
              <a:tabLst>
                <a:tab pos="709929" algn="l"/>
                <a:tab pos="1419857" algn="l"/>
                <a:tab pos="2129786" algn="l"/>
                <a:tab pos="2839715" algn="l"/>
              </a:tabLst>
              <a:defRPr sz="1400">
                <a:solidFill>
                  <a:schemeClr val="bg1"/>
                </a:solidFill>
                <a:latin typeface="Arial" charset="0"/>
                <a:ea typeface="ＭＳ Ｐゴシック" charset="-128"/>
              </a:defRPr>
            </a:lvl3pPr>
            <a:lvl4pPr eaLnBrk="0" hangingPunct="0">
              <a:tabLst>
                <a:tab pos="709929" algn="l"/>
                <a:tab pos="1419857" algn="l"/>
                <a:tab pos="2129786" algn="l"/>
                <a:tab pos="2839715" algn="l"/>
              </a:tabLst>
              <a:defRPr sz="1400">
                <a:solidFill>
                  <a:schemeClr val="bg1"/>
                </a:solidFill>
                <a:latin typeface="Arial" charset="0"/>
                <a:ea typeface="ＭＳ Ｐゴシック" charset="-128"/>
              </a:defRPr>
            </a:lvl4pPr>
            <a:lvl5pPr eaLnBrk="0" hangingPunct="0">
              <a:tabLst>
                <a:tab pos="709929" algn="l"/>
                <a:tab pos="1419857" algn="l"/>
                <a:tab pos="2129786" algn="l"/>
                <a:tab pos="2839715" algn="l"/>
              </a:tabLst>
              <a:defRPr sz="1400">
                <a:solidFill>
                  <a:schemeClr val="bg1"/>
                </a:solidFill>
                <a:latin typeface="Arial" charset="0"/>
                <a:ea typeface="ＭＳ Ｐゴシック" charset="-128"/>
              </a:defRPr>
            </a:lvl5pPr>
            <a:lvl6pPr marL="2466068"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6pPr>
            <a:lvl7pPr marL="2914444"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7pPr>
            <a:lvl8pPr marL="3362820"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8pPr>
            <a:lvl9pPr marL="3811196"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10</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27388" y="498475"/>
            <a:ext cx="3322637" cy="24923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75918" y="3157287"/>
            <a:ext cx="7825579" cy="29906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dirty="0"/>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dirty="0"/>
              <a:t> </a:t>
            </a:r>
            <a:endParaRPr lang="ja-JP" altLang="ja-JP" dirty="0"/>
          </a:p>
          <a:p>
            <a:r>
              <a:rPr lang="ja-JP" altLang="ja-JP" dirty="0"/>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1733" indent="-211733" eaLnBrk="0" hangingPunct="0">
              <a:tabLst>
                <a:tab pos="709929" algn="l"/>
                <a:tab pos="1419857" algn="l"/>
                <a:tab pos="2129786" algn="l"/>
                <a:tab pos="2839715" algn="l"/>
              </a:tabLst>
              <a:defRPr sz="1400">
                <a:solidFill>
                  <a:schemeClr val="bg1"/>
                </a:solidFill>
                <a:latin typeface="Arial" charset="0"/>
                <a:ea typeface="ＭＳ Ｐゴシック" charset="-128"/>
              </a:defRPr>
            </a:lvl1pPr>
            <a:lvl2pPr eaLnBrk="0" hangingPunct="0">
              <a:tabLst>
                <a:tab pos="709929" algn="l"/>
                <a:tab pos="1419857" algn="l"/>
                <a:tab pos="2129786" algn="l"/>
                <a:tab pos="2839715" algn="l"/>
              </a:tabLst>
              <a:defRPr sz="1400">
                <a:solidFill>
                  <a:schemeClr val="bg1"/>
                </a:solidFill>
                <a:latin typeface="Arial" charset="0"/>
                <a:ea typeface="ＭＳ Ｐゴシック" charset="-128"/>
              </a:defRPr>
            </a:lvl2pPr>
            <a:lvl3pPr eaLnBrk="0" hangingPunct="0">
              <a:tabLst>
                <a:tab pos="709929" algn="l"/>
                <a:tab pos="1419857" algn="l"/>
                <a:tab pos="2129786" algn="l"/>
                <a:tab pos="2839715" algn="l"/>
              </a:tabLst>
              <a:defRPr sz="1400">
                <a:solidFill>
                  <a:schemeClr val="bg1"/>
                </a:solidFill>
                <a:latin typeface="Arial" charset="0"/>
                <a:ea typeface="ＭＳ Ｐゴシック" charset="-128"/>
              </a:defRPr>
            </a:lvl3pPr>
            <a:lvl4pPr eaLnBrk="0" hangingPunct="0">
              <a:tabLst>
                <a:tab pos="709929" algn="l"/>
                <a:tab pos="1419857" algn="l"/>
                <a:tab pos="2129786" algn="l"/>
                <a:tab pos="2839715" algn="l"/>
              </a:tabLst>
              <a:defRPr sz="1400">
                <a:solidFill>
                  <a:schemeClr val="bg1"/>
                </a:solidFill>
                <a:latin typeface="Arial" charset="0"/>
                <a:ea typeface="ＭＳ Ｐゴシック" charset="-128"/>
              </a:defRPr>
            </a:lvl4pPr>
            <a:lvl5pPr eaLnBrk="0" hangingPunct="0">
              <a:tabLst>
                <a:tab pos="709929" algn="l"/>
                <a:tab pos="1419857" algn="l"/>
                <a:tab pos="2129786" algn="l"/>
                <a:tab pos="2839715" algn="l"/>
              </a:tabLst>
              <a:defRPr sz="1400">
                <a:solidFill>
                  <a:schemeClr val="bg1"/>
                </a:solidFill>
                <a:latin typeface="Arial" charset="0"/>
                <a:ea typeface="ＭＳ Ｐゴシック" charset="-128"/>
              </a:defRPr>
            </a:lvl5pPr>
            <a:lvl6pPr marL="2466068"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6pPr>
            <a:lvl7pPr marL="2914444"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7pPr>
            <a:lvl8pPr marL="3362820"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8pPr>
            <a:lvl9pPr marL="3811196" indent="-224188" algn="ctr" defTabSz="440592" eaLnBrk="0" fontAlgn="base" hangingPunct="0">
              <a:spcBef>
                <a:spcPct val="0"/>
              </a:spcBef>
              <a:spcAft>
                <a:spcPct val="0"/>
              </a:spcAft>
              <a:buClr>
                <a:srgbClr val="000000"/>
              </a:buClr>
              <a:buSzPct val="100000"/>
              <a:buFont typeface="Times New Roman" pitchFamily="16" charset="0"/>
              <a:tabLst>
                <a:tab pos="709929" algn="l"/>
                <a:tab pos="1419857" algn="l"/>
                <a:tab pos="2129786" algn="l"/>
                <a:tab pos="2839715"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11</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3227388" y="498475"/>
            <a:ext cx="3322637" cy="24923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75918" y="3157287"/>
            <a:ext cx="7825579" cy="29906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ja-JP" dirty="0"/>
              <a:t>●それでは、１点目のビジョンとは、ですが、くらすなら大阪を合言葉に、たくさん、かつ多様な人々が住み、働き、学び、楽しむことができる大阪を実現するための、「住まいと都市」の将来像や取組みの大きな方向性を示すものと定義しています。</a:t>
            </a:r>
          </a:p>
          <a:p>
            <a:r>
              <a:rPr lang="en-US" altLang="ja-JP" dirty="0"/>
              <a:t> </a:t>
            </a:r>
            <a:endParaRPr lang="ja-JP" altLang="ja-JP" dirty="0"/>
          </a:p>
          <a:p>
            <a:r>
              <a:rPr lang="ja-JP" altLang="ja-JP" dirty="0"/>
              <a:t>●ここで、これまでの「まち」という言葉でなく、都市という言葉を使っている点ですが、これは、まちというのは、全国どこにでも存在するわけですが、大都市である大阪としては、地方部とは異なる、人口が集密するエリアとして、都市という言葉を使って行きたいという考えを持っています。</a:t>
            </a:r>
          </a:p>
          <a:p>
            <a:endParaRPr lang="ja-JP"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68E51E1B-F8F7-47F9-8990-2C89BAF36760}" type="slidenum">
              <a:rPr lang="en-US" altLang="ja-JP"/>
              <a:pPr>
                <a:defRPr/>
              </a:pPr>
              <a:t>‹#›</a:t>
            </a:fld>
            <a:endParaRPr lang="en-US" altLang="ja-JP"/>
          </a:p>
        </p:txBody>
      </p:sp>
    </p:spTree>
    <p:extLst>
      <p:ext uri="{BB962C8B-B14F-4D97-AF65-F5344CB8AC3E}">
        <p14:creationId xmlns:p14="http://schemas.microsoft.com/office/powerpoint/2010/main" val="71323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F36F46C-0255-449F-AD9C-A5C2ECFDBCC9}" type="slidenum">
              <a:rPr lang="en-US" altLang="ja-JP"/>
              <a:pPr>
                <a:defRPr/>
              </a:pPr>
              <a:t>‹#›</a:t>
            </a:fld>
            <a:endParaRPr lang="en-US" altLang="ja-JP"/>
          </a:p>
        </p:txBody>
      </p:sp>
    </p:spTree>
    <p:extLst>
      <p:ext uri="{BB962C8B-B14F-4D97-AF65-F5344CB8AC3E}">
        <p14:creationId xmlns:p14="http://schemas.microsoft.com/office/powerpoint/2010/main" val="286445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F551ED6-4A2C-475F-95D7-727533057150}" type="slidenum">
              <a:rPr lang="en-US" altLang="ja-JP"/>
              <a:pPr>
                <a:defRPr/>
              </a:pPr>
              <a:t>‹#›</a:t>
            </a:fld>
            <a:endParaRPr lang="en-US" altLang="ja-JP"/>
          </a:p>
        </p:txBody>
      </p:sp>
    </p:spTree>
    <p:extLst>
      <p:ext uri="{BB962C8B-B14F-4D97-AF65-F5344CB8AC3E}">
        <p14:creationId xmlns:p14="http://schemas.microsoft.com/office/powerpoint/2010/main" val="382465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480331FB-53D1-4366-9B81-A5118569F907}" type="slidenum">
              <a:rPr lang="en-US" altLang="ja-JP"/>
              <a:pPr>
                <a:defRPr/>
              </a:pPr>
              <a:t>‹#›</a:t>
            </a:fld>
            <a:endParaRPr lang="en-US" altLang="ja-JP"/>
          </a:p>
        </p:txBody>
      </p:sp>
    </p:spTree>
    <p:extLst>
      <p:ext uri="{BB962C8B-B14F-4D97-AF65-F5344CB8AC3E}">
        <p14:creationId xmlns:p14="http://schemas.microsoft.com/office/powerpoint/2010/main" val="614261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B4B6AF8-FD87-4825-B3BE-2856D1023EE0}" type="slidenum">
              <a:rPr lang="en-US" altLang="ja-JP"/>
              <a:pPr>
                <a:defRPr/>
              </a:pPr>
              <a:t>‹#›</a:t>
            </a:fld>
            <a:endParaRPr lang="en-US" altLang="ja-JP"/>
          </a:p>
        </p:txBody>
      </p:sp>
    </p:spTree>
    <p:extLst>
      <p:ext uri="{BB962C8B-B14F-4D97-AF65-F5344CB8AC3E}">
        <p14:creationId xmlns:p14="http://schemas.microsoft.com/office/powerpoint/2010/main" val="429270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1D6750BD-D9E5-4DAA-BD16-5E3E5E0F05E5}" type="slidenum">
              <a:rPr lang="en-US" altLang="ja-JP"/>
              <a:pPr>
                <a:defRPr/>
              </a:pPr>
              <a:t>‹#›</a:t>
            </a:fld>
            <a:endParaRPr lang="en-US" altLang="ja-JP"/>
          </a:p>
        </p:txBody>
      </p:sp>
    </p:spTree>
    <p:extLst>
      <p:ext uri="{BB962C8B-B14F-4D97-AF65-F5344CB8AC3E}">
        <p14:creationId xmlns:p14="http://schemas.microsoft.com/office/powerpoint/2010/main" val="358128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06D5DAE4-D9C3-4463-A12F-2BDF2242703A}" type="slidenum">
              <a:rPr lang="en-US" altLang="ja-JP"/>
              <a:pPr>
                <a:defRPr/>
              </a:pPr>
              <a:t>‹#›</a:t>
            </a:fld>
            <a:endParaRPr lang="en-US" altLang="ja-JP"/>
          </a:p>
        </p:txBody>
      </p:sp>
    </p:spTree>
    <p:extLst>
      <p:ext uri="{BB962C8B-B14F-4D97-AF65-F5344CB8AC3E}">
        <p14:creationId xmlns:p14="http://schemas.microsoft.com/office/powerpoint/2010/main" val="459376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E3510BA7-F558-4F77-B703-A080E5CF64B2}" type="slidenum">
              <a:rPr lang="en-US" altLang="ja-JP"/>
              <a:pPr>
                <a:defRPr/>
              </a:pPr>
              <a:t>‹#›</a:t>
            </a:fld>
            <a:endParaRPr lang="en-US" altLang="ja-JP"/>
          </a:p>
        </p:txBody>
      </p:sp>
    </p:spTree>
    <p:extLst>
      <p:ext uri="{BB962C8B-B14F-4D97-AF65-F5344CB8AC3E}">
        <p14:creationId xmlns:p14="http://schemas.microsoft.com/office/powerpoint/2010/main" val="101237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E5406606-0EE4-4816-A61B-61C05857546D}" type="slidenum">
              <a:rPr lang="en-US" altLang="ja-JP"/>
              <a:pPr>
                <a:defRPr/>
              </a:pPr>
              <a:t>‹#›</a:t>
            </a:fld>
            <a:endParaRPr lang="en-US" altLang="ja-JP"/>
          </a:p>
        </p:txBody>
      </p:sp>
    </p:spTree>
    <p:extLst>
      <p:ext uri="{BB962C8B-B14F-4D97-AF65-F5344CB8AC3E}">
        <p14:creationId xmlns:p14="http://schemas.microsoft.com/office/powerpoint/2010/main" val="3208310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773C8CF-1F4C-4D1A-8237-4675BCFEC3BC}" type="slidenum">
              <a:rPr lang="en-US" altLang="ja-JP"/>
              <a:pPr>
                <a:defRPr/>
              </a:pPr>
              <a:t>‹#›</a:t>
            </a:fld>
            <a:endParaRPr lang="en-US" altLang="ja-JP"/>
          </a:p>
        </p:txBody>
      </p:sp>
    </p:spTree>
    <p:extLst>
      <p:ext uri="{BB962C8B-B14F-4D97-AF65-F5344CB8AC3E}">
        <p14:creationId xmlns:p14="http://schemas.microsoft.com/office/powerpoint/2010/main" val="3156376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223F550D-4792-4087-A300-4213FD97A406}" type="slidenum">
              <a:rPr lang="en-US" altLang="ja-JP"/>
              <a:pPr>
                <a:defRPr/>
              </a:pPr>
              <a:t>‹#›</a:t>
            </a:fld>
            <a:endParaRPr lang="en-US" altLang="ja-JP"/>
          </a:p>
        </p:txBody>
      </p:sp>
    </p:spTree>
    <p:extLst>
      <p:ext uri="{BB962C8B-B14F-4D97-AF65-F5344CB8AC3E}">
        <p14:creationId xmlns:p14="http://schemas.microsoft.com/office/powerpoint/2010/main" val="262012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AC318868-BB00-4FA1-AF6A-D22EA3D6546A}" type="slidenum">
              <a:rPr lang="en-US" altLang="ja-JP"/>
              <a:pPr>
                <a:defRPr/>
              </a:pPr>
              <a:t>‹#›</a:t>
            </a:fld>
            <a:endParaRPr lang="en-US" altLang="ja-JP"/>
          </a:p>
        </p:txBody>
      </p:sp>
    </p:spTree>
    <p:extLst>
      <p:ext uri="{BB962C8B-B14F-4D97-AF65-F5344CB8AC3E}">
        <p14:creationId xmlns:p14="http://schemas.microsoft.com/office/powerpoint/2010/main" val="3255999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4106628A-39C3-42D4-9396-183A0084265C}" type="slidenum">
              <a:rPr lang="en-US" altLang="ja-JP"/>
              <a:pPr>
                <a:defRPr/>
              </a:pPr>
              <a:t>‹#›</a:t>
            </a:fld>
            <a:endParaRPr lang="en-US" altLang="ja-JP"/>
          </a:p>
        </p:txBody>
      </p:sp>
    </p:spTree>
    <p:extLst>
      <p:ext uri="{BB962C8B-B14F-4D97-AF65-F5344CB8AC3E}">
        <p14:creationId xmlns:p14="http://schemas.microsoft.com/office/powerpoint/2010/main" val="195593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16A3461-A2F5-4D42-9E5D-7BE72989B7D7}" type="slidenum">
              <a:rPr lang="en-US" altLang="ja-JP"/>
              <a:pPr>
                <a:defRPr/>
              </a:pPr>
              <a:t>‹#›</a:t>
            </a:fld>
            <a:endParaRPr lang="en-US" altLang="ja-JP"/>
          </a:p>
        </p:txBody>
      </p:sp>
    </p:spTree>
    <p:extLst>
      <p:ext uri="{BB962C8B-B14F-4D97-AF65-F5344CB8AC3E}">
        <p14:creationId xmlns:p14="http://schemas.microsoft.com/office/powerpoint/2010/main" val="14648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D179718-BE97-4CC1-809C-DC69C0198C04}" type="slidenum">
              <a:rPr lang="en-US" altLang="ja-JP"/>
              <a:pPr>
                <a:defRPr/>
              </a:pPr>
              <a:t>‹#›</a:t>
            </a:fld>
            <a:endParaRPr lang="en-US" altLang="ja-JP"/>
          </a:p>
        </p:txBody>
      </p:sp>
    </p:spTree>
    <p:extLst>
      <p:ext uri="{BB962C8B-B14F-4D97-AF65-F5344CB8AC3E}">
        <p14:creationId xmlns:p14="http://schemas.microsoft.com/office/powerpoint/2010/main" val="1157561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CB43876F-0712-461A-B55D-5EDB28A31536}" type="slidenum">
              <a:rPr lang="en-US" altLang="ja-JP"/>
              <a:pPr>
                <a:defRPr/>
              </a:pPr>
              <a:t>‹#›</a:t>
            </a:fld>
            <a:endParaRPr lang="en-US" altLang="ja-JP"/>
          </a:p>
        </p:txBody>
      </p:sp>
    </p:spTree>
    <p:extLst>
      <p:ext uri="{BB962C8B-B14F-4D97-AF65-F5344CB8AC3E}">
        <p14:creationId xmlns:p14="http://schemas.microsoft.com/office/powerpoint/2010/main" val="1172251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E5289F0E-918D-4858-8067-8B426430EC80}" type="slidenum">
              <a:rPr lang="en-US" altLang="ja-JP"/>
              <a:pPr>
                <a:defRPr/>
              </a:pPr>
              <a:t>‹#›</a:t>
            </a:fld>
            <a:endParaRPr lang="en-US" altLang="ja-JP"/>
          </a:p>
        </p:txBody>
      </p:sp>
    </p:spTree>
    <p:extLst>
      <p:ext uri="{BB962C8B-B14F-4D97-AF65-F5344CB8AC3E}">
        <p14:creationId xmlns:p14="http://schemas.microsoft.com/office/powerpoint/2010/main" val="285996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3D24444D-F82D-425B-8BB9-04811F5487FA}" type="slidenum">
              <a:rPr lang="en-US" altLang="ja-JP"/>
              <a:pPr>
                <a:defRPr/>
              </a:pPr>
              <a:t>‹#›</a:t>
            </a:fld>
            <a:endParaRPr lang="en-US" altLang="ja-JP"/>
          </a:p>
        </p:txBody>
      </p:sp>
    </p:spTree>
    <p:extLst>
      <p:ext uri="{BB962C8B-B14F-4D97-AF65-F5344CB8AC3E}">
        <p14:creationId xmlns:p14="http://schemas.microsoft.com/office/powerpoint/2010/main" val="228075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CED4700E-BB29-497B-9D5B-F7470D8158DC}" type="slidenum">
              <a:rPr lang="en-US" altLang="ja-JP"/>
              <a:pPr>
                <a:defRPr/>
              </a:pPr>
              <a:t>‹#›</a:t>
            </a:fld>
            <a:endParaRPr lang="en-US" altLang="ja-JP"/>
          </a:p>
        </p:txBody>
      </p:sp>
    </p:spTree>
    <p:extLst>
      <p:ext uri="{BB962C8B-B14F-4D97-AF65-F5344CB8AC3E}">
        <p14:creationId xmlns:p14="http://schemas.microsoft.com/office/powerpoint/2010/main" val="2796250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A0AEDF-7156-4811-A74F-409CAABBFADA}" type="slidenum">
              <a:rPr lang="en-US" altLang="ja-JP"/>
              <a:pPr>
                <a:defRPr/>
              </a:pPr>
              <a:t>‹#›</a:t>
            </a:fld>
            <a:endParaRPr lang="en-US" altLang="ja-JP"/>
          </a:p>
        </p:txBody>
      </p:sp>
    </p:spTree>
    <p:extLst>
      <p:ext uri="{BB962C8B-B14F-4D97-AF65-F5344CB8AC3E}">
        <p14:creationId xmlns:p14="http://schemas.microsoft.com/office/powerpoint/2010/main" val="282523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1D6ED24F-0A7E-45B4-88E2-D3E8ECE211C6}" type="slidenum">
              <a:rPr lang="en-US" altLang="ja-JP"/>
              <a:pPr>
                <a:defRPr/>
              </a:pPr>
              <a:t>‹#›</a:t>
            </a:fld>
            <a:endParaRPr lang="en-US" altLang="ja-JP"/>
          </a:p>
        </p:txBody>
      </p:sp>
    </p:spTree>
    <p:extLst>
      <p:ext uri="{BB962C8B-B14F-4D97-AF65-F5344CB8AC3E}">
        <p14:creationId xmlns:p14="http://schemas.microsoft.com/office/powerpoint/2010/main" val="303070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4BF70A0-E02E-4F9D-9EFB-1E2965F5108B}" type="slidenum">
              <a:rPr lang="en-US" altLang="ja-JP"/>
              <a:pPr>
                <a:defRPr/>
              </a:pPr>
              <a:t>‹#›</a:t>
            </a:fld>
            <a:endParaRPr lang="en-US" altLang="ja-JP"/>
          </a:p>
        </p:txBody>
      </p:sp>
    </p:spTree>
    <p:extLst>
      <p:ext uri="{BB962C8B-B14F-4D97-AF65-F5344CB8AC3E}">
        <p14:creationId xmlns:p14="http://schemas.microsoft.com/office/powerpoint/2010/main" val="3886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72B72365-4390-407F-9BA2-8E4C5C7F28B5}" type="slidenum">
              <a:rPr lang="en-US" altLang="ja-JP"/>
              <a:pPr>
                <a:defRPr/>
              </a:pPr>
              <a:t>‹#›</a:t>
            </a:fld>
            <a:endParaRPr lang="en-US" altLang="ja-JP"/>
          </a:p>
        </p:txBody>
      </p:sp>
    </p:spTree>
    <p:extLst>
      <p:ext uri="{BB962C8B-B14F-4D97-AF65-F5344CB8AC3E}">
        <p14:creationId xmlns:p14="http://schemas.microsoft.com/office/powerpoint/2010/main" val="717291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B02F8DC0-BC48-49FB-9E92-163F097136AD}" type="slidenum">
              <a:rPr lang="en-US" altLang="ja-JP"/>
              <a:pPr>
                <a:defRPr/>
              </a:pPr>
              <a:t>‹#›</a:t>
            </a:fld>
            <a:endParaRPr lang="en-US" altLang="ja-JP"/>
          </a:p>
        </p:txBody>
      </p:sp>
    </p:spTree>
    <p:extLst>
      <p:ext uri="{BB962C8B-B14F-4D97-AF65-F5344CB8AC3E}">
        <p14:creationId xmlns:p14="http://schemas.microsoft.com/office/powerpoint/2010/main" val="23417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ED544BD5-D823-486B-B7E2-5C583DDBF650}" type="slidenum">
              <a:rPr lang="en-US" altLang="ja-JP"/>
              <a:pPr>
                <a:defRPr/>
              </a:pPr>
              <a:t>‹#›</a:t>
            </a:fld>
            <a:endParaRPr lang="en-US" altLang="ja-JP"/>
          </a:p>
        </p:txBody>
      </p:sp>
    </p:spTree>
    <p:extLst>
      <p:ext uri="{BB962C8B-B14F-4D97-AF65-F5344CB8AC3E}">
        <p14:creationId xmlns:p14="http://schemas.microsoft.com/office/powerpoint/2010/main" val="51705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DE095BB2-96F5-4EAD-8C3B-197FC836A872}" type="slidenum">
              <a:rPr lang="en-US" altLang="ja-JP"/>
              <a:pPr>
                <a:defRPr/>
              </a:pPr>
              <a:t>‹#›</a:t>
            </a:fld>
            <a:endParaRPr lang="en-US" altLang="ja-JP"/>
          </a:p>
        </p:txBody>
      </p:sp>
    </p:spTree>
    <p:extLst>
      <p:ext uri="{BB962C8B-B14F-4D97-AF65-F5344CB8AC3E}">
        <p14:creationId xmlns:p14="http://schemas.microsoft.com/office/powerpoint/2010/main" val="2179816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89880788-A968-425D-8AAA-25B09738B92E}" type="slidenum">
              <a:rPr lang="en-US" altLang="ja-JP"/>
              <a:pPr>
                <a:defRPr/>
              </a:pPr>
              <a:t>‹#›</a:t>
            </a:fld>
            <a:endParaRPr lang="en-US" altLang="ja-JP"/>
          </a:p>
        </p:txBody>
      </p:sp>
    </p:spTree>
    <p:extLst>
      <p:ext uri="{BB962C8B-B14F-4D97-AF65-F5344CB8AC3E}">
        <p14:creationId xmlns:p14="http://schemas.microsoft.com/office/powerpoint/2010/main" val="1185702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D6D7582-620A-47EB-97E6-B5971D0E37A5}" type="slidenum">
              <a:rPr lang="en-US" altLang="ja-JP"/>
              <a:pPr>
                <a:defRPr/>
              </a:pPr>
              <a:t>‹#›</a:t>
            </a:fld>
            <a:endParaRPr lang="en-US" altLang="ja-JP"/>
          </a:p>
        </p:txBody>
      </p:sp>
    </p:spTree>
    <p:extLst>
      <p:ext uri="{BB962C8B-B14F-4D97-AF65-F5344CB8AC3E}">
        <p14:creationId xmlns:p14="http://schemas.microsoft.com/office/powerpoint/2010/main" val="3903104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B47BB92-88F9-4EEC-A5A7-4C03BB3C4543}" type="slidenum">
              <a:rPr lang="en-US" altLang="ja-JP"/>
              <a:pPr>
                <a:defRPr/>
              </a:pPr>
              <a:t>‹#›</a:t>
            </a:fld>
            <a:endParaRPr lang="en-US" altLang="ja-JP"/>
          </a:p>
        </p:txBody>
      </p:sp>
    </p:spTree>
    <p:extLst>
      <p:ext uri="{BB962C8B-B14F-4D97-AF65-F5344CB8AC3E}">
        <p14:creationId xmlns:p14="http://schemas.microsoft.com/office/powerpoint/2010/main" val="3076602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43A6D079-EA38-46CA-AF87-B0EB3D9A6C54}" type="slidenum">
              <a:rPr lang="en-US" altLang="ja-JP"/>
              <a:pPr>
                <a:defRPr/>
              </a:pPr>
              <a:t>‹#›</a:t>
            </a:fld>
            <a:endParaRPr lang="en-US" altLang="ja-JP"/>
          </a:p>
        </p:txBody>
      </p:sp>
    </p:spTree>
    <p:extLst>
      <p:ext uri="{BB962C8B-B14F-4D97-AF65-F5344CB8AC3E}">
        <p14:creationId xmlns:p14="http://schemas.microsoft.com/office/powerpoint/2010/main" val="531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5D46817F-5A5E-42B2-9947-22B0A178D3EF}" type="slidenum">
              <a:rPr lang="en-US" altLang="ja-JP"/>
              <a:pPr>
                <a:defRPr/>
              </a:pPr>
              <a:t>‹#›</a:t>
            </a:fld>
            <a:endParaRPr lang="en-US" altLang="ja-JP"/>
          </a:p>
        </p:txBody>
      </p:sp>
    </p:spTree>
    <p:extLst>
      <p:ext uri="{BB962C8B-B14F-4D97-AF65-F5344CB8AC3E}">
        <p14:creationId xmlns:p14="http://schemas.microsoft.com/office/powerpoint/2010/main" val="3509394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2EBE746A-5AD8-4C33-BB08-D08B56A9A842}" type="slidenum">
              <a:rPr lang="en-US" altLang="ja-JP"/>
              <a:pPr>
                <a:defRPr/>
              </a:pPr>
              <a:t>‹#›</a:t>
            </a:fld>
            <a:endParaRPr lang="en-US" altLang="ja-JP"/>
          </a:p>
        </p:txBody>
      </p:sp>
    </p:spTree>
    <p:extLst>
      <p:ext uri="{BB962C8B-B14F-4D97-AF65-F5344CB8AC3E}">
        <p14:creationId xmlns:p14="http://schemas.microsoft.com/office/powerpoint/2010/main" val="3775180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9AB27EA6-B600-4091-98B2-7A45557B033C}" type="slidenum">
              <a:rPr lang="en-US" altLang="ja-JP"/>
              <a:pPr>
                <a:defRPr/>
              </a:pPr>
              <a:t>‹#›</a:t>
            </a:fld>
            <a:endParaRPr lang="en-US" altLang="ja-JP"/>
          </a:p>
        </p:txBody>
      </p:sp>
    </p:spTree>
    <p:extLst>
      <p:ext uri="{BB962C8B-B14F-4D97-AF65-F5344CB8AC3E}">
        <p14:creationId xmlns:p14="http://schemas.microsoft.com/office/powerpoint/2010/main" val="359619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4770C128-8333-42F0-B03A-98E3AB19FB3D}" type="slidenum">
              <a:rPr lang="en-US" altLang="ja-JP"/>
              <a:pPr>
                <a:defRPr/>
              </a:pPr>
              <a:t>‹#›</a:t>
            </a:fld>
            <a:endParaRPr lang="en-US" altLang="ja-JP"/>
          </a:p>
        </p:txBody>
      </p:sp>
    </p:spTree>
    <p:extLst>
      <p:ext uri="{BB962C8B-B14F-4D97-AF65-F5344CB8AC3E}">
        <p14:creationId xmlns:p14="http://schemas.microsoft.com/office/powerpoint/2010/main" val="2871865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1E6CFC7-4993-479F-AE14-8789D47FA25E}" type="slidenum">
              <a:rPr lang="en-US" altLang="ja-JP"/>
              <a:pPr>
                <a:defRPr/>
              </a:pPr>
              <a:t>‹#›</a:t>
            </a:fld>
            <a:endParaRPr lang="en-US" altLang="ja-JP"/>
          </a:p>
        </p:txBody>
      </p:sp>
    </p:spTree>
    <p:extLst>
      <p:ext uri="{BB962C8B-B14F-4D97-AF65-F5344CB8AC3E}">
        <p14:creationId xmlns:p14="http://schemas.microsoft.com/office/powerpoint/2010/main" val="852933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D77093CF-5401-4E8E-9371-C1D707249115}" type="slidenum">
              <a:rPr lang="en-US" altLang="ja-JP"/>
              <a:pPr>
                <a:defRPr/>
              </a:pPr>
              <a:t>‹#›</a:t>
            </a:fld>
            <a:endParaRPr lang="en-US" altLang="ja-JP"/>
          </a:p>
        </p:txBody>
      </p:sp>
    </p:spTree>
    <p:extLst>
      <p:ext uri="{BB962C8B-B14F-4D97-AF65-F5344CB8AC3E}">
        <p14:creationId xmlns:p14="http://schemas.microsoft.com/office/powerpoint/2010/main" val="3620960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73BF27A3-0BDC-4573-9B85-FAC04262CCA2}" type="slidenum">
              <a:rPr lang="en-US" altLang="ja-JP"/>
              <a:pPr>
                <a:defRPr/>
              </a:pPr>
              <a:t>‹#›</a:t>
            </a:fld>
            <a:endParaRPr lang="en-US" altLang="ja-JP"/>
          </a:p>
        </p:txBody>
      </p:sp>
    </p:spTree>
    <p:extLst>
      <p:ext uri="{BB962C8B-B14F-4D97-AF65-F5344CB8AC3E}">
        <p14:creationId xmlns:p14="http://schemas.microsoft.com/office/powerpoint/2010/main" val="2093074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238903F-6947-43CD-8B9F-301B4C2D2AE0}" type="slidenum">
              <a:rPr lang="en-US" altLang="ja-JP"/>
              <a:pPr>
                <a:defRPr/>
              </a:pPr>
              <a:t>‹#›</a:t>
            </a:fld>
            <a:endParaRPr lang="en-US" altLang="ja-JP"/>
          </a:p>
        </p:txBody>
      </p:sp>
    </p:spTree>
    <p:extLst>
      <p:ext uri="{BB962C8B-B14F-4D97-AF65-F5344CB8AC3E}">
        <p14:creationId xmlns:p14="http://schemas.microsoft.com/office/powerpoint/2010/main" val="2827127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7EFC220-A803-4817-A84F-6AB1FF912A84}" type="slidenum">
              <a:rPr lang="en-US" altLang="ja-JP"/>
              <a:pPr>
                <a:defRPr/>
              </a:pPr>
              <a:t>‹#›</a:t>
            </a:fld>
            <a:endParaRPr lang="en-US" altLang="ja-JP"/>
          </a:p>
        </p:txBody>
      </p:sp>
    </p:spTree>
    <p:extLst>
      <p:ext uri="{BB962C8B-B14F-4D97-AF65-F5344CB8AC3E}">
        <p14:creationId xmlns:p14="http://schemas.microsoft.com/office/powerpoint/2010/main" val="3593351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212C1C9D-189C-4A86-BCE7-D95C0B060934}" type="slidenum">
              <a:rPr lang="en-US" altLang="ja-JP" smtClean="0"/>
              <a:pPr>
                <a:defRPr/>
              </a:pPr>
              <a:t>‹#›</a:t>
            </a:fld>
            <a:endParaRPr lang="en-US" altLang="ja-JP"/>
          </a:p>
        </p:txBody>
      </p:sp>
    </p:spTree>
    <p:extLst>
      <p:ext uri="{BB962C8B-B14F-4D97-AF65-F5344CB8AC3E}">
        <p14:creationId xmlns:p14="http://schemas.microsoft.com/office/powerpoint/2010/main" val="33745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C68CEC56-89E7-4EDC-8ACA-685E8D2D367B}" type="slidenum">
              <a:rPr lang="en-US" altLang="ja-JP" smtClean="0"/>
              <a:pPr>
                <a:defRPr/>
              </a:pPr>
              <a:t>‹#›</a:t>
            </a:fld>
            <a:endParaRPr lang="en-US" altLang="ja-JP"/>
          </a:p>
        </p:txBody>
      </p:sp>
    </p:spTree>
    <p:extLst>
      <p:ext uri="{BB962C8B-B14F-4D97-AF65-F5344CB8AC3E}">
        <p14:creationId xmlns:p14="http://schemas.microsoft.com/office/powerpoint/2010/main" val="534365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3A5F6ECD-376B-431F-9A98-277F59E65769}" type="slidenum">
              <a:rPr lang="en-US" altLang="ja-JP" smtClean="0"/>
              <a:pPr>
                <a:defRPr/>
              </a:pPr>
              <a:t>‹#›</a:t>
            </a:fld>
            <a:endParaRPr lang="en-US" altLang="ja-JP"/>
          </a:p>
        </p:txBody>
      </p:sp>
    </p:spTree>
    <p:extLst>
      <p:ext uri="{BB962C8B-B14F-4D97-AF65-F5344CB8AC3E}">
        <p14:creationId xmlns:p14="http://schemas.microsoft.com/office/powerpoint/2010/main" val="1860657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39BC98ED-5654-4E2C-BA91-2CC397A53D82}" type="slidenum">
              <a:rPr lang="en-US" altLang="ja-JP" smtClean="0"/>
              <a:pPr>
                <a:defRPr/>
              </a:pPr>
              <a:t>‹#›</a:t>
            </a:fld>
            <a:endParaRPr lang="en-US" altLang="ja-JP"/>
          </a:p>
        </p:txBody>
      </p:sp>
    </p:spTree>
    <p:extLst>
      <p:ext uri="{BB962C8B-B14F-4D97-AF65-F5344CB8AC3E}">
        <p14:creationId xmlns:p14="http://schemas.microsoft.com/office/powerpoint/2010/main" val="2871134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pPr>
              <a:defRPr/>
            </a:pPr>
            <a:fld id="{9278BA52-8DA4-4247-9CF0-9E5F32B0C3E1}" type="slidenum">
              <a:rPr lang="en-US" altLang="ja-JP" smtClean="0"/>
              <a:pPr>
                <a:defRPr/>
              </a:pPr>
              <a:t>‹#›</a:t>
            </a:fld>
            <a:endParaRPr lang="en-US" altLang="ja-JP"/>
          </a:p>
        </p:txBody>
      </p:sp>
    </p:spTree>
    <p:extLst>
      <p:ext uri="{BB962C8B-B14F-4D97-AF65-F5344CB8AC3E}">
        <p14:creationId xmlns:p14="http://schemas.microsoft.com/office/powerpoint/2010/main" val="29229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77698D-F4BA-4DAA-915C-ACCCEE7A8E06}" type="slidenum">
              <a:rPr lang="en-US" altLang="ja-JP"/>
              <a:pPr>
                <a:defRPr/>
              </a:pPr>
              <a:t>‹#›</a:t>
            </a:fld>
            <a:endParaRPr lang="en-US" altLang="ja-JP"/>
          </a:p>
        </p:txBody>
      </p:sp>
    </p:spTree>
    <p:extLst>
      <p:ext uri="{BB962C8B-B14F-4D97-AF65-F5344CB8AC3E}">
        <p14:creationId xmlns:p14="http://schemas.microsoft.com/office/powerpoint/2010/main" val="1073694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pPr>
              <a:defRPr/>
            </a:pPr>
            <a:fld id="{96A84595-3689-4873-97D1-CB364B83EA85}" type="slidenum">
              <a:rPr lang="en-US" altLang="ja-JP" smtClean="0"/>
              <a:pPr>
                <a:defRPr/>
              </a:pPr>
              <a:t>‹#›</a:t>
            </a:fld>
            <a:endParaRPr lang="en-US" altLang="ja-JP"/>
          </a:p>
        </p:txBody>
      </p:sp>
    </p:spTree>
    <p:extLst>
      <p:ext uri="{BB962C8B-B14F-4D97-AF65-F5344CB8AC3E}">
        <p14:creationId xmlns:p14="http://schemas.microsoft.com/office/powerpoint/2010/main" val="957613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0BA6DDF6-35B3-4773-B42B-9E80D433814E}" type="slidenum">
              <a:rPr lang="en-US" altLang="ja-JP" smtClean="0"/>
              <a:pPr>
                <a:defRPr/>
              </a:pPr>
              <a:t>‹#›</a:t>
            </a:fld>
            <a:endParaRPr lang="en-US" altLang="ja-JP"/>
          </a:p>
        </p:txBody>
      </p:sp>
    </p:spTree>
    <p:extLst>
      <p:ext uri="{BB962C8B-B14F-4D97-AF65-F5344CB8AC3E}">
        <p14:creationId xmlns:p14="http://schemas.microsoft.com/office/powerpoint/2010/main" val="1577589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94F6B1B4-5050-46B3-8FF8-83F69C76651B}" type="slidenum">
              <a:rPr lang="en-US" altLang="ja-JP" smtClean="0"/>
              <a:pPr>
                <a:defRPr/>
              </a:pPr>
              <a:t>‹#›</a:t>
            </a:fld>
            <a:endParaRPr lang="en-US" altLang="ja-JP"/>
          </a:p>
        </p:txBody>
      </p:sp>
    </p:spTree>
    <p:extLst>
      <p:ext uri="{BB962C8B-B14F-4D97-AF65-F5344CB8AC3E}">
        <p14:creationId xmlns:p14="http://schemas.microsoft.com/office/powerpoint/2010/main" val="3234424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D799EC85-ABE3-4E38-BA79-9504F59259E7}" type="slidenum">
              <a:rPr lang="en-US" altLang="ja-JP" smtClean="0"/>
              <a:pPr>
                <a:defRPr/>
              </a:pPr>
              <a:t>‹#›</a:t>
            </a:fld>
            <a:endParaRPr lang="en-US" altLang="ja-JP"/>
          </a:p>
        </p:txBody>
      </p:sp>
    </p:spTree>
    <p:extLst>
      <p:ext uri="{BB962C8B-B14F-4D97-AF65-F5344CB8AC3E}">
        <p14:creationId xmlns:p14="http://schemas.microsoft.com/office/powerpoint/2010/main" val="2229604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2B2A0834-8CBC-4D5F-95C0-984B72E0ADE3}" type="slidenum">
              <a:rPr lang="en-US" altLang="ja-JP" smtClean="0"/>
              <a:pPr>
                <a:defRPr/>
              </a:pPr>
              <a:t>‹#›</a:t>
            </a:fld>
            <a:endParaRPr lang="en-US" altLang="ja-JP"/>
          </a:p>
        </p:txBody>
      </p:sp>
    </p:spTree>
    <p:extLst>
      <p:ext uri="{BB962C8B-B14F-4D97-AF65-F5344CB8AC3E}">
        <p14:creationId xmlns:p14="http://schemas.microsoft.com/office/powerpoint/2010/main" val="409856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7D6E3E8E-FD25-498B-AA01-F2EA2B82A14B}" type="slidenum">
              <a:rPr lang="en-US" altLang="ja-JP" smtClean="0"/>
              <a:pPr>
                <a:defRPr/>
              </a:pPr>
              <a:t>‹#›</a:t>
            </a:fld>
            <a:endParaRPr lang="en-US" altLang="ja-JP"/>
          </a:p>
        </p:txBody>
      </p:sp>
    </p:spTree>
    <p:extLst>
      <p:ext uri="{BB962C8B-B14F-4D97-AF65-F5344CB8AC3E}">
        <p14:creationId xmlns:p14="http://schemas.microsoft.com/office/powerpoint/2010/main" val="2846137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a:xfrm>
            <a:off x="457200" y="6356351"/>
            <a:ext cx="2133600" cy="365125"/>
          </a:xfrm>
          <a:prstGeom prst="rect">
            <a:avLst/>
          </a:prstGeom>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4C4AE124-F07C-4949-85EC-055B3F0DE189}" type="slidenum">
              <a:rPr lang="en-US" altLang="ja-JP"/>
              <a:pPr>
                <a:defRPr/>
              </a:pPr>
              <a:t>‹#›</a:t>
            </a:fld>
            <a:endParaRPr lang="en-US" altLang="ja-JP"/>
          </a:p>
        </p:txBody>
      </p:sp>
    </p:spTree>
    <p:extLst>
      <p:ext uri="{BB962C8B-B14F-4D97-AF65-F5344CB8AC3E}">
        <p14:creationId xmlns:p14="http://schemas.microsoft.com/office/powerpoint/2010/main" val="13102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566244A1-64DE-438A-9DF3-7240F1C38F2F}" type="slidenum">
              <a:rPr lang="en-US" altLang="ja-JP"/>
              <a:pPr>
                <a:defRPr/>
              </a:pPr>
              <a:t>‹#›</a:t>
            </a:fld>
            <a:endParaRPr lang="en-US" altLang="ja-JP"/>
          </a:p>
        </p:txBody>
      </p:sp>
    </p:spTree>
    <p:extLst>
      <p:ext uri="{BB962C8B-B14F-4D97-AF65-F5344CB8AC3E}">
        <p14:creationId xmlns:p14="http://schemas.microsoft.com/office/powerpoint/2010/main" val="399556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8F5AA55-61A6-42F7-9E70-022CCFC98C8F}" type="slidenum">
              <a:rPr lang="en-US" altLang="ja-JP"/>
              <a:pPr>
                <a:defRPr/>
              </a:pPr>
              <a:t>‹#›</a:t>
            </a:fld>
            <a:endParaRPr lang="en-US" altLang="ja-JP"/>
          </a:p>
        </p:txBody>
      </p:sp>
    </p:spTree>
    <p:extLst>
      <p:ext uri="{BB962C8B-B14F-4D97-AF65-F5344CB8AC3E}">
        <p14:creationId xmlns:p14="http://schemas.microsoft.com/office/powerpoint/2010/main" val="262309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60A1A1FE-FA55-4126-9246-3399F34B6E90}" type="slidenum">
              <a:rPr lang="en-US" altLang="ja-JP"/>
              <a:pPr>
                <a:defRPr/>
              </a:pPr>
              <a:t>‹#›</a:t>
            </a:fld>
            <a:endParaRPr lang="en-US" altLang="ja-JP"/>
          </a:p>
        </p:txBody>
      </p:sp>
    </p:spTree>
    <p:extLst>
      <p:ext uri="{BB962C8B-B14F-4D97-AF65-F5344CB8AC3E}">
        <p14:creationId xmlns:p14="http://schemas.microsoft.com/office/powerpoint/2010/main" val="20792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FD297163-1802-49CE-A6D8-0E48767378A2}" type="slidenum">
              <a:rPr lang="en-US" altLang="ja-JP"/>
              <a:pPr>
                <a:defRPr/>
              </a:pPr>
              <a:t>‹#›</a:t>
            </a:fld>
            <a:endParaRPr lang="en-US" altLang="ja-JP"/>
          </a:p>
        </p:txBody>
      </p:sp>
    </p:spTree>
    <p:extLst>
      <p:ext uri="{BB962C8B-B14F-4D97-AF65-F5344CB8AC3E}">
        <p14:creationId xmlns:p14="http://schemas.microsoft.com/office/powerpoint/2010/main" val="203733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1027"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A612AC24-6FEA-4F15-B3FA-62915DDDA06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2051"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2400" smtClean="0">
                <a:solidFill>
                  <a:srgbClr val="000000"/>
                </a:solidFill>
                <a:latin typeface="+mn-lt"/>
                <a:ea typeface="ＭＳ Ｐ明朝" charset="-128"/>
              </a:defRPr>
            </a:lvl1pPr>
          </a:lstStyle>
          <a:p>
            <a:pPr>
              <a:defRPr/>
            </a:pPr>
            <a:fld id="{0DFC45D8-68C7-47C9-BDE3-1C1069838D3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4099"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410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410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37356AB5-4FA6-45AF-A767-90D8F26DA05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5123"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512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12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65BE2DB5-4180-4E13-9052-237FBB40C0F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12AC24-6FEA-4F15-B3FA-62915DDDA063}" type="slidenum">
              <a:rPr lang="en-US" altLang="ja-JP" smtClean="0"/>
              <a:pPr>
                <a:defRPr/>
              </a:pPr>
              <a:t>‹#›</a:t>
            </a:fld>
            <a:endParaRPr lang="en-US" altLang="ja-JP"/>
          </a:p>
        </p:txBody>
      </p:sp>
    </p:spTree>
    <p:extLst>
      <p:ext uri="{BB962C8B-B14F-4D97-AF65-F5344CB8AC3E}">
        <p14:creationId xmlns:p14="http://schemas.microsoft.com/office/powerpoint/2010/main" val="3249498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1.xml"/><Relationship Id="rId5" Type="http://schemas.openxmlformats.org/officeDocument/2006/relationships/image" Target="../media/image5.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4864"/>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3600" b="1" dirty="0" smtClean="0">
                <a:effectLst>
                  <a:outerShdw blurRad="38100" dist="38100" dir="2700000" algn="tl">
                    <a:srgbClr val="C0C0C0"/>
                  </a:outerShdw>
                </a:effectLst>
                <a:latin typeface="Calibri" pitchFamily="32" charset="0"/>
                <a:ea typeface="HG丸ｺﾞｼｯｸM-PRO" pitchFamily="48" charset="-128"/>
              </a:rPr>
              <a:t>⑥　居住環境</a:t>
            </a:r>
            <a:endParaRPr lang="en-US" altLang="ja-JP" sz="3600" b="1" dirty="0" smtClean="0">
              <a:effectLst>
                <a:outerShdw blurRad="38100" dist="38100" dir="2700000" algn="tl">
                  <a:srgbClr val="C0C0C0"/>
                </a:outerShdw>
              </a:effectLst>
              <a:latin typeface="Calibri" pitchFamily="32" charset="0"/>
              <a:ea typeface="HG丸ｺﾞｼｯｸM-PRO" pitchFamily="48" charset="-128"/>
            </a:endParaRPr>
          </a:p>
        </p:txBody>
      </p:sp>
      <p:sp>
        <p:nvSpPr>
          <p:cNvPr id="3"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22828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改善が進む</a:t>
            </a:r>
            <a:r>
              <a:rPr lang="zh-TW" altLang="en-US" sz="2000" b="1" dirty="0" smtClean="0">
                <a:solidFill>
                  <a:srgbClr val="000000"/>
                </a:solidFill>
                <a:ea typeface="HG丸ｺﾞｼｯｸM-PRO" pitchFamily="48" charset="-128"/>
              </a:rPr>
              <a:t>密集市街地</a:t>
            </a:r>
            <a:endParaRPr lang="ja-JP" altLang="en-US" sz="2000" b="1" dirty="0">
              <a:solidFill>
                <a:srgbClr val="000000"/>
              </a:solidFill>
              <a:ea typeface="HG丸ｺﾞｼｯｸM-PRO" pitchFamily="48" charset="-128"/>
            </a:endParaRPr>
          </a:p>
        </p:txBody>
      </p:sp>
      <p:sp>
        <p:nvSpPr>
          <p:cNvPr id="12"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10</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1" name="Rectangle 20"/>
          <p:cNvSpPr>
            <a:spLocks noChangeArrowheads="1"/>
          </p:cNvSpPr>
          <p:nvPr/>
        </p:nvSpPr>
        <p:spPr bwMode="auto">
          <a:xfrm>
            <a:off x="36000" y="432000"/>
            <a:ext cx="9072000" cy="646331"/>
          </a:xfrm>
          <a:prstGeom prst="rect">
            <a:avLst/>
          </a:prstGeom>
          <a:solidFill>
            <a:schemeClr val="bg1"/>
          </a:solidFill>
          <a:ln w="9525">
            <a:solidFill>
              <a:schemeClr val="tx1"/>
            </a:solidFill>
            <a:prstDash val="sysDot"/>
            <a:miter lim="800000"/>
            <a:headEnd/>
            <a:tailEnd/>
          </a:ln>
        </p:spPr>
        <p:txBody>
          <a:bodyPr wrap="square"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地震時等に著しく危険な密集市街地（</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7</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市</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11</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地区</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2,248ha</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の）解消に向け、まちの不燃化等により災害に強いまちづくりを進めている。</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4158688426"/>
              </p:ext>
            </p:extLst>
          </p:nvPr>
        </p:nvGraphicFramePr>
        <p:xfrm>
          <a:off x="5076056" y="1844824"/>
          <a:ext cx="4032448" cy="4603524"/>
        </p:xfrm>
        <a:graphic>
          <a:graphicData uri="http://schemas.openxmlformats.org/drawingml/2006/table">
            <a:tbl>
              <a:tblPr firstRow="1" firstCol="1" bandRow="1">
                <a:tableStyleId>{5C22544A-7EE6-4342-B048-85BDC9FD1C3A}</a:tableStyleId>
              </a:tblPr>
              <a:tblGrid>
                <a:gridCol w="1019254"/>
                <a:gridCol w="1573034"/>
                <a:gridCol w="1440160"/>
              </a:tblGrid>
              <a:tr h="775503">
                <a:tc>
                  <a:txBody>
                    <a:bodyPr/>
                    <a:lstStyle/>
                    <a:p>
                      <a:pPr algn="ctr">
                        <a:lnSpc>
                          <a:spcPts val="11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所在市</a:t>
                      </a:r>
                    </a:p>
                  </a:txBody>
                  <a:tcPr marL="72000" marR="72000" marT="0" marB="0" anchor="ctr"/>
                </a:tc>
                <a:tc>
                  <a:txBody>
                    <a:bodyPr/>
                    <a:lstStyle/>
                    <a:p>
                      <a:pPr algn="ctr">
                        <a:lnSpc>
                          <a:spcPts val="11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地区名</a:t>
                      </a:r>
                    </a:p>
                  </a:txBody>
                  <a:tcPr marL="72000" marR="72000" marT="0" marB="0" anchor="ctr"/>
                </a:tc>
                <a:tc>
                  <a:txBody>
                    <a:bodyPr/>
                    <a:lstStyle/>
                    <a:p>
                      <a:pPr algn="ctr">
                        <a:lnSpc>
                          <a:spcPts val="13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地区</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面積</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spcAft>
                          <a:spcPts val="0"/>
                        </a:spcAft>
                      </a:pP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概数）</a:t>
                      </a:r>
                    </a:p>
                  </a:txBody>
                  <a:tcPr marL="72000" marR="72000" marT="0" marB="0" anchor="ctr"/>
                </a:tc>
              </a:tr>
              <a:tr h="386905">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72000" marR="72000" marT="0" marB="0" anchor="ctr"/>
                </a:tc>
                <a:tc>
                  <a:txBody>
                    <a:bodyPr/>
                    <a:lstStyle/>
                    <a:p>
                      <a:pPr algn="l">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優先地区</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１</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３３３</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ha</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r>
              <a:tr h="298918">
                <a:tc>
                  <a:txBody>
                    <a:bodyPr/>
                    <a:lstStyle/>
                    <a:p>
                      <a:pPr algn="just">
                        <a:lnSpc>
                          <a:spcPts val="1500"/>
                        </a:lnSpc>
                        <a:spcAft>
                          <a:spcPts val="0"/>
                        </a:spcAft>
                      </a:pP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堺市</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新</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湊</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５４</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ha</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r>
              <a:tr h="298918">
                <a:tc rowSpan="2">
                  <a:txBody>
                    <a:bodyPr/>
                    <a:lstStyle/>
                    <a:p>
                      <a:pPr algn="just">
                        <a:lnSpc>
                          <a:spcPts val="1500"/>
                        </a:lnSpc>
                        <a:spcAft>
                          <a:spcPts val="0"/>
                        </a:spcAft>
                      </a:pP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豊中市</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just">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庄内</a:t>
                      </a:r>
                    </a:p>
                  </a:txBody>
                  <a:tcPr marL="72000" marR="72000" marT="0" marB="0" anchor="ctr"/>
                </a:tc>
                <a:tc>
                  <a:txBody>
                    <a:bodyPr/>
                    <a:lstStyle/>
                    <a:p>
                      <a:pPr algn="r">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１８９</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ha</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r>
              <a:tr h="298918">
                <a:tc vMerge="1">
                  <a:txBody>
                    <a:bodyPr/>
                    <a:lstStyle/>
                    <a:p>
                      <a:pPr algn="just">
                        <a:lnSpc>
                          <a:spcPts val="1500"/>
                        </a:lnSpc>
                        <a:spcAft>
                          <a:spcPts val="0"/>
                        </a:spcAft>
                      </a:pPr>
                      <a:endParaRPr lang="ja-JP" sz="105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1562" marR="61562" marT="0" marB="0"/>
                </a:tc>
                <a:tc>
                  <a:txBody>
                    <a:bodyPr/>
                    <a:lstStyle/>
                    <a:p>
                      <a:pPr algn="just">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豊南町</a:t>
                      </a:r>
                    </a:p>
                  </a:txBody>
                  <a:tcPr marL="72000" marR="72000" marT="0" marB="0" anchor="ctr"/>
                </a:tc>
                <a:tc>
                  <a:txBody>
                    <a:bodyPr/>
                    <a:lstStyle/>
                    <a:p>
                      <a:pPr algn="r">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５７</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ha</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r>
              <a:tr h="298918">
                <a:tc rowSpan="2">
                  <a:txBody>
                    <a:bodyPr/>
                    <a:lstStyle/>
                    <a:p>
                      <a:pPr algn="just">
                        <a:lnSpc>
                          <a:spcPts val="1500"/>
                        </a:lnSpc>
                        <a:spcAft>
                          <a:spcPts val="0"/>
                        </a:spcAft>
                      </a:pP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守口市</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just">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東部</a:t>
                      </a:r>
                    </a:p>
                  </a:txBody>
                  <a:tcPr marL="72000" marR="72000" marT="0" marB="0" anchor="ctr"/>
                </a:tc>
                <a:tc>
                  <a:txBody>
                    <a:bodyPr/>
                    <a:lstStyle/>
                    <a:p>
                      <a:pPr algn="r">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１５０</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ha</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r>
              <a:tr h="298918">
                <a:tc vMerge="1">
                  <a:txBody>
                    <a:bodyPr/>
                    <a:lstStyle/>
                    <a:p>
                      <a:pPr algn="just">
                        <a:lnSpc>
                          <a:spcPts val="1500"/>
                        </a:lnSpc>
                        <a:spcAft>
                          <a:spcPts val="0"/>
                        </a:spcAft>
                      </a:pPr>
                      <a:endParaRPr lang="ja-JP" sz="105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1562" marR="61562" marT="0" marB="0"/>
                </a:tc>
                <a:tc>
                  <a:txBody>
                    <a:bodyPr/>
                    <a:lstStyle/>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大日・</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八雲</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東町</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６３</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ha</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r>
              <a:tr h="298918">
                <a:tc>
                  <a:txBody>
                    <a:bodyPr/>
                    <a:lstStyle/>
                    <a:p>
                      <a:pPr algn="just">
                        <a:lnSpc>
                          <a:spcPts val="1500"/>
                        </a:lnSpc>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門真市</a:t>
                      </a:r>
                    </a:p>
                  </a:txBody>
                  <a:tcPr marL="72000" marR="72000" marT="0" marB="0" anchor="ctr"/>
                </a:tc>
                <a:tc>
                  <a:txBody>
                    <a:bodyPr/>
                    <a:lstStyle/>
                    <a:p>
                      <a:pPr algn="just">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門真市北部</a:t>
                      </a:r>
                    </a:p>
                  </a:txBody>
                  <a:tcPr marL="72000" marR="72000" marT="0" marB="0" anchor="ctr"/>
                </a:tc>
                <a:tc>
                  <a:txBody>
                    <a:bodyPr/>
                    <a:lstStyle/>
                    <a:p>
                      <a:pPr algn="r">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１３７</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ha</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r>
              <a:tr h="298918">
                <a:tc rowSpan="3">
                  <a:txBody>
                    <a:bodyPr/>
                    <a:lstStyle/>
                    <a:p>
                      <a:pPr algn="just">
                        <a:lnSpc>
                          <a:spcPts val="1500"/>
                        </a:lnSpc>
                        <a:spcAft>
                          <a:spcPts val="0"/>
                        </a:spcAft>
                      </a:pP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寝屋川市</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just">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萱島東</a:t>
                      </a:r>
                    </a:p>
                  </a:txBody>
                  <a:tcPr marL="72000" marR="72000" marT="0" marB="0" anchor="ctr"/>
                </a:tc>
                <a:tc>
                  <a:txBody>
                    <a:bodyPr/>
                    <a:lstStyle/>
                    <a:p>
                      <a:pPr algn="r">
                        <a:lnSpc>
                          <a:spcPts val="1500"/>
                        </a:lnSpc>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４９</a:t>
                      </a:r>
                      <a:r>
                        <a:rPr lang="en-US" sz="1400" kern="100">
                          <a:effectLst/>
                          <a:latin typeface="Meiryo UI" panose="020B0604030504040204" pitchFamily="50" charset="-128"/>
                          <a:ea typeface="Meiryo UI" panose="020B0604030504040204" pitchFamily="50" charset="-128"/>
                          <a:cs typeface="Meiryo UI" panose="020B0604030504040204" pitchFamily="50" charset="-128"/>
                        </a:rPr>
                        <a:t>ha</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r>
              <a:tr h="298918">
                <a:tc vMerge="1">
                  <a:txBody>
                    <a:bodyPr/>
                    <a:lstStyle/>
                    <a:p>
                      <a:pPr algn="just">
                        <a:lnSpc>
                          <a:spcPts val="1500"/>
                        </a:lnSpc>
                        <a:spcAft>
                          <a:spcPts val="0"/>
                        </a:spcAft>
                      </a:pPr>
                      <a:endParaRPr lang="ja-JP" sz="105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1562" marR="61562" marT="0" marB="0"/>
                </a:tc>
                <a:tc>
                  <a:txBody>
                    <a:bodyPr/>
                    <a:lstStyle/>
                    <a:p>
                      <a:pPr algn="just">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池田・大利</a:t>
                      </a:r>
                    </a:p>
                  </a:txBody>
                  <a:tcPr marL="72000" marR="72000" marT="0" marB="0" anchor="ctr"/>
                </a:tc>
                <a:tc>
                  <a:txBody>
                    <a:bodyPr/>
                    <a:lstStyle/>
                    <a:p>
                      <a:pPr algn="r">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６６</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ha</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r>
              <a:tr h="298918">
                <a:tc vMerge="1">
                  <a:txBody>
                    <a:bodyPr/>
                    <a:lstStyle/>
                    <a:p>
                      <a:pPr algn="just">
                        <a:lnSpc>
                          <a:spcPts val="1500"/>
                        </a:lnSpc>
                        <a:spcAft>
                          <a:spcPts val="0"/>
                        </a:spcAft>
                      </a:pPr>
                      <a:endParaRPr lang="ja-JP" sz="105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1562" marR="61562" marT="0" marB="0"/>
                </a:tc>
                <a:tc>
                  <a:txBody>
                    <a:bodyPr/>
                    <a:lstStyle/>
                    <a:p>
                      <a:pPr algn="just">
                        <a:lnSpc>
                          <a:spcPts val="1500"/>
                        </a:lnSpc>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香里</a:t>
                      </a:r>
                    </a:p>
                  </a:txBody>
                  <a:tcPr marL="72000" marR="72000" marT="0" marB="0" anchor="ctr"/>
                </a:tc>
                <a:tc>
                  <a:txBody>
                    <a:bodyPr/>
                    <a:lstStyle/>
                    <a:p>
                      <a:pPr algn="r">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１０１</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ha</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r>
              <a:tr h="451936">
                <a:tc>
                  <a:txBody>
                    <a:bodyPr/>
                    <a:lstStyle/>
                    <a:p>
                      <a:pPr algn="just">
                        <a:lnSpc>
                          <a:spcPts val="1500"/>
                        </a:lnSpc>
                        <a:spcAft>
                          <a:spcPts val="0"/>
                        </a:spcAft>
                      </a:pP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東大阪市</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just">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若江・岩田・瓜生堂</a:t>
                      </a:r>
                    </a:p>
                  </a:txBody>
                  <a:tcPr marL="72000" marR="72000" marT="0" marB="0" anchor="ctr"/>
                </a:tc>
                <a:tc>
                  <a:txBody>
                    <a:bodyPr/>
                    <a:lstStyle/>
                    <a:p>
                      <a:pPr algn="r">
                        <a:lnSpc>
                          <a:spcPts val="1500"/>
                        </a:lnSpc>
                        <a:spcAft>
                          <a:spcPts val="0"/>
                        </a:spcAft>
                      </a:pP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４</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９</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ha</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r>
              <a:tr h="298918">
                <a:tc>
                  <a:txBody>
                    <a:bodyPr/>
                    <a:lstStyle/>
                    <a:p>
                      <a:pPr algn="ctr">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７</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市</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a:lnSpc>
                          <a:spcPts val="1500"/>
                        </a:lnSpc>
                        <a:spcAft>
                          <a:spcPts val="0"/>
                        </a:spcAft>
                      </a:pP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１</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１</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地区</a:t>
                      </a:r>
                    </a:p>
                  </a:txBody>
                  <a:tcPr marL="72000" marR="72000" marT="0" marB="0" anchor="ctr"/>
                </a:tc>
                <a:tc>
                  <a:txBody>
                    <a:bodyPr/>
                    <a:lstStyle/>
                    <a:p>
                      <a:pPr algn="r">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２</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２４８</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ha</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r>
            </a:tbl>
          </a:graphicData>
        </a:graphic>
      </p:graphicFrame>
      <p:sp>
        <p:nvSpPr>
          <p:cNvPr id="14" name="テキスト ボックス 13"/>
          <p:cNvSpPr txBox="1"/>
          <p:nvPr/>
        </p:nvSpPr>
        <p:spPr>
          <a:xfrm>
            <a:off x="5497761" y="1249596"/>
            <a:ext cx="2962671" cy="523220"/>
          </a:xfrm>
          <a:prstGeom prst="rect">
            <a:avLst/>
          </a:prstGeom>
          <a:noFill/>
        </p:spPr>
        <p:txBody>
          <a:bodyPr wrap="none" rtlCol="0">
            <a:spAutoFit/>
          </a:bodyPr>
          <a:lstStyle/>
          <a:p>
            <a:pPr algn="l"/>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 </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 約</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2,248ha≫</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descr="大阪府内の「地震時等に著しく危険な密集市街地」の一覧を示しています。" title="「地震時等に著しく危険な密集市街地」大阪府内一覧"/>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988" y="1283905"/>
            <a:ext cx="4806790" cy="5183606"/>
          </a:xfrm>
          <a:prstGeom prst="rect">
            <a:avLst/>
          </a:prstGeom>
          <a:noFill/>
          <a:ln>
            <a:noFill/>
          </a:ln>
        </p:spPr>
      </p:pic>
      <p:sp>
        <p:nvSpPr>
          <p:cNvPr id="16" name="テキスト ボックス 15"/>
          <p:cNvSpPr txBox="1"/>
          <p:nvPr/>
        </p:nvSpPr>
        <p:spPr>
          <a:xfrm>
            <a:off x="6084168" y="6453336"/>
            <a:ext cx="2376264" cy="253916"/>
          </a:xfrm>
          <a:prstGeom prst="rect">
            <a:avLst/>
          </a:prstGeom>
          <a:noFill/>
        </p:spPr>
        <p:txBody>
          <a:bodyPr wrap="square" rtlCol="0">
            <a:spAutoFit/>
          </a:bodyPr>
          <a:lstStyle/>
          <a:p>
            <a:pPr marL="355600" indent="-355600" algn="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出典：住まうビジョン・大阪</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854423" y="1957401"/>
            <a:ext cx="628548" cy="138499"/>
          </a:xfrm>
          <a:prstGeom prst="rect">
            <a:avLst/>
          </a:prstGeom>
          <a:solidFill>
            <a:schemeClr val="bg1"/>
          </a:solidFill>
          <a:ln>
            <a:solidFill>
              <a:schemeClr val="tx1"/>
            </a:solidFill>
          </a:ln>
        </p:spPr>
        <p:txBody>
          <a:bodyPr wrap="square" lIns="0" tIns="0" rIns="0" bIns="0" rtlCol="0" anchor="ctr" anchorCtr="0">
            <a:spAutoFit/>
          </a:bodyPr>
          <a:lstStyle/>
          <a:p>
            <a:pPr marL="355600" indent="-355600"/>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庄内地区</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655104" y="2018120"/>
            <a:ext cx="684648" cy="138499"/>
          </a:xfrm>
          <a:prstGeom prst="rect">
            <a:avLst/>
          </a:prstGeom>
          <a:solidFill>
            <a:schemeClr val="bg1"/>
          </a:solidFill>
          <a:ln>
            <a:solidFill>
              <a:schemeClr val="tx1"/>
            </a:solidFill>
          </a:ln>
        </p:spPr>
        <p:txBody>
          <a:bodyPr wrap="square" lIns="0" tIns="0" rIns="0" bIns="0" rtlCol="0" anchor="ctr" anchorCtr="0">
            <a:spAutoFit/>
          </a:bodyPr>
          <a:lstStyle/>
          <a:p>
            <a:pPr marL="355600" indent="-355600"/>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豊南町地区</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347864" y="1539592"/>
            <a:ext cx="562578" cy="138499"/>
          </a:xfrm>
          <a:prstGeom prst="rect">
            <a:avLst/>
          </a:prstGeom>
          <a:solidFill>
            <a:schemeClr val="bg1"/>
          </a:solidFill>
          <a:ln>
            <a:solidFill>
              <a:schemeClr val="tx1"/>
            </a:solidFill>
          </a:ln>
        </p:spPr>
        <p:txBody>
          <a:bodyPr wrap="square" lIns="0" tIns="0" rIns="0" bIns="0" rtlCol="0" anchor="ctr" anchorCtr="0">
            <a:spAutoFit/>
          </a:bodyPr>
          <a:lstStyle/>
          <a:p>
            <a:pPr marL="355600" indent="-355600"/>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東部</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352092" y="1532008"/>
            <a:ext cx="562578" cy="138499"/>
          </a:xfrm>
          <a:prstGeom prst="rect">
            <a:avLst/>
          </a:prstGeom>
          <a:solidFill>
            <a:schemeClr val="bg1"/>
          </a:solidFill>
          <a:ln>
            <a:solidFill>
              <a:schemeClr val="tx1"/>
            </a:solidFill>
          </a:ln>
        </p:spPr>
        <p:txBody>
          <a:bodyPr wrap="square" lIns="0" tIns="0" rIns="0" bIns="0" rtlCol="0" anchor="ctr" anchorCtr="0">
            <a:spAutoFit/>
          </a:bodyPr>
          <a:lstStyle/>
          <a:p>
            <a:pPr marL="355600" indent="-355600"/>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香里</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4192060" y="1888152"/>
            <a:ext cx="774718" cy="138499"/>
          </a:xfrm>
          <a:prstGeom prst="rect">
            <a:avLst/>
          </a:prstGeom>
          <a:solidFill>
            <a:schemeClr val="bg1"/>
          </a:solidFill>
          <a:ln>
            <a:solidFill>
              <a:schemeClr val="tx1"/>
            </a:solidFill>
          </a:ln>
        </p:spPr>
        <p:txBody>
          <a:bodyPr wrap="square" lIns="0" tIns="0" rIns="0" bIns="0" rtlCol="0" anchor="ctr" anchorCtr="0">
            <a:spAutoFit/>
          </a:bodyPr>
          <a:lstStyle/>
          <a:p>
            <a:pPr marL="355600" indent="-355600"/>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池田・大利地区</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4270811" y="2346703"/>
            <a:ext cx="661229" cy="138499"/>
          </a:xfrm>
          <a:prstGeom prst="rect">
            <a:avLst/>
          </a:prstGeom>
          <a:solidFill>
            <a:schemeClr val="bg1"/>
          </a:solidFill>
          <a:ln>
            <a:solidFill>
              <a:schemeClr val="tx1"/>
            </a:solidFill>
          </a:ln>
        </p:spPr>
        <p:txBody>
          <a:bodyPr wrap="square" lIns="0" tIns="0" rIns="0" bIns="0" rtlCol="0" anchor="ctr" anchorCtr="0">
            <a:spAutoFit/>
          </a:bodyPr>
          <a:lstStyle/>
          <a:p>
            <a:pPr marL="355600" indent="-355600"/>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萱島東地区</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501138" y="1941176"/>
            <a:ext cx="1062750" cy="138499"/>
          </a:xfrm>
          <a:prstGeom prst="rect">
            <a:avLst/>
          </a:prstGeom>
          <a:solidFill>
            <a:schemeClr val="bg1"/>
          </a:solidFill>
          <a:ln>
            <a:solidFill>
              <a:schemeClr val="tx1"/>
            </a:solidFill>
          </a:ln>
        </p:spPr>
        <p:txBody>
          <a:bodyPr wrap="square" lIns="0" tIns="0" rIns="0" bIns="0" rtlCol="0" anchor="ctr" anchorCtr="0">
            <a:spAutoFit/>
          </a:bodyPr>
          <a:lstStyle/>
          <a:p>
            <a:pPr marL="355600" indent="-355600"/>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大日</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・八雲東町地区</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168696" y="3940750"/>
            <a:ext cx="522113" cy="138499"/>
          </a:xfrm>
          <a:prstGeom prst="rect">
            <a:avLst/>
          </a:prstGeom>
          <a:solidFill>
            <a:schemeClr val="bg1"/>
          </a:solidFill>
          <a:ln>
            <a:solidFill>
              <a:schemeClr val="tx1"/>
            </a:solidFill>
          </a:ln>
        </p:spPr>
        <p:txBody>
          <a:bodyPr wrap="square" lIns="0" tIns="0" rIns="0" bIns="0" rtlCol="0" anchor="ctr" anchorCtr="0">
            <a:spAutoFit/>
          </a:bodyPr>
          <a:lstStyle/>
          <a:p>
            <a:pPr marL="355600" indent="-355600"/>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優先</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703050" y="5573393"/>
            <a:ext cx="522113" cy="138499"/>
          </a:xfrm>
          <a:prstGeom prst="rect">
            <a:avLst/>
          </a:prstGeom>
          <a:solidFill>
            <a:schemeClr val="bg1"/>
          </a:solidFill>
          <a:ln>
            <a:solidFill>
              <a:schemeClr val="tx1"/>
            </a:solidFill>
          </a:ln>
        </p:spPr>
        <p:txBody>
          <a:bodyPr wrap="square" lIns="0" tIns="0" rIns="0" bIns="0" rtlCol="0" anchor="ctr" anchorCtr="0">
            <a:spAutoFit/>
          </a:bodyPr>
          <a:lstStyle/>
          <a:p>
            <a:pPr marL="355600" indent="-355600"/>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新湊地区</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707904" y="4149080"/>
            <a:ext cx="1152128" cy="138499"/>
          </a:xfrm>
          <a:prstGeom prst="rect">
            <a:avLst/>
          </a:prstGeom>
          <a:solidFill>
            <a:schemeClr val="bg1"/>
          </a:solidFill>
          <a:ln>
            <a:solidFill>
              <a:schemeClr val="tx1"/>
            </a:solidFill>
          </a:ln>
        </p:spPr>
        <p:txBody>
          <a:bodyPr wrap="square" lIns="0" tIns="0" rIns="0" bIns="0" rtlCol="0" anchor="ctr" anchorCtr="0">
            <a:spAutoFit/>
          </a:bodyPr>
          <a:lstStyle/>
          <a:p>
            <a:pPr marL="355600" indent="-355600"/>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若江・岩田・瓜生堂地区</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449133" y="2720589"/>
            <a:ext cx="828664" cy="138499"/>
          </a:xfrm>
          <a:prstGeom prst="rect">
            <a:avLst/>
          </a:prstGeom>
          <a:solidFill>
            <a:schemeClr val="bg1"/>
          </a:solidFill>
          <a:ln>
            <a:solidFill>
              <a:schemeClr val="tx1"/>
            </a:solidFill>
          </a:ln>
        </p:spPr>
        <p:txBody>
          <a:bodyPr wrap="square" lIns="0" tIns="0" rIns="0" bIns="0" rtlCol="0" anchor="ctr" anchorCtr="0">
            <a:spAutoFit/>
          </a:bodyPr>
          <a:lstStyle/>
          <a:p>
            <a:pPr marL="355600" indent="-355600"/>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門真市北部地区</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0404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a:solidFill>
                  <a:srgbClr val="000000"/>
                </a:solidFill>
                <a:ea typeface="HG丸ｺﾞｼｯｸM-PRO" pitchFamily="48" charset="-128"/>
              </a:rPr>
              <a:t>泉北ニュータウン</a:t>
            </a:r>
            <a:r>
              <a:rPr lang="ja-JP" altLang="en-US" sz="2000" b="1" dirty="0" smtClean="0">
                <a:solidFill>
                  <a:srgbClr val="000000"/>
                </a:solidFill>
                <a:ea typeface="HG丸ｺﾞｼｯｸM-PRO" pitchFamily="48" charset="-128"/>
              </a:rPr>
              <a:t>の再生（泉ケ丘駅前地域の活性化と学園都市化）</a:t>
            </a:r>
            <a:endParaRPr lang="ja-JP" altLang="en-US" sz="2000" b="1" dirty="0">
              <a:solidFill>
                <a:srgbClr val="000000"/>
              </a:solidFill>
              <a:ea typeface="HG丸ｺﾞｼｯｸM-PRO" pitchFamily="48" charset="-128"/>
            </a:endParaRPr>
          </a:p>
        </p:txBody>
      </p:sp>
      <p:sp>
        <p:nvSpPr>
          <p:cNvPr id="14" name="正方形/長方形 13"/>
          <p:cNvSpPr/>
          <p:nvPr/>
        </p:nvSpPr>
        <p:spPr>
          <a:xfrm>
            <a:off x="36000" y="432000"/>
            <a:ext cx="9072000" cy="923330"/>
          </a:xfrm>
          <a:prstGeom prst="rect">
            <a:avLst/>
          </a:prstGeom>
          <a:ln>
            <a:solidFill>
              <a:schemeClr val="tx1"/>
            </a:solidFill>
            <a:prstDash val="sysDash"/>
          </a:ln>
        </p:spPr>
        <p:txBody>
          <a:bodyPr wrap="square">
            <a:spAutoFit/>
          </a:bodyPr>
          <a:lstStyle/>
          <a:p>
            <a:pPr marL="285750" indent="-285750" algn="l">
              <a:buFont typeface="Arial" panose="020B0604020202020204" pitchFamily="34" charset="0"/>
              <a:buChar char="•"/>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泉ヶ丘駅前地区については、泉北</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高速</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鉄道や駅前</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施設</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の南海電鉄㈱</a:t>
            </a:r>
            <a:r>
              <a:rPr lang="ja-JP" altLang="en-US" sz="1800" dirty="0" err="1"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へ</a:t>
            </a:r>
            <a:r>
              <a:rPr lang="ja-JP" altLang="en-US" sz="1800" dirty="0" err="1">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譲渡や、</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2023</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年度（平成</a:t>
            </a:r>
            <a:r>
              <a:rPr lang="en-US" altLang="ja-JP"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年度）の近畿</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大学医学部・</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附属</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病院の</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立地等によりまちが大きく変化する。駅前地域での公民連携したまちづくりが進む。</a:t>
            </a: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正方形/長方形 11"/>
          <p:cNvSpPr/>
          <p:nvPr/>
        </p:nvSpPr>
        <p:spPr>
          <a:xfrm>
            <a:off x="107503" y="1609055"/>
            <a:ext cx="3937595" cy="338554"/>
          </a:xfrm>
          <a:prstGeom prst="rect">
            <a:avLst/>
          </a:prstGeom>
        </p:spPr>
        <p:txBody>
          <a:bodyPr wrap="square">
            <a:spAutoFit/>
          </a:bodyPr>
          <a:lstStyle/>
          <a:p>
            <a:pPr algn="l"/>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泉北ニュータウンにおける大学等の立地状況</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284684" y="1988840"/>
            <a:ext cx="4431332" cy="4443976"/>
            <a:chOff x="284684" y="2153376"/>
            <a:chExt cx="4431332" cy="4443976"/>
          </a:xfrm>
        </p:grpSpPr>
        <p:pic>
          <p:nvPicPr>
            <p:cNvPr id="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684" y="2153376"/>
              <a:ext cx="4431332" cy="444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直線コネクタ 14"/>
            <p:cNvCxnSpPr/>
            <p:nvPr/>
          </p:nvCxnSpPr>
          <p:spPr>
            <a:xfrm>
              <a:off x="3778746" y="2685428"/>
              <a:ext cx="443011" cy="914039"/>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3823593" y="3777551"/>
              <a:ext cx="443011" cy="105551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364701" y="3115902"/>
              <a:ext cx="918939" cy="63347"/>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871514" y="2477974"/>
              <a:ext cx="1350987" cy="59394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970434" y="2281547"/>
              <a:ext cx="935124" cy="39285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東大谷高校</a:t>
              </a:r>
            </a:p>
          </p:txBody>
        </p:sp>
        <p:sp>
          <p:nvSpPr>
            <p:cNvPr id="21" name="角丸四角形 20"/>
            <p:cNvSpPr/>
            <p:nvPr/>
          </p:nvSpPr>
          <p:spPr>
            <a:xfrm>
              <a:off x="3212015" y="4825537"/>
              <a:ext cx="1223156" cy="39285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プール学院大学・</a:t>
              </a: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短期</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3257525" y="2318251"/>
              <a:ext cx="1331658" cy="39285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帝塚山学院大学</a:t>
              </a: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（泉ヶ丘キャンパス）</a:t>
              </a:r>
            </a:p>
          </p:txBody>
        </p:sp>
        <p:sp>
          <p:nvSpPr>
            <p:cNvPr id="25" name="角丸四角形 24"/>
            <p:cNvSpPr/>
            <p:nvPr/>
          </p:nvSpPr>
          <p:spPr>
            <a:xfrm>
              <a:off x="838298" y="2951148"/>
              <a:ext cx="1656184" cy="39285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近畿大学医学部・附属病院オープン</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予定地</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(H35)</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6" name="正方形/長方形 25"/>
          <p:cNvSpPr/>
          <p:nvPr/>
        </p:nvSpPr>
        <p:spPr>
          <a:xfrm>
            <a:off x="4860032" y="1807199"/>
            <a:ext cx="3816424" cy="2554545"/>
          </a:xfrm>
          <a:prstGeom prst="rect">
            <a:avLst/>
          </a:prstGeom>
          <a:ln>
            <a:noFill/>
            <a:prstDash val="sysDash"/>
          </a:ln>
        </p:spPr>
        <p:txBody>
          <a:bodyPr wrap="square">
            <a:spAutoFit/>
          </a:bodyPr>
          <a:lstStyle/>
          <a:p>
            <a:pPr marL="171450" indent="-171450" algn="l">
              <a:buFont typeface="Wingdings" panose="05000000000000000000" pitchFamily="2" charset="2"/>
              <a:buChar char="Ø"/>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大学の立地状況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lgn="l"/>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ニュータウンには、帝塚山学院</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泉ヶ丘</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キャンパ</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プール 学院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・短期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校が立地している。</a:t>
            </a:r>
          </a:p>
          <a:p>
            <a:pPr marL="95250" indent="-95250" algn="l"/>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・周辺地域には、大阪府立大学、桃山学院</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帝塚山学院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大学（狭山キャンパス）</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大学医学部等が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lgn="l"/>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・また近畿大学医学部・附属</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病院が平成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年度に泉ヶ丘駅前にオープン予定。</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860030" y="4366845"/>
            <a:ext cx="3744417" cy="1077218"/>
          </a:xfrm>
          <a:prstGeom prst="rect">
            <a:avLst/>
          </a:prstGeom>
          <a:ln>
            <a:noFill/>
            <a:prstDash val="sysDash"/>
          </a:ln>
        </p:spPr>
        <p:txBody>
          <a:bodyPr wrap="square">
            <a:spAutoFit/>
          </a:bodyPr>
          <a:lstStyle/>
          <a:p>
            <a:pPr marL="171450" indent="-171450" algn="l">
              <a:buFont typeface="Wingdings" panose="05000000000000000000" pitchFamily="2" charset="2"/>
              <a:buChar char="Ø"/>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今後、周辺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に立地する大学・研究機関などの文化・学術研究機能を活かし、多様な人々が交流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魅力あるまちづくりを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11</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8884561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千里ニュータウンの再生（千里中央等の機能強化）</a:t>
            </a:r>
            <a:endParaRPr lang="ja-JP" altLang="en-US" sz="2000" b="1" dirty="0">
              <a:solidFill>
                <a:srgbClr val="000000"/>
              </a:solidFill>
              <a:ea typeface="HG丸ｺﾞｼｯｸM-PRO" pitchFamily="48" charset="-128"/>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276872"/>
            <a:ext cx="5328592" cy="415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3995936" y="6348917"/>
            <a:ext cx="2952328" cy="253916"/>
          </a:xfrm>
          <a:prstGeom prst="rect">
            <a:avLst/>
          </a:prstGeom>
        </p:spPr>
        <p:txBody>
          <a:bodyPr wrap="square">
            <a:spAutoFit/>
          </a:bodyPr>
          <a:lstStyle/>
          <a:p>
            <a:pPr marL="177800" indent="-177800" algn="l"/>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出典：千里中央地区活性化ビジョン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(H26.3)</a:t>
            </a:r>
          </a:p>
        </p:txBody>
      </p:sp>
      <p:sp>
        <p:nvSpPr>
          <p:cNvPr id="15" name="正方形/長方形 14"/>
          <p:cNvSpPr/>
          <p:nvPr/>
        </p:nvSpPr>
        <p:spPr>
          <a:xfrm>
            <a:off x="36000" y="432000"/>
            <a:ext cx="9072000" cy="1200329"/>
          </a:xfrm>
          <a:prstGeom prst="rect">
            <a:avLst/>
          </a:prstGeom>
          <a:ln>
            <a:solidFill>
              <a:schemeClr val="tx1"/>
            </a:solidFill>
            <a:prstDash val="sysDash"/>
          </a:ln>
        </p:spPr>
        <p:txBody>
          <a:bodyPr wrap="square">
            <a:spAutoFit/>
          </a:bodyPr>
          <a:lstStyle/>
          <a:p>
            <a:pPr marL="285750" indent="-285750" algn="l">
              <a:buFont typeface="Arial" panose="020B0604020202020204" pitchFamily="34" charset="0"/>
              <a:buChar char="•"/>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千里中央地地区においては、周辺の集合</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住宅の建替えに</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伴う若年層の増加や北</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大阪急行の</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延伸事業の進捗などにより周辺環境が大きく変化。</a:t>
            </a:r>
            <a:endParaRPr lang="en-US" altLang="ja-JP"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lgn="l">
              <a:buFont typeface="Arial" panose="020B0604020202020204" pitchFamily="34" charset="0"/>
              <a:buChar char="•"/>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これらを踏まえ、千里</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中央地区が千里ニュータウンの中心と</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して発展していくため、豊中市、大阪府、民間が連携し、再活性化に取り組む。</a:t>
            </a: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角丸四角形吹き出し 1"/>
          <p:cNvSpPr/>
          <p:nvPr/>
        </p:nvSpPr>
        <p:spPr>
          <a:xfrm>
            <a:off x="5864106" y="2976479"/>
            <a:ext cx="3100382" cy="1368152"/>
          </a:xfrm>
          <a:prstGeom prst="wedgeRoundRectCallout">
            <a:avLst>
              <a:gd name="adj1" fmla="val -68029"/>
              <a:gd name="adj2" fmla="val 61502"/>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まちづくりの方向性</a:t>
            </a:r>
          </a:p>
          <a:p>
            <a:pPr marL="180975" indent="-180975" algn="l">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シンボル空間の形成</a:t>
            </a:r>
          </a:p>
          <a:p>
            <a:pPr marL="180975" indent="-180975" algn="l">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多様な都市機能導入</a:t>
            </a:r>
          </a:p>
          <a:p>
            <a:pPr marL="180975" indent="-180975" algn="l">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歩行者・交通ネットワークの強化・改善</a:t>
            </a:r>
          </a:p>
          <a:p>
            <a:pPr marL="180975" indent="-180975" algn="l">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エリアマネジメント組織の構築</a:t>
            </a:r>
          </a:p>
        </p:txBody>
      </p:sp>
      <p:sp>
        <p:nvSpPr>
          <p:cNvPr id="14"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12</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6" name="正方形/長方形 15"/>
          <p:cNvSpPr/>
          <p:nvPr/>
        </p:nvSpPr>
        <p:spPr>
          <a:xfrm>
            <a:off x="827584" y="2276872"/>
            <a:ext cx="1656184" cy="307777"/>
          </a:xfrm>
          <a:prstGeom prst="rect">
            <a:avLst/>
          </a:prstGeom>
          <a:solidFill>
            <a:schemeClr val="bg1"/>
          </a:solidFill>
        </p:spPr>
        <p:txBody>
          <a:bodyPr wrap="square">
            <a:spAutoFit/>
          </a:bodyPr>
          <a:lstStyle/>
          <a:p>
            <a:pPr marL="177800" indent="-177800" algn="l"/>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□再整備の方針図</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4551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大久保\2016～2017都市居住課\105）千里ＮＴ方向性\20160699部長レク\map.gif"/>
          <p:cNvPicPr>
            <a:picLocks noChangeAspect="1" noChangeArrowheads="1"/>
          </p:cNvPicPr>
          <p:nvPr/>
        </p:nvPicPr>
        <p:blipFill rotWithShape="1">
          <a:blip r:embed="rId2">
            <a:extLst>
              <a:ext uri="{28A0092B-C50C-407E-A947-70E740481C1C}">
                <a14:useLocalDpi xmlns:a14="http://schemas.microsoft.com/office/drawing/2010/main" val="0"/>
              </a:ext>
            </a:extLst>
          </a:blip>
          <a:srcRect l="247" r="394"/>
          <a:stretch/>
        </p:blipFill>
        <p:spPr bwMode="auto">
          <a:xfrm>
            <a:off x="36000" y="514772"/>
            <a:ext cx="9072000" cy="6190242"/>
          </a:xfrm>
          <a:prstGeom prst="rect">
            <a:avLst/>
          </a:prstGeom>
          <a:noFill/>
          <a:ln w="15875">
            <a:noFill/>
          </a:ln>
          <a:extLst>
            <a:ext uri="{909E8E84-426E-40DD-AFC4-6F175D3DCCD1}">
              <a14:hiddenFill xmlns:a14="http://schemas.microsoft.com/office/drawing/2010/main">
                <a:solidFill>
                  <a:srgbClr val="FFFFFF"/>
                </a:solidFill>
              </a14:hiddenFill>
            </a:ext>
          </a:extLst>
        </p:spPr>
      </p:pic>
      <p:sp>
        <p:nvSpPr>
          <p:cNvPr id="5" name="フリーフォーム 4"/>
          <p:cNvSpPr/>
          <p:nvPr/>
        </p:nvSpPr>
        <p:spPr>
          <a:xfrm>
            <a:off x="2807990" y="3746748"/>
            <a:ext cx="1446857" cy="2005558"/>
          </a:xfrm>
          <a:custGeom>
            <a:avLst/>
            <a:gdLst>
              <a:gd name="connsiteX0" fmla="*/ 776378 w 1811548"/>
              <a:gd name="connsiteY0" fmla="*/ 69011 h 2760453"/>
              <a:gd name="connsiteX1" fmla="*/ 1026544 w 1811548"/>
              <a:gd name="connsiteY1" fmla="*/ 0 h 2760453"/>
              <a:gd name="connsiteX2" fmla="*/ 1259457 w 1811548"/>
              <a:gd name="connsiteY2" fmla="*/ 146649 h 2760453"/>
              <a:gd name="connsiteX3" fmla="*/ 1337095 w 1811548"/>
              <a:gd name="connsiteY3" fmla="*/ 146649 h 2760453"/>
              <a:gd name="connsiteX4" fmla="*/ 1423359 w 1811548"/>
              <a:gd name="connsiteY4" fmla="*/ 284671 h 2760453"/>
              <a:gd name="connsiteX5" fmla="*/ 1587261 w 1811548"/>
              <a:gd name="connsiteY5" fmla="*/ 207034 h 2760453"/>
              <a:gd name="connsiteX6" fmla="*/ 1690778 w 1811548"/>
              <a:gd name="connsiteY6" fmla="*/ 370936 h 2760453"/>
              <a:gd name="connsiteX7" fmla="*/ 1682151 w 1811548"/>
              <a:gd name="connsiteY7" fmla="*/ 483079 h 2760453"/>
              <a:gd name="connsiteX8" fmla="*/ 1811548 w 1811548"/>
              <a:gd name="connsiteY8" fmla="*/ 577970 h 2760453"/>
              <a:gd name="connsiteX9" fmla="*/ 1785668 w 1811548"/>
              <a:gd name="connsiteY9" fmla="*/ 741871 h 2760453"/>
              <a:gd name="connsiteX10" fmla="*/ 1794295 w 1811548"/>
              <a:gd name="connsiteY10" fmla="*/ 966158 h 2760453"/>
              <a:gd name="connsiteX11" fmla="*/ 1690778 w 1811548"/>
              <a:gd name="connsiteY11" fmla="*/ 1233577 h 2760453"/>
              <a:gd name="connsiteX12" fmla="*/ 1699404 w 1811548"/>
              <a:gd name="connsiteY12" fmla="*/ 1345721 h 2760453"/>
              <a:gd name="connsiteX13" fmla="*/ 1794295 w 1811548"/>
              <a:gd name="connsiteY13" fmla="*/ 1561381 h 2760453"/>
              <a:gd name="connsiteX14" fmla="*/ 1785668 w 1811548"/>
              <a:gd name="connsiteY14" fmla="*/ 1708030 h 2760453"/>
              <a:gd name="connsiteX15" fmla="*/ 1570008 w 1811548"/>
              <a:gd name="connsiteY15" fmla="*/ 1708030 h 2760453"/>
              <a:gd name="connsiteX16" fmla="*/ 1561382 w 1811548"/>
              <a:gd name="connsiteY16" fmla="*/ 1958196 h 2760453"/>
              <a:gd name="connsiteX17" fmla="*/ 1457865 w 1811548"/>
              <a:gd name="connsiteY17" fmla="*/ 2165230 h 2760453"/>
              <a:gd name="connsiteX18" fmla="*/ 1362974 w 1811548"/>
              <a:gd name="connsiteY18" fmla="*/ 2251494 h 2760453"/>
              <a:gd name="connsiteX19" fmla="*/ 1406106 w 1811548"/>
              <a:gd name="connsiteY19" fmla="*/ 2467154 h 2760453"/>
              <a:gd name="connsiteX20" fmla="*/ 1699404 w 1811548"/>
              <a:gd name="connsiteY20" fmla="*/ 2587924 h 2760453"/>
              <a:gd name="connsiteX21" fmla="*/ 1509623 w 1811548"/>
              <a:gd name="connsiteY21" fmla="*/ 2656936 h 2760453"/>
              <a:gd name="connsiteX22" fmla="*/ 1173193 w 1811548"/>
              <a:gd name="connsiteY22" fmla="*/ 2691441 h 2760453"/>
              <a:gd name="connsiteX23" fmla="*/ 1121434 w 1811548"/>
              <a:gd name="connsiteY23" fmla="*/ 2760453 h 2760453"/>
              <a:gd name="connsiteX24" fmla="*/ 914400 w 1811548"/>
              <a:gd name="connsiteY24" fmla="*/ 2760453 h 2760453"/>
              <a:gd name="connsiteX25" fmla="*/ 664234 w 1811548"/>
              <a:gd name="connsiteY25" fmla="*/ 2751826 h 2760453"/>
              <a:gd name="connsiteX26" fmla="*/ 284672 w 1811548"/>
              <a:gd name="connsiteY26" fmla="*/ 2743200 h 2760453"/>
              <a:gd name="connsiteX27" fmla="*/ 241540 w 1811548"/>
              <a:gd name="connsiteY27" fmla="*/ 2605177 h 2760453"/>
              <a:gd name="connsiteX28" fmla="*/ 293299 w 1811548"/>
              <a:gd name="connsiteY28" fmla="*/ 2389517 h 2760453"/>
              <a:gd name="connsiteX29" fmla="*/ 405442 w 1811548"/>
              <a:gd name="connsiteY29" fmla="*/ 2286000 h 2760453"/>
              <a:gd name="connsiteX30" fmla="*/ 198408 w 1811548"/>
              <a:gd name="connsiteY30" fmla="*/ 2113471 h 2760453"/>
              <a:gd name="connsiteX31" fmla="*/ 0 w 1811548"/>
              <a:gd name="connsiteY31" fmla="*/ 1457864 h 2760453"/>
              <a:gd name="connsiteX32" fmla="*/ 146649 w 1811548"/>
              <a:gd name="connsiteY32" fmla="*/ 948905 h 2760453"/>
              <a:gd name="connsiteX33" fmla="*/ 276046 w 1811548"/>
              <a:gd name="connsiteY33" fmla="*/ 966158 h 2760453"/>
              <a:gd name="connsiteX34" fmla="*/ 310551 w 1811548"/>
              <a:gd name="connsiteY34" fmla="*/ 914400 h 2760453"/>
              <a:gd name="connsiteX35" fmla="*/ 379563 w 1811548"/>
              <a:gd name="connsiteY35" fmla="*/ 905773 h 2760453"/>
              <a:gd name="connsiteX36" fmla="*/ 353683 w 1811548"/>
              <a:gd name="connsiteY36" fmla="*/ 785004 h 2760453"/>
              <a:gd name="connsiteX37" fmla="*/ 405442 w 1811548"/>
              <a:gd name="connsiteY37" fmla="*/ 612475 h 2760453"/>
              <a:gd name="connsiteX38" fmla="*/ 508959 w 1811548"/>
              <a:gd name="connsiteY38" fmla="*/ 586596 h 2760453"/>
              <a:gd name="connsiteX39" fmla="*/ 577970 w 1811548"/>
              <a:gd name="connsiteY39" fmla="*/ 439947 h 2760453"/>
              <a:gd name="connsiteX40" fmla="*/ 664234 w 1811548"/>
              <a:gd name="connsiteY40" fmla="*/ 405441 h 2760453"/>
              <a:gd name="connsiteX41" fmla="*/ 793631 w 1811548"/>
              <a:gd name="connsiteY41" fmla="*/ 232913 h 2760453"/>
              <a:gd name="connsiteX42" fmla="*/ 776378 w 1811548"/>
              <a:gd name="connsiteY42" fmla="*/ 69011 h 2760453"/>
              <a:gd name="connsiteX0" fmla="*/ 776378 w 1811548"/>
              <a:gd name="connsiteY0" fmla="*/ 69011 h 2846828"/>
              <a:gd name="connsiteX1" fmla="*/ 1026544 w 1811548"/>
              <a:gd name="connsiteY1" fmla="*/ 0 h 2846828"/>
              <a:gd name="connsiteX2" fmla="*/ 1259457 w 1811548"/>
              <a:gd name="connsiteY2" fmla="*/ 146649 h 2846828"/>
              <a:gd name="connsiteX3" fmla="*/ 1337095 w 1811548"/>
              <a:gd name="connsiteY3" fmla="*/ 146649 h 2846828"/>
              <a:gd name="connsiteX4" fmla="*/ 1423359 w 1811548"/>
              <a:gd name="connsiteY4" fmla="*/ 284671 h 2846828"/>
              <a:gd name="connsiteX5" fmla="*/ 1587261 w 1811548"/>
              <a:gd name="connsiteY5" fmla="*/ 207034 h 2846828"/>
              <a:gd name="connsiteX6" fmla="*/ 1690778 w 1811548"/>
              <a:gd name="connsiteY6" fmla="*/ 370936 h 2846828"/>
              <a:gd name="connsiteX7" fmla="*/ 1682151 w 1811548"/>
              <a:gd name="connsiteY7" fmla="*/ 483079 h 2846828"/>
              <a:gd name="connsiteX8" fmla="*/ 1811548 w 1811548"/>
              <a:gd name="connsiteY8" fmla="*/ 577970 h 2846828"/>
              <a:gd name="connsiteX9" fmla="*/ 1785668 w 1811548"/>
              <a:gd name="connsiteY9" fmla="*/ 741871 h 2846828"/>
              <a:gd name="connsiteX10" fmla="*/ 1794295 w 1811548"/>
              <a:gd name="connsiteY10" fmla="*/ 966158 h 2846828"/>
              <a:gd name="connsiteX11" fmla="*/ 1690778 w 1811548"/>
              <a:gd name="connsiteY11" fmla="*/ 1233577 h 2846828"/>
              <a:gd name="connsiteX12" fmla="*/ 1699404 w 1811548"/>
              <a:gd name="connsiteY12" fmla="*/ 1345721 h 2846828"/>
              <a:gd name="connsiteX13" fmla="*/ 1794295 w 1811548"/>
              <a:gd name="connsiteY13" fmla="*/ 1561381 h 2846828"/>
              <a:gd name="connsiteX14" fmla="*/ 1785668 w 1811548"/>
              <a:gd name="connsiteY14" fmla="*/ 1708030 h 2846828"/>
              <a:gd name="connsiteX15" fmla="*/ 1570008 w 1811548"/>
              <a:gd name="connsiteY15" fmla="*/ 1708030 h 2846828"/>
              <a:gd name="connsiteX16" fmla="*/ 1561382 w 1811548"/>
              <a:gd name="connsiteY16" fmla="*/ 1958196 h 2846828"/>
              <a:gd name="connsiteX17" fmla="*/ 1457865 w 1811548"/>
              <a:gd name="connsiteY17" fmla="*/ 2165230 h 2846828"/>
              <a:gd name="connsiteX18" fmla="*/ 1362974 w 1811548"/>
              <a:gd name="connsiteY18" fmla="*/ 2251494 h 2846828"/>
              <a:gd name="connsiteX19" fmla="*/ 1406106 w 1811548"/>
              <a:gd name="connsiteY19" fmla="*/ 2467154 h 2846828"/>
              <a:gd name="connsiteX20" fmla="*/ 1699404 w 1811548"/>
              <a:gd name="connsiteY20" fmla="*/ 2587924 h 2846828"/>
              <a:gd name="connsiteX21" fmla="*/ 1509623 w 1811548"/>
              <a:gd name="connsiteY21" fmla="*/ 2656936 h 2846828"/>
              <a:gd name="connsiteX22" fmla="*/ 1173193 w 1811548"/>
              <a:gd name="connsiteY22" fmla="*/ 2691441 h 2846828"/>
              <a:gd name="connsiteX23" fmla="*/ 1121434 w 1811548"/>
              <a:gd name="connsiteY23" fmla="*/ 2760453 h 2846828"/>
              <a:gd name="connsiteX24" fmla="*/ 949183 w 1811548"/>
              <a:gd name="connsiteY24" fmla="*/ 2846828 h 2846828"/>
              <a:gd name="connsiteX25" fmla="*/ 664234 w 1811548"/>
              <a:gd name="connsiteY25" fmla="*/ 2751826 h 2846828"/>
              <a:gd name="connsiteX26" fmla="*/ 284672 w 1811548"/>
              <a:gd name="connsiteY26" fmla="*/ 2743200 h 2846828"/>
              <a:gd name="connsiteX27" fmla="*/ 241540 w 1811548"/>
              <a:gd name="connsiteY27" fmla="*/ 2605177 h 2846828"/>
              <a:gd name="connsiteX28" fmla="*/ 293299 w 1811548"/>
              <a:gd name="connsiteY28" fmla="*/ 2389517 h 2846828"/>
              <a:gd name="connsiteX29" fmla="*/ 405442 w 1811548"/>
              <a:gd name="connsiteY29" fmla="*/ 2286000 h 2846828"/>
              <a:gd name="connsiteX30" fmla="*/ 198408 w 1811548"/>
              <a:gd name="connsiteY30" fmla="*/ 2113471 h 2846828"/>
              <a:gd name="connsiteX31" fmla="*/ 0 w 1811548"/>
              <a:gd name="connsiteY31" fmla="*/ 1457864 h 2846828"/>
              <a:gd name="connsiteX32" fmla="*/ 146649 w 1811548"/>
              <a:gd name="connsiteY32" fmla="*/ 948905 h 2846828"/>
              <a:gd name="connsiteX33" fmla="*/ 276046 w 1811548"/>
              <a:gd name="connsiteY33" fmla="*/ 966158 h 2846828"/>
              <a:gd name="connsiteX34" fmla="*/ 310551 w 1811548"/>
              <a:gd name="connsiteY34" fmla="*/ 914400 h 2846828"/>
              <a:gd name="connsiteX35" fmla="*/ 379563 w 1811548"/>
              <a:gd name="connsiteY35" fmla="*/ 905773 h 2846828"/>
              <a:gd name="connsiteX36" fmla="*/ 353683 w 1811548"/>
              <a:gd name="connsiteY36" fmla="*/ 785004 h 2846828"/>
              <a:gd name="connsiteX37" fmla="*/ 405442 w 1811548"/>
              <a:gd name="connsiteY37" fmla="*/ 612475 h 2846828"/>
              <a:gd name="connsiteX38" fmla="*/ 508959 w 1811548"/>
              <a:gd name="connsiteY38" fmla="*/ 586596 h 2846828"/>
              <a:gd name="connsiteX39" fmla="*/ 577970 w 1811548"/>
              <a:gd name="connsiteY39" fmla="*/ 439947 h 2846828"/>
              <a:gd name="connsiteX40" fmla="*/ 664234 w 1811548"/>
              <a:gd name="connsiteY40" fmla="*/ 405441 h 2846828"/>
              <a:gd name="connsiteX41" fmla="*/ 793631 w 1811548"/>
              <a:gd name="connsiteY41" fmla="*/ 232913 h 2846828"/>
              <a:gd name="connsiteX42" fmla="*/ 776378 w 1811548"/>
              <a:gd name="connsiteY42" fmla="*/ 69011 h 2846828"/>
              <a:gd name="connsiteX0" fmla="*/ 776378 w 1872479"/>
              <a:gd name="connsiteY0" fmla="*/ 69011 h 2846828"/>
              <a:gd name="connsiteX1" fmla="*/ 1026544 w 1872479"/>
              <a:gd name="connsiteY1" fmla="*/ 0 h 2846828"/>
              <a:gd name="connsiteX2" fmla="*/ 1259457 w 1872479"/>
              <a:gd name="connsiteY2" fmla="*/ 146649 h 2846828"/>
              <a:gd name="connsiteX3" fmla="*/ 1337095 w 1872479"/>
              <a:gd name="connsiteY3" fmla="*/ 146649 h 2846828"/>
              <a:gd name="connsiteX4" fmla="*/ 1423359 w 1872479"/>
              <a:gd name="connsiteY4" fmla="*/ 284671 h 2846828"/>
              <a:gd name="connsiteX5" fmla="*/ 1587261 w 1872479"/>
              <a:gd name="connsiteY5" fmla="*/ 207034 h 2846828"/>
              <a:gd name="connsiteX6" fmla="*/ 1690778 w 1872479"/>
              <a:gd name="connsiteY6" fmla="*/ 370936 h 2846828"/>
              <a:gd name="connsiteX7" fmla="*/ 1682151 w 1872479"/>
              <a:gd name="connsiteY7" fmla="*/ 483079 h 2846828"/>
              <a:gd name="connsiteX8" fmla="*/ 1811548 w 1872479"/>
              <a:gd name="connsiteY8" fmla="*/ 577970 h 2846828"/>
              <a:gd name="connsiteX9" fmla="*/ 1785668 w 1872479"/>
              <a:gd name="connsiteY9" fmla="*/ 741871 h 2846828"/>
              <a:gd name="connsiteX10" fmla="*/ 1794295 w 1872479"/>
              <a:gd name="connsiteY10" fmla="*/ 966158 h 2846828"/>
              <a:gd name="connsiteX11" fmla="*/ 1690778 w 1872479"/>
              <a:gd name="connsiteY11" fmla="*/ 1233577 h 2846828"/>
              <a:gd name="connsiteX12" fmla="*/ 1699404 w 1872479"/>
              <a:gd name="connsiteY12" fmla="*/ 1345721 h 2846828"/>
              <a:gd name="connsiteX13" fmla="*/ 1794295 w 1872479"/>
              <a:gd name="connsiteY13" fmla="*/ 1561381 h 2846828"/>
              <a:gd name="connsiteX14" fmla="*/ 1785668 w 1872479"/>
              <a:gd name="connsiteY14" fmla="*/ 1708030 h 2846828"/>
              <a:gd name="connsiteX15" fmla="*/ 1570008 w 1872479"/>
              <a:gd name="connsiteY15" fmla="*/ 1708030 h 2846828"/>
              <a:gd name="connsiteX16" fmla="*/ 1561382 w 1872479"/>
              <a:gd name="connsiteY16" fmla="*/ 1958196 h 2846828"/>
              <a:gd name="connsiteX17" fmla="*/ 1872479 w 1872479"/>
              <a:gd name="connsiteY17" fmla="*/ 2320605 h 2846828"/>
              <a:gd name="connsiteX18" fmla="*/ 1362974 w 1872479"/>
              <a:gd name="connsiteY18" fmla="*/ 2251494 h 2846828"/>
              <a:gd name="connsiteX19" fmla="*/ 1406106 w 1872479"/>
              <a:gd name="connsiteY19" fmla="*/ 2467154 h 2846828"/>
              <a:gd name="connsiteX20" fmla="*/ 1699404 w 1872479"/>
              <a:gd name="connsiteY20" fmla="*/ 2587924 h 2846828"/>
              <a:gd name="connsiteX21" fmla="*/ 1509623 w 1872479"/>
              <a:gd name="connsiteY21" fmla="*/ 2656936 h 2846828"/>
              <a:gd name="connsiteX22" fmla="*/ 1173193 w 1872479"/>
              <a:gd name="connsiteY22" fmla="*/ 2691441 h 2846828"/>
              <a:gd name="connsiteX23" fmla="*/ 1121434 w 1872479"/>
              <a:gd name="connsiteY23" fmla="*/ 2760453 h 2846828"/>
              <a:gd name="connsiteX24" fmla="*/ 949183 w 1872479"/>
              <a:gd name="connsiteY24" fmla="*/ 2846828 h 2846828"/>
              <a:gd name="connsiteX25" fmla="*/ 664234 w 1872479"/>
              <a:gd name="connsiteY25" fmla="*/ 2751826 h 2846828"/>
              <a:gd name="connsiteX26" fmla="*/ 284672 w 1872479"/>
              <a:gd name="connsiteY26" fmla="*/ 2743200 h 2846828"/>
              <a:gd name="connsiteX27" fmla="*/ 241540 w 1872479"/>
              <a:gd name="connsiteY27" fmla="*/ 2605177 h 2846828"/>
              <a:gd name="connsiteX28" fmla="*/ 293299 w 1872479"/>
              <a:gd name="connsiteY28" fmla="*/ 2389517 h 2846828"/>
              <a:gd name="connsiteX29" fmla="*/ 405442 w 1872479"/>
              <a:gd name="connsiteY29" fmla="*/ 2286000 h 2846828"/>
              <a:gd name="connsiteX30" fmla="*/ 198408 w 1872479"/>
              <a:gd name="connsiteY30" fmla="*/ 2113471 h 2846828"/>
              <a:gd name="connsiteX31" fmla="*/ 0 w 1872479"/>
              <a:gd name="connsiteY31" fmla="*/ 1457864 h 2846828"/>
              <a:gd name="connsiteX32" fmla="*/ 146649 w 1872479"/>
              <a:gd name="connsiteY32" fmla="*/ 948905 h 2846828"/>
              <a:gd name="connsiteX33" fmla="*/ 276046 w 1872479"/>
              <a:gd name="connsiteY33" fmla="*/ 966158 h 2846828"/>
              <a:gd name="connsiteX34" fmla="*/ 310551 w 1872479"/>
              <a:gd name="connsiteY34" fmla="*/ 914400 h 2846828"/>
              <a:gd name="connsiteX35" fmla="*/ 379563 w 1872479"/>
              <a:gd name="connsiteY35" fmla="*/ 905773 h 2846828"/>
              <a:gd name="connsiteX36" fmla="*/ 353683 w 1872479"/>
              <a:gd name="connsiteY36" fmla="*/ 785004 h 2846828"/>
              <a:gd name="connsiteX37" fmla="*/ 405442 w 1872479"/>
              <a:gd name="connsiteY37" fmla="*/ 612475 h 2846828"/>
              <a:gd name="connsiteX38" fmla="*/ 508959 w 1872479"/>
              <a:gd name="connsiteY38" fmla="*/ 586596 h 2846828"/>
              <a:gd name="connsiteX39" fmla="*/ 577970 w 1872479"/>
              <a:gd name="connsiteY39" fmla="*/ 439947 h 2846828"/>
              <a:gd name="connsiteX40" fmla="*/ 664234 w 1872479"/>
              <a:gd name="connsiteY40" fmla="*/ 405441 h 2846828"/>
              <a:gd name="connsiteX41" fmla="*/ 793631 w 1872479"/>
              <a:gd name="connsiteY41" fmla="*/ 232913 h 2846828"/>
              <a:gd name="connsiteX42" fmla="*/ 776378 w 1872479"/>
              <a:gd name="connsiteY42" fmla="*/ 69011 h 2846828"/>
              <a:gd name="connsiteX0" fmla="*/ 776378 w 1872479"/>
              <a:gd name="connsiteY0" fmla="*/ 69011 h 2846828"/>
              <a:gd name="connsiteX1" fmla="*/ 1026544 w 1872479"/>
              <a:gd name="connsiteY1" fmla="*/ 0 h 2846828"/>
              <a:gd name="connsiteX2" fmla="*/ 1259457 w 1872479"/>
              <a:gd name="connsiteY2" fmla="*/ 146649 h 2846828"/>
              <a:gd name="connsiteX3" fmla="*/ 1337095 w 1872479"/>
              <a:gd name="connsiteY3" fmla="*/ 146649 h 2846828"/>
              <a:gd name="connsiteX4" fmla="*/ 1423359 w 1872479"/>
              <a:gd name="connsiteY4" fmla="*/ 284671 h 2846828"/>
              <a:gd name="connsiteX5" fmla="*/ 1587261 w 1872479"/>
              <a:gd name="connsiteY5" fmla="*/ 207034 h 2846828"/>
              <a:gd name="connsiteX6" fmla="*/ 1690778 w 1872479"/>
              <a:gd name="connsiteY6" fmla="*/ 370936 h 2846828"/>
              <a:gd name="connsiteX7" fmla="*/ 1682151 w 1872479"/>
              <a:gd name="connsiteY7" fmla="*/ 483079 h 2846828"/>
              <a:gd name="connsiteX8" fmla="*/ 1811548 w 1872479"/>
              <a:gd name="connsiteY8" fmla="*/ 577970 h 2846828"/>
              <a:gd name="connsiteX9" fmla="*/ 1785668 w 1872479"/>
              <a:gd name="connsiteY9" fmla="*/ 741871 h 2846828"/>
              <a:gd name="connsiteX10" fmla="*/ 1794295 w 1872479"/>
              <a:gd name="connsiteY10" fmla="*/ 966158 h 2846828"/>
              <a:gd name="connsiteX11" fmla="*/ 1690778 w 1872479"/>
              <a:gd name="connsiteY11" fmla="*/ 1233577 h 2846828"/>
              <a:gd name="connsiteX12" fmla="*/ 1699404 w 1872479"/>
              <a:gd name="connsiteY12" fmla="*/ 1345721 h 2846828"/>
              <a:gd name="connsiteX13" fmla="*/ 1794295 w 1872479"/>
              <a:gd name="connsiteY13" fmla="*/ 1561381 h 2846828"/>
              <a:gd name="connsiteX14" fmla="*/ 1785668 w 1872479"/>
              <a:gd name="connsiteY14" fmla="*/ 1708030 h 2846828"/>
              <a:gd name="connsiteX15" fmla="*/ 1570008 w 1872479"/>
              <a:gd name="connsiteY15" fmla="*/ 1708030 h 2846828"/>
              <a:gd name="connsiteX16" fmla="*/ 1561382 w 1872479"/>
              <a:gd name="connsiteY16" fmla="*/ 1958196 h 2846828"/>
              <a:gd name="connsiteX17" fmla="*/ 1872479 w 1872479"/>
              <a:gd name="connsiteY17" fmla="*/ 2320605 h 2846828"/>
              <a:gd name="connsiteX18" fmla="*/ 1872479 w 1872479"/>
              <a:gd name="connsiteY18" fmla="*/ 2484514 h 2846828"/>
              <a:gd name="connsiteX19" fmla="*/ 1406106 w 1872479"/>
              <a:gd name="connsiteY19" fmla="*/ 2467154 h 2846828"/>
              <a:gd name="connsiteX20" fmla="*/ 1699404 w 1872479"/>
              <a:gd name="connsiteY20" fmla="*/ 2587924 h 2846828"/>
              <a:gd name="connsiteX21" fmla="*/ 1509623 w 1872479"/>
              <a:gd name="connsiteY21" fmla="*/ 2656936 h 2846828"/>
              <a:gd name="connsiteX22" fmla="*/ 1173193 w 1872479"/>
              <a:gd name="connsiteY22" fmla="*/ 2691441 h 2846828"/>
              <a:gd name="connsiteX23" fmla="*/ 1121434 w 1872479"/>
              <a:gd name="connsiteY23" fmla="*/ 2760453 h 2846828"/>
              <a:gd name="connsiteX24" fmla="*/ 949183 w 1872479"/>
              <a:gd name="connsiteY24" fmla="*/ 2846828 h 2846828"/>
              <a:gd name="connsiteX25" fmla="*/ 664234 w 1872479"/>
              <a:gd name="connsiteY25" fmla="*/ 2751826 h 2846828"/>
              <a:gd name="connsiteX26" fmla="*/ 284672 w 1872479"/>
              <a:gd name="connsiteY26" fmla="*/ 2743200 h 2846828"/>
              <a:gd name="connsiteX27" fmla="*/ 241540 w 1872479"/>
              <a:gd name="connsiteY27" fmla="*/ 2605177 h 2846828"/>
              <a:gd name="connsiteX28" fmla="*/ 293299 w 1872479"/>
              <a:gd name="connsiteY28" fmla="*/ 2389517 h 2846828"/>
              <a:gd name="connsiteX29" fmla="*/ 405442 w 1872479"/>
              <a:gd name="connsiteY29" fmla="*/ 2286000 h 2846828"/>
              <a:gd name="connsiteX30" fmla="*/ 198408 w 1872479"/>
              <a:gd name="connsiteY30" fmla="*/ 2113471 h 2846828"/>
              <a:gd name="connsiteX31" fmla="*/ 0 w 1872479"/>
              <a:gd name="connsiteY31" fmla="*/ 1457864 h 2846828"/>
              <a:gd name="connsiteX32" fmla="*/ 146649 w 1872479"/>
              <a:gd name="connsiteY32" fmla="*/ 948905 h 2846828"/>
              <a:gd name="connsiteX33" fmla="*/ 276046 w 1872479"/>
              <a:gd name="connsiteY33" fmla="*/ 966158 h 2846828"/>
              <a:gd name="connsiteX34" fmla="*/ 310551 w 1872479"/>
              <a:gd name="connsiteY34" fmla="*/ 914400 h 2846828"/>
              <a:gd name="connsiteX35" fmla="*/ 379563 w 1872479"/>
              <a:gd name="connsiteY35" fmla="*/ 905773 h 2846828"/>
              <a:gd name="connsiteX36" fmla="*/ 353683 w 1872479"/>
              <a:gd name="connsiteY36" fmla="*/ 785004 h 2846828"/>
              <a:gd name="connsiteX37" fmla="*/ 405442 w 1872479"/>
              <a:gd name="connsiteY37" fmla="*/ 612475 h 2846828"/>
              <a:gd name="connsiteX38" fmla="*/ 508959 w 1872479"/>
              <a:gd name="connsiteY38" fmla="*/ 586596 h 2846828"/>
              <a:gd name="connsiteX39" fmla="*/ 577970 w 1872479"/>
              <a:gd name="connsiteY39" fmla="*/ 439947 h 2846828"/>
              <a:gd name="connsiteX40" fmla="*/ 664234 w 1872479"/>
              <a:gd name="connsiteY40" fmla="*/ 405441 h 2846828"/>
              <a:gd name="connsiteX41" fmla="*/ 793631 w 1872479"/>
              <a:gd name="connsiteY41" fmla="*/ 232913 h 2846828"/>
              <a:gd name="connsiteX42" fmla="*/ 776378 w 1872479"/>
              <a:gd name="connsiteY42" fmla="*/ 69011 h 2846828"/>
              <a:gd name="connsiteX0" fmla="*/ 776378 w 1872479"/>
              <a:gd name="connsiteY0" fmla="*/ 69011 h 2846828"/>
              <a:gd name="connsiteX1" fmla="*/ 1026544 w 1872479"/>
              <a:gd name="connsiteY1" fmla="*/ 0 h 2846828"/>
              <a:gd name="connsiteX2" fmla="*/ 1259457 w 1872479"/>
              <a:gd name="connsiteY2" fmla="*/ 146649 h 2846828"/>
              <a:gd name="connsiteX3" fmla="*/ 1337095 w 1872479"/>
              <a:gd name="connsiteY3" fmla="*/ 146649 h 2846828"/>
              <a:gd name="connsiteX4" fmla="*/ 1423359 w 1872479"/>
              <a:gd name="connsiteY4" fmla="*/ 284671 h 2846828"/>
              <a:gd name="connsiteX5" fmla="*/ 1587261 w 1872479"/>
              <a:gd name="connsiteY5" fmla="*/ 207034 h 2846828"/>
              <a:gd name="connsiteX6" fmla="*/ 1690778 w 1872479"/>
              <a:gd name="connsiteY6" fmla="*/ 370936 h 2846828"/>
              <a:gd name="connsiteX7" fmla="*/ 1682151 w 1872479"/>
              <a:gd name="connsiteY7" fmla="*/ 483079 h 2846828"/>
              <a:gd name="connsiteX8" fmla="*/ 1811548 w 1872479"/>
              <a:gd name="connsiteY8" fmla="*/ 577970 h 2846828"/>
              <a:gd name="connsiteX9" fmla="*/ 1785668 w 1872479"/>
              <a:gd name="connsiteY9" fmla="*/ 741871 h 2846828"/>
              <a:gd name="connsiteX10" fmla="*/ 1794295 w 1872479"/>
              <a:gd name="connsiteY10" fmla="*/ 966158 h 2846828"/>
              <a:gd name="connsiteX11" fmla="*/ 1690778 w 1872479"/>
              <a:gd name="connsiteY11" fmla="*/ 1233577 h 2846828"/>
              <a:gd name="connsiteX12" fmla="*/ 1699404 w 1872479"/>
              <a:gd name="connsiteY12" fmla="*/ 1345721 h 2846828"/>
              <a:gd name="connsiteX13" fmla="*/ 1794295 w 1872479"/>
              <a:gd name="connsiteY13" fmla="*/ 1561381 h 2846828"/>
              <a:gd name="connsiteX14" fmla="*/ 1785668 w 1872479"/>
              <a:gd name="connsiteY14" fmla="*/ 1708030 h 2846828"/>
              <a:gd name="connsiteX15" fmla="*/ 1570008 w 1872479"/>
              <a:gd name="connsiteY15" fmla="*/ 1708030 h 2846828"/>
              <a:gd name="connsiteX16" fmla="*/ 1561382 w 1872479"/>
              <a:gd name="connsiteY16" fmla="*/ 1958196 h 2846828"/>
              <a:gd name="connsiteX17" fmla="*/ 1872479 w 1872479"/>
              <a:gd name="connsiteY17" fmla="*/ 2320605 h 2846828"/>
              <a:gd name="connsiteX18" fmla="*/ 1872479 w 1872479"/>
              <a:gd name="connsiteY18" fmla="*/ 2484514 h 2846828"/>
              <a:gd name="connsiteX19" fmla="*/ 1699404 w 1872479"/>
              <a:gd name="connsiteY19" fmla="*/ 2587924 h 2846828"/>
              <a:gd name="connsiteX20" fmla="*/ 1509623 w 1872479"/>
              <a:gd name="connsiteY20" fmla="*/ 2656936 h 2846828"/>
              <a:gd name="connsiteX21" fmla="*/ 1173193 w 1872479"/>
              <a:gd name="connsiteY21" fmla="*/ 2691441 h 2846828"/>
              <a:gd name="connsiteX22" fmla="*/ 1121434 w 1872479"/>
              <a:gd name="connsiteY22" fmla="*/ 2760453 h 2846828"/>
              <a:gd name="connsiteX23" fmla="*/ 949183 w 1872479"/>
              <a:gd name="connsiteY23" fmla="*/ 2846828 h 2846828"/>
              <a:gd name="connsiteX24" fmla="*/ 664234 w 1872479"/>
              <a:gd name="connsiteY24" fmla="*/ 2751826 h 2846828"/>
              <a:gd name="connsiteX25" fmla="*/ 284672 w 1872479"/>
              <a:gd name="connsiteY25" fmla="*/ 2743200 h 2846828"/>
              <a:gd name="connsiteX26" fmla="*/ 241540 w 1872479"/>
              <a:gd name="connsiteY26" fmla="*/ 2605177 h 2846828"/>
              <a:gd name="connsiteX27" fmla="*/ 293299 w 1872479"/>
              <a:gd name="connsiteY27" fmla="*/ 2389517 h 2846828"/>
              <a:gd name="connsiteX28" fmla="*/ 405442 w 1872479"/>
              <a:gd name="connsiteY28" fmla="*/ 2286000 h 2846828"/>
              <a:gd name="connsiteX29" fmla="*/ 198408 w 1872479"/>
              <a:gd name="connsiteY29" fmla="*/ 2113471 h 2846828"/>
              <a:gd name="connsiteX30" fmla="*/ 0 w 1872479"/>
              <a:gd name="connsiteY30" fmla="*/ 1457864 h 2846828"/>
              <a:gd name="connsiteX31" fmla="*/ 146649 w 1872479"/>
              <a:gd name="connsiteY31" fmla="*/ 948905 h 2846828"/>
              <a:gd name="connsiteX32" fmla="*/ 276046 w 1872479"/>
              <a:gd name="connsiteY32" fmla="*/ 966158 h 2846828"/>
              <a:gd name="connsiteX33" fmla="*/ 310551 w 1872479"/>
              <a:gd name="connsiteY33" fmla="*/ 914400 h 2846828"/>
              <a:gd name="connsiteX34" fmla="*/ 379563 w 1872479"/>
              <a:gd name="connsiteY34" fmla="*/ 905773 h 2846828"/>
              <a:gd name="connsiteX35" fmla="*/ 353683 w 1872479"/>
              <a:gd name="connsiteY35" fmla="*/ 785004 h 2846828"/>
              <a:gd name="connsiteX36" fmla="*/ 405442 w 1872479"/>
              <a:gd name="connsiteY36" fmla="*/ 612475 h 2846828"/>
              <a:gd name="connsiteX37" fmla="*/ 508959 w 1872479"/>
              <a:gd name="connsiteY37" fmla="*/ 586596 h 2846828"/>
              <a:gd name="connsiteX38" fmla="*/ 577970 w 1872479"/>
              <a:gd name="connsiteY38" fmla="*/ 439947 h 2846828"/>
              <a:gd name="connsiteX39" fmla="*/ 664234 w 1872479"/>
              <a:gd name="connsiteY39" fmla="*/ 405441 h 2846828"/>
              <a:gd name="connsiteX40" fmla="*/ 793631 w 1872479"/>
              <a:gd name="connsiteY40" fmla="*/ 232913 h 2846828"/>
              <a:gd name="connsiteX41" fmla="*/ 776378 w 1872479"/>
              <a:gd name="connsiteY41" fmla="*/ 69011 h 2846828"/>
              <a:gd name="connsiteX0" fmla="*/ 776378 w 2054181"/>
              <a:gd name="connsiteY0" fmla="*/ 69011 h 2846828"/>
              <a:gd name="connsiteX1" fmla="*/ 1026544 w 2054181"/>
              <a:gd name="connsiteY1" fmla="*/ 0 h 2846828"/>
              <a:gd name="connsiteX2" fmla="*/ 1259457 w 2054181"/>
              <a:gd name="connsiteY2" fmla="*/ 146649 h 2846828"/>
              <a:gd name="connsiteX3" fmla="*/ 1337095 w 2054181"/>
              <a:gd name="connsiteY3" fmla="*/ 146649 h 2846828"/>
              <a:gd name="connsiteX4" fmla="*/ 1423359 w 2054181"/>
              <a:gd name="connsiteY4" fmla="*/ 284671 h 2846828"/>
              <a:gd name="connsiteX5" fmla="*/ 1587261 w 2054181"/>
              <a:gd name="connsiteY5" fmla="*/ 207034 h 2846828"/>
              <a:gd name="connsiteX6" fmla="*/ 1690778 w 2054181"/>
              <a:gd name="connsiteY6" fmla="*/ 370936 h 2846828"/>
              <a:gd name="connsiteX7" fmla="*/ 1682151 w 2054181"/>
              <a:gd name="connsiteY7" fmla="*/ 483079 h 2846828"/>
              <a:gd name="connsiteX8" fmla="*/ 1811548 w 2054181"/>
              <a:gd name="connsiteY8" fmla="*/ 577970 h 2846828"/>
              <a:gd name="connsiteX9" fmla="*/ 1785668 w 2054181"/>
              <a:gd name="connsiteY9" fmla="*/ 741871 h 2846828"/>
              <a:gd name="connsiteX10" fmla="*/ 1794295 w 2054181"/>
              <a:gd name="connsiteY10" fmla="*/ 966158 h 2846828"/>
              <a:gd name="connsiteX11" fmla="*/ 1690778 w 2054181"/>
              <a:gd name="connsiteY11" fmla="*/ 1233577 h 2846828"/>
              <a:gd name="connsiteX12" fmla="*/ 1699404 w 2054181"/>
              <a:gd name="connsiteY12" fmla="*/ 1345721 h 2846828"/>
              <a:gd name="connsiteX13" fmla="*/ 1794295 w 2054181"/>
              <a:gd name="connsiteY13" fmla="*/ 1561381 h 2846828"/>
              <a:gd name="connsiteX14" fmla="*/ 1785668 w 2054181"/>
              <a:gd name="connsiteY14" fmla="*/ 1708030 h 2846828"/>
              <a:gd name="connsiteX15" fmla="*/ 1570008 w 2054181"/>
              <a:gd name="connsiteY15" fmla="*/ 1708030 h 2846828"/>
              <a:gd name="connsiteX16" fmla="*/ 1561382 w 2054181"/>
              <a:gd name="connsiteY16" fmla="*/ 1958196 h 2846828"/>
              <a:gd name="connsiteX17" fmla="*/ 2054181 w 2054181"/>
              <a:gd name="connsiteY17" fmla="*/ 2346585 h 2846828"/>
              <a:gd name="connsiteX18" fmla="*/ 1872479 w 2054181"/>
              <a:gd name="connsiteY18" fmla="*/ 2484514 h 2846828"/>
              <a:gd name="connsiteX19" fmla="*/ 1699404 w 2054181"/>
              <a:gd name="connsiteY19" fmla="*/ 2587924 h 2846828"/>
              <a:gd name="connsiteX20" fmla="*/ 1509623 w 2054181"/>
              <a:gd name="connsiteY20" fmla="*/ 2656936 h 2846828"/>
              <a:gd name="connsiteX21" fmla="*/ 1173193 w 2054181"/>
              <a:gd name="connsiteY21" fmla="*/ 2691441 h 2846828"/>
              <a:gd name="connsiteX22" fmla="*/ 1121434 w 2054181"/>
              <a:gd name="connsiteY22" fmla="*/ 2760453 h 2846828"/>
              <a:gd name="connsiteX23" fmla="*/ 949183 w 2054181"/>
              <a:gd name="connsiteY23" fmla="*/ 2846828 h 2846828"/>
              <a:gd name="connsiteX24" fmla="*/ 664234 w 2054181"/>
              <a:gd name="connsiteY24" fmla="*/ 2751826 h 2846828"/>
              <a:gd name="connsiteX25" fmla="*/ 284672 w 2054181"/>
              <a:gd name="connsiteY25" fmla="*/ 2743200 h 2846828"/>
              <a:gd name="connsiteX26" fmla="*/ 241540 w 2054181"/>
              <a:gd name="connsiteY26" fmla="*/ 2605177 h 2846828"/>
              <a:gd name="connsiteX27" fmla="*/ 293299 w 2054181"/>
              <a:gd name="connsiteY27" fmla="*/ 2389517 h 2846828"/>
              <a:gd name="connsiteX28" fmla="*/ 405442 w 2054181"/>
              <a:gd name="connsiteY28" fmla="*/ 2286000 h 2846828"/>
              <a:gd name="connsiteX29" fmla="*/ 198408 w 2054181"/>
              <a:gd name="connsiteY29" fmla="*/ 2113471 h 2846828"/>
              <a:gd name="connsiteX30" fmla="*/ 0 w 2054181"/>
              <a:gd name="connsiteY30" fmla="*/ 1457864 h 2846828"/>
              <a:gd name="connsiteX31" fmla="*/ 146649 w 2054181"/>
              <a:gd name="connsiteY31" fmla="*/ 948905 h 2846828"/>
              <a:gd name="connsiteX32" fmla="*/ 276046 w 2054181"/>
              <a:gd name="connsiteY32" fmla="*/ 966158 h 2846828"/>
              <a:gd name="connsiteX33" fmla="*/ 310551 w 2054181"/>
              <a:gd name="connsiteY33" fmla="*/ 914400 h 2846828"/>
              <a:gd name="connsiteX34" fmla="*/ 379563 w 2054181"/>
              <a:gd name="connsiteY34" fmla="*/ 905773 h 2846828"/>
              <a:gd name="connsiteX35" fmla="*/ 353683 w 2054181"/>
              <a:gd name="connsiteY35" fmla="*/ 785004 h 2846828"/>
              <a:gd name="connsiteX36" fmla="*/ 405442 w 2054181"/>
              <a:gd name="connsiteY36" fmla="*/ 612475 h 2846828"/>
              <a:gd name="connsiteX37" fmla="*/ 508959 w 2054181"/>
              <a:gd name="connsiteY37" fmla="*/ 586596 h 2846828"/>
              <a:gd name="connsiteX38" fmla="*/ 577970 w 2054181"/>
              <a:gd name="connsiteY38" fmla="*/ 439947 h 2846828"/>
              <a:gd name="connsiteX39" fmla="*/ 664234 w 2054181"/>
              <a:gd name="connsiteY39" fmla="*/ 405441 h 2846828"/>
              <a:gd name="connsiteX40" fmla="*/ 793631 w 2054181"/>
              <a:gd name="connsiteY40" fmla="*/ 232913 h 2846828"/>
              <a:gd name="connsiteX41" fmla="*/ 776378 w 2054181"/>
              <a:gd name="connsiteY41" fmla="*/ 69011 h 2846828"/>
              <a:gd name="connsiteX0" fmla="*/ 776378 w 2054181"/>
              <a:gd name="connsiteY0" fmla="*/ 69011 h 2846828"/>
              <a:gd name="connsiteX1" fmla="*/ 1026544 w 2054181"/>
              <a:gd name="connsiteY1" fmla="*/ 0 h 2846828"/>
              <a:gd name="connsiteX2" fmla="*/ 1259457 w 2054181"/>
              <a:gd name="connsiteY2" fmla="*/ 146649 h 2846828"/>
              <a:gd name="connsiteX3" fmla="*/ 1337095 w 2054181"/>
              <a:gd name="connsiteY3" fmla="*/ 146649 h 2846828"/>
              <a:gd name="connsiteX4" fmla="*/ 1423359 w 2054181"/>
              <a:gd name="connsiteY4" fmla="*/ 284671 h 2846828"/>
              <a:gd name="connsiteX5" fmla="*/ 1587261 w 2054181"/>
              <a:gd name="connsiteY5" fmla="*/ 207034 h 2846828"/>
              <a:gd name="connsiteX6" fmla="*/ 1690778 w 2054181"/>
              <a:gd name="connsiteY6" fmla="*/ 370936 h 2846828"/>
              <a:gd name="connsiteX7" fmla="*/ 1682151 w 2054181"/>
              <a:gd name="connsiteY7" fmla="*/ 483079 h 2846828"/>
              <a:gd name="connsiteX8" fmla="*/ 1811548 w 2054181"/>
              <a:gd name="connsiteY8" fmla="*/ 577970 h 2846828"/>
              <a:gd name="connsiteX9" fmla="*/ 1785668 w 2054181"/>
              <a:gd name="connsiteY9" fmla="*/ 741871 h 2846828"/>
              <a:gd name="connsiteX10" fmla="*/ 1794295 w 2054181"/>
              <a:gd name="connsiteY10" fmla="*/ 966158 h 2846828"/>
              <a:gd name="connsiteX11" fmla="*/ 1690778 w 2054181"/>
              <a:gd name="connsiteY11" fmla="*/ 1233577 h 2846828"/>
              <a:gd name="connsiteX12" fmla="*/ 1699404 w 2054181"/>
              <a:gd name="connsiteY12" fmla="*/ 1345721 h 2846828"/>
              <a:gd name="connsiteX13" fmla="*/ 1794295 w 2054181"/>
              <a:gd name="connsiteY13" fmla="*/ 1561381 h 2846828"/>
              <a:gd name="connsiteX14" fmla="*/ 1785668 w 2054181"/>
              <a:gd name="connsiteY14" fmla="*/ 1708030 h 2846828"/>
              <a:gd name="connsiteX15" fmla="*/ 1570008 w 2054181"/>
              <a:gd name="connsiteY15" fmla="*/ 1708030 h 2846828"/>
              <a:gd name="connsiteX16" fmla="*/ 1510057 w 2054181"/>
              <a:gd name="connsiteY16" fmla="*/ 1949653 h 2846828"/>
              <a:gd name="connsiteX17" fmla="*/ 2054181 w 2054181"/>
              <a:gd name="connsiteY17" fmla="*/ 2346585 h 2846828"/>
              <a:gd name="connsiteX18" fmla="*/ 1872479 w 2054181"/>
              <a:gd name="connsiteY18" fmla="*/ 2484514 h 2846828"/>
              <a:gd name="connsiteX19" fmla="*/ 1699404 w 2054181"/>
              <a:gd name="connsiteY19" fmla="*/ 2587924 h 2846828"/>
              <a:gd name="connsiteX20" fmla="*/ 1509623 w 2054181"/>
              <a:gd name="connsiteY20" fmla="*/ 2656936 h 2846828"/>
              <a:gd name="connsiteX21" fmla="*/ 1173193 w 2054181"/>
              <a:gd name="connsiteY21" fmla="*/ 2691441 h 2846828"/>
              <a:gd name="connsiteX22" fmla="*/ 1121434 w 2054181"/>
              <a:gd name="connsiteY22" fmla="*/ 2760453 h 2846828"/>
              <a:gd name="connsiteX23" fmla="*/ 949183 w 2054181"/>
              <a:gd name="connsiteY23" fmla="*/ 2846828 h 2846828"/>
              <a:gd name="connsiteX24" fmla="*/ 664234 w 2054181"/>
              <a:gd name="connsiteY24" fmla="*/ 2751826 h 2846828"/>
              <a:gd name="connsiteX25" fmla="*/ 284672 w 2054181"/>
              <a:gd name="connsiteY25" fmla="*/ 2743200 h 2846828"/>
              <a:gd name="connsiteX26" fmla="*/ 241540 w 2054181"/>
              <a:gd name="connsiteY26" fmla="*/ 2605177 h 2846828"/>
              <a:gd name="connsiteX27" fmla="*/ 293299 w 2054181"/>
              <a:gd name="connsiteY27" fmla="*/ 2389517 h 2846828"/>
              <a:gd name="connsiteX28" fmla="*/ 405442 w 2054181"/>
              <a:gd name="connsiteY28" fmla="*/ 2286000 h 2846828"/>
              <a:gd name="connsiteX29" fmla="*/ 198408 w 2054181"/>
              <a:gd name="connsiteY29" fmla="*/ 2113471 h 2846828"/>
              <a:gd name="connsiteX30" fmla="*/ 0 w 2054181"/>
              <a:gd name="connsiteY30" fmla="*/ 1457864 h 2846828"/>
              <a:gd name="connsiteX31" fmla="*/ 146649 w 2054181"/>
              <a:gd name="connsiteY31" fmla="*/ 948905 h 2846828"/>
              <a:gd name="connsiteX32" fmla="*/ 276046 w 2054181"/>
              <a:gd name="connsiteY32" fmla="*/ 966158 h 2846828"/>
              <a:gd name="connsiteX33" fmla="*/ 310551 w 2054181"/>
              <a:gd name="connsiteY33" fmla="*/ 914400 h 2846828"/>
              <a:gd name="connsiteX34" fmla="*/ 379563 w 2054181"/>
              <a:gd name="connsiteY34" fmla="*/ 905773 h 2846828"/>
              <a:gd name="connsiteX35" fmla="*/ 353683 w 2054181"/>
              <a:gd name="connsiteY35" fmla="*/ 785004 h 2846828"/>
              <a:gd name="connsiteX36" fmla="*/ 405442 w 2054181"/>
              <a:gd name="connsiteY36" fmla="*/ 612475 h 2846828"/>
              <a:gd name="connsiteX37" fmla="*/ 508959 w 2054181"/>
              <a:gd name="connsiteY37" fmla="*/ 586596 h 2846828"/>
              <a:gd name="connsiteX38" fmla="*/ 577970 w 2054181"/>
              <a:gd name="connsiteY38" fmla="*/ 439947 h 2846828"/>
              <a:gd name="connsiteX39" fmla="*/ 664234 w 2054181"/>
              <a:gd name="connsiteY39" fmla="*/ 405441 h 2846828"/>
              <a:gd name="connsiteX40" fmla="*/ 793631 w 2054181"/>
              <a:gd name="connsiteY40" fmla="*/ 232913 h 2846828"/>
              <a:gd name="connsiteX41" fmla="*/ 776378 w 2054181"/>
              <a:gd name="connsiteY41" fmla="*/ 69011 h 2846828"/>
              <a:gd name="connsiteX0" fmla="*/ 776378 w 2054181"/>
              <a:gd name="connsiteY0" fmla="*/ 69011 h 2846828"/>
              <a:gd name="connsiteX1" fmla="*/ 1026544 w 2054181"/>
              <a:gd name="connsiteY1" fmla="*/ 0 h 2846828"/>
              <a:gd name="connsiteX2" fmla="*/ 1259457 w 2054181"/>
              <a:gd name="connsiteY2" fmla="*/ 146649 h 2846828"/>
              <a:gd name="connsiteX3" fmla="*/ 1337095 w 2054181"/>
              <a:gd name="connsiteY3" fmla="*/ 146649 h 2846828"/>
              <a:gd name="connsiteX4" fmla="*/ 1423359 w 2054181"/>
              <a:gd name="connsiteY4" fmla="*/ 284671 h 2846828"/>
              <a:gd name="connsiteX5" fmla="*/ 1587261 w 2054181"/>
              <a:gd name="connsiteY5" fmla="*/ 207034 h 2846828"/>
              <a:gd name="connsiteX6" fmla="*/ 1690778 w 2054181"/>
              <a:gd name="connsiteY6" fmla="*/ 370936 h 2846828"/>
              <a:gd name="connsiteX7" fmla="*/ 1682151 w 2054181"/>
              <a:gd name="connsiteY7" fmla="*/ 483079 h 2846828"/>
              <a:gd name="connsiteX8" fmla="*/ 1811548 w 2054181"/>
              <a:gd name="connsiteY8" fmla="*/ 577970 h 2846828"/>
              <a:gd name="connsiteX9" fmla="*/ 1785668 w 2054181"/>
              <a:gd name="connsiteY9" fmla="*/ 741871 h 2846828"/>
              <a:gd name="connsiteX10" fmla="*/ 1794295 w 2054181"/>
              <a:gd name="connsiteY10" fmla="*/ 966158 h 2846828"/>
              <a:gd name="connsiteX11" fmla="*/ 1690778 w 2054181"/>
              <a:gd name="connsiteY11" fmla="*/ 1233577 h 2846828"/>
              <a:gd name="connsiteX12" fmla="*/ 1699404 w 2054181"/>
              <a:gd name="connsiteY12" fmla="*/ 1345721 h 2846828"/>
              <a:gd name="connsiteX13" fmla="*/ 1794295 w 2054181"/>
              <a:gd name="connsiteY13" fmla="*/ 1561381 h 2846828"/>
              <a:gd name="connsiteX14" fmla="*/ 1786182 w 2054181"/>
              <a:gd name="connsiteY14" fmla="*/ 1621836 h 2846828"/>
              <a:gd name="connsiteX15" fmla="*/ 1570008 w 2054181"/>
              <a:gd name="connsiteY15" fmla="*/ 1708030 h 2846828"/>
              <a:gd name="connsiteX16" fmla="*/ 1510057 w 2054181"/>
              <a:gd name="connsiteY16" fmla="*/ 1949653 h 2846828"/>
              <a:gd name="connsiteX17" fmla="*/ 2054181 w 2054181"/>
              <a:gd name="connsiteY17" fmla="*/ 2346585 h 2846828"/>
              <a:gd name="connsiteX18" fmla="*/ 1872479 w 2054181"/>
              <a:gd name="connsiteY18" fmla="*/ 2484514 h 2846828"/>
              <a:gd name="connsiteX19" fmla="*/ 1699404 w 2054181"/>
              <a:gd name="connsiteY19" fmla="*/ 2587924 h 2846828"/>
              <a:gd name="connsiteX20" fmla="*/ 1509623 w 2054181"/>
              <a:gd name="connsiteY20" fmla="*/ 2656936 h 2846828"/>
              <a:gd name="connsiteX21" fmla="*/ 1173193 w 2054181"/>
              <a:gd name="connsiteY21" fmla="*/ 2691441 h 2846828"/>
              <a:gd name="connsiteX22" fmla="*/ 1121434 w 2054181"/>
              <a:gd name="connsiteY22" fmla="*/ 2760453 h 2846828"/>
              <a:gd name="connsiteX23" fmla="*/ 949183 w 2054181"/>
              <a:gd name="connsiteY23" fmla="*/ 2846828 h 2846828"/>
              <a:gd name="connsiteX24" fmla="*/ 664234 w 2054181"/>
              <a:gd name="connsiteY24" fmla="*/ 2751826 h 2846828"/>
              <a:gd name="connsiteX25" fmla="*/ 284672 w 2054181"/>
              <a:gd name="connsiteY25" fmla="*/ 2743200 h 2846828"/>
              <a:gd name="connsiteX26" fmla="*/ 241540 w 2054181"/>
              <a:gd name="connsiteY26" fmla="*/ 2605177 h 2846828"/>
              <a:gd name="connsiteX27" fmla="*/ 293299 w 2054181"/>
              <a:gd name="connsiteY27" fmla="*/ 2389517 h 2846828"/>
              <a:gd name="connsiteX28" fmla="*/ 405442 w 2054181"/>
              <a:gd name="connsiteY28" fmla="*/ 2286000 h 2846828"/>
              <a:gd name="connsiteX29" fmla="*/ 198408 w 2054181"/>
              <a:gd name="connsiteY29" fmla="*/ 2113471 h 2846828"/>
              <a:gd name="connsiteX30" fmla="*/ 0 w 2054181"/>
              <a:gd name="connsiteY30" fmla="*/ 1457864 h 2846828"/>
              <a:gd name="connsiteX31" fmla="*/ 146649 w 2054181"/>
              <a:gd name="connsiteY31" fmla="*/ 948905 h 2846828"/>
              <a:gd name="connsiteX32" fmla="*/ 276046 w 2054181"/>
              <a:gd name="connsiteY32" fmla="*/ 966158 h 2846828"/>
              <a:gd name="connsiteX33" fmla="*/ 310551 w 2054181"/>
              <a:gd name="connsiteY33" fmla="*/ 914400 h 2846828"/>
              <a:gd name="connsiteX34" fmla="*/ 379563 w 2054181"/>
              <a:gd name="connsiteY34" fmla="*/ 905773 h 2846828"/>
              <a:gd name="connsiteX35" fmla="*/ 353683 w 2054181"/>
              <a:gd name="connsiteY35" fmla="*/ 785004 h 2846828"/>
              <a:gd name="connsiteX36" fmla="*/ 405442 w 2054181"/>
              <a:gd name="connsiteY36" fmla="*/ 612475 h 2846828"/>
              <a:gd name="connsiteX37" fmla="*/ 508959 w 2054181"/>
              <a:gd name="connsiteY37" fmla="*/ 586596 h 2846828"/>
              <a:gd name="connsiteX38" fmla="*/ 577970 w 2054181"/>
              <a:gd name="connsiteY38" fmla="*/ 439947 h 2846828"/>
              <a:gd name="connsiteX39" fmla="*/ 664234 w 2054181"/>
              <a:gd name="connsiteY39" fmla="*/ 405441 h 2846828"/>
              <a:gd name="connsiteX40" fmla="*/ 793631 w 2054181"/>
              <a:gd name="connsiteY40" fmla="*/ 232913 h 2846828"/>
              <a:gd name="connsiteX41" fmla="*/ 776378 w 2054181"/>
              <a:gd name="connsiteY41" fmla="*/ 69011 h 2846828"/>
              <a:gd name="connsiteX0" fmla="*/ 776378 w 2054181"/>
              <a:gd name="connsiteY0" fmla="*/ 69011 h 2846828"/>
              <a:gd name="connsiteX1" fmla="*/ 1026544 w 2054181"/>
              <a:gd name="connsiteY1" fmla="*/ 0 h 2846828"/>
              <a:gd name="connsiteX2" fmla="*/ 1259457 w 2054181"/>
              <a:gd name="connsiteY2" fmla="*/ 146649 h 2846828"/>
              <a:gd name="connsiteX3" fmla="*/ 1337095 w 2054181"/>
              <a:gd name="connsiteY3" fmla="*/ 146649 h 2846828"/>
              <a:gd name="connsiteX4" fmla="*/ 1423359 w 2054181"/>
              <a:gd name="connsiteY4" fmla="*/ 284671 h 2846828"/>
              <a:gd name="connsiteX5" fmla="*/ 1587261 w 2054181"/>
              <a:gd name="connsiteY5" fmla="*/ 207034 h 2846828"/>
              <a:gd name="connsiteX6" fmla="*/ 1690778 w 2054181"/>
              <a:gd name="connsiteY6" fmla="*/ 370936 h 2846828"/>
              <a:gd name="connsiteX7" fmla="*/ 1682151 w 2054181"/>
              <a:gd name="connsiteY7" fmla="*/ 483079 h 2846828"/>
              <a:gd name="connsiteX8" fmla="*/ 1811548 w 2054181"/>
              <a:gd name="connsiteY8" fmla="*/ 577970 h 2846828"/>
              <a:gd name="connsiteX9" fmla="*/ 1785668 w 2054181"/>
              <a:gd name="connsiteY9" fmla="*/ 741871 h 2846828"/>
              <a:gd name="connsiteX10" fmla="*/ 1794295 w 2054181"/>
              <a:gd name="connsiteY10" fmla="*/ 966158 h 2846828"/>
              <a:gd name="connsiteX11" fmla="*/ 1690778 w 2054181"/>
              <a:gd name="connsiteY11" fmla="*/ 1233577 h 2846828"/>
              <a:gd name="connsiteX12" fmla="*/ 1699404 w 2054181"/>
              <a:gd name="connsiteY12" fmla="*/ 1345721 h 2846828"/>
              <a:gd name="connsiteX13" fmla="*/ 1794295 w 2054181"/>
              <a:gd name="connsiteY13" fmla="*/ 1561381 h 2846828"/>
              <a:gd name="connsiteX14" fmla="*/ 1786182 w 2054181"/>
              <a:gd name="connsiteY14" fmla="*/ 1621836 h 2846828"/>
              <a:gd name="connsiteX15" fmla="*/ 1570460 w 2054181"/>
              <a:gd name="connsiteY15" fmla="*/ 1682223 h 2846828"/>
              <a:gd name="connsiteX16" fmla="*/ 1510057 w 2054181"/>
              <a:gd name="connsiteY16" fmla="*/ 1949653 h 2846828"/>
              <a:gd name="connsiteX17" fmla="*/ 2054181 w 2054181"/>
              <a:gd name="connsiteY17" fmla="*/ 2346585 h 2846828"/>
              <a:gd name="connsiteX18" fmla="*/ 1872479 w 2054181"/>
              <a:gd name="connsiteY18" fmla="*/ 2484514 h 2846828"/>
              <a:gd name="connsiteX19" fmla="*/ 1699404 w 2054181"/>
              <a:gd name="connsiteY19" fmla="*/ 2587924 h 2846828"/>
              <a:gd name="connsiteX20" fmla="*/ 1509623 w 2054181"/>
              <a:gd name="connsiteY20" fmla="*/ 2656936 h 2846828"/>
              <a:gd name="connsiteX21" fmla="*/ 1173193 w 2054181"/>
              <a:gd name="connsiteY21" fmla="*/ 2691441 h 2846828"/>
              <a:gd name="connsiteX22" fmla="*/ 1121434 w 2054181"/>
              <a:gd name="connsiteY22" fmla="*/ 2760453 h 2846828"/>
              <a:gd name="connsiteX23" fmla="*/ 949183 w 2054181"/>
              <a:gd name="connsiteY23" fmla="*/ 2846828 h 2846828"/>
              <a:gd name="connsiteX24" fmla="*/ 664234 w 2054181"/>
              <a:gd name="connsiteY24" fmla="*/ 2751826 h 2846828"/>
              <a:gd name="connsiteX25" fmla="*/ 284672 w 2054181"/>
              <a:gd name="connsiteY25" fmla="*/ 2743200 h 2846828"/>
              <a:gd name="connsiteX26" fmla="*/ 241540 w 2054181"/>
              <a:gd name="connsiteY26" fmla="*/ 2605177 h 2846828"/>
              <a:gd name="connsiteX27" fmla="*/ 293299 w 2054181"/>
              <a:gd name="connsiteY27" fmla="*/ 2389517 h 2846828"/>
              <a:gd name="connsiteX28" fmla="*/ 405442 w 2054181"/>
              <a:gd name="connsiteY28" fmla="*/ 2286000 h 2846828"/>
              <a:gd name="connsiteX29" fmla="*/ 198408 w 2054181"/>
              <a:gd name="connsiteY29" fmla="*/ 2113471 h 2846828"/>
              <a:gd name="connsiteX30" fmla="*/ 0 w 2054181"/>
              <a:gd name="connsiteY30" fmla="*/ 1457864 h 2846828"/>
              <a:gd name="connsiteX31" fmla="*/ 146649 w 2054181"/>
              <a:gd name="connsiteY31" fmla="*/ 948905 h 2846828"/>
              <a:gd name="connsiteX32" fmla="*/ 276046 w 2054181"/>
              <a:gd name="connsiteY32" fmla="*/ 966158 h 2846828"/>
              <a:gd name="connsiteX33" fmla="*/ 310551 w 2054181"/>
              <a:gd name="connsiteY33" fmla="*/ 914400 h 2846828"/>
              <a:gd name="connsiteX34" fmla="*/ 379563 w 2054181"/>
              <a:gd name="connsiteY34" fmla="*/ 905773 h 2846828"/>
              <a:gd name="connsiteX35" fmla="*/ 353683 w 2054181"/>
              <a:gd name="connsiteY35" fmla="*/ 785004 h 2846828"/>
              <a:gd name="connsiteX36" fmla="*/ 405442 w 2054181"/>
              <a:gd name="connsiteY36" fmla="*/ 612475 h 2846828"/>
              <a:gd name="connsiteX37" fmla="*/ 508959 w 2054181"/>
              <a:gd name="connsiteY37" fmla="*/ 586596 h 2846828"/>
              <a:gd name="connsiteX38" fmla="*/ 577970 w 2054181"/>
              <a:gd name="connsiteY38" fmla="*/ 439947 h 2846828"/>
              <a:gd name="connsiteX39" fmla="*/ 664234 w 2054181"/>
              <a:gd name="connsiteY39" fmla="*/ 405441 h 2846828"/>
              <a:gd name="connsiteX40" fmla="*/ 793631 w 2054181"/>
              <a:gd name="connsiteY40" fmla="*/ 232913 h 2846828"/>
              <a:gd name="connsiteX41" fmla="*/ 776378 w 2054181"/>
              <a:gd name="connsiteY41" fmla="*/ 69011 h 284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54181" h="2846828">
                <a:moveTo>
                  <a:pt x="776378" y="69011"/>
                </a:moveTo>
                <a:lnTo>
                  <a:pt x="1026544" y="0"/>
                </a:lnTo>
                <a:lnTo>
                  <a:pt x="1259457" y="146649"/>
                </a:lnTo>
                <a:lnTo>
                  <a:pt x="1337095" y="146649"/>
                </a:lnTo>
                <a:lnTo>
                  <a:pt x="1423359" y="284671"/>
                </a:lnTo>
                <a:lnTo>
                  <a:pt x="1587261" y="207034"/>
                </a:lnTo>
                <a:lnTo>
                  <a:pt x="1690778" y="370936"/>
                </a:lnTo>
                <a:lnTo>
                  <a:pt x="1682151" y="483079"/>
                </a:lnTo>
                <a:lnTo>
                  <a:pt x="1811548" y="577970"/>
                </a:lnTo>
                <a:lnTo>
                  <a:pt x="1785668" y="741871"/>
                </a:lnTo>
                <a:lnTo>
                  <a:pt x="1794295" y="966158"/>
                </a:lnTo>
                <a:lnTo>
                  <a:pt x="1690778" y="1233577"/>
                </a:lnTo>
                <a:lnTo>
                  <a:pt x="1699404" y="1345721"/>
                </a:lnTo>
                <a:lnTo>
                  <a:pt x="1794295" y="1561381"/>
                </a:lnTo>
                <a:lnTo>
                  <a:pt x="1786182" y="1621836"/>
                </a:lnTo>
                <a:lnTo>
                  <a:pt x="1570460" y="1682223"/>
                </a:lnTo>
                <a:lnTo>
                  <a:pt x="1510057" y="1949653"/>
                </a:lnTo>
                <a:lnTo>
                  <a:pt x="2054181" y="2346585"/>
                </a:lnTo>
                <a:lnTo>
                  <a:pt x="1872479" y="2484514"/>
                </a:lnTo>
                <a:lnTo>
                  <a:pt x="1699404" y="2587924"/>
                </a:lnTo>
                <a:lnTo>
                  <a:pt x="1509623" y="2656936"/>
                </a:lnTo>
                <a:lnTo>
                  <a:pt x="1173193" y="2691441"/>
                </a:lnTo>
                <a:lnTo>
                  <a:pt x="1121434" y="2760453"/>
                </a:lnTo>
                <a:lnTo>
                  <a:pt x="949183" y="2846828"/>
                </a:lnTo>
                <a:cubicBezTo>
                  <a:pt x="854200" y="2815161"/>
                  <a:pt x="774986" y="2769097"/>
                  <a:pt x="664234" y="2751826"/>
                </a:cubicBezTo>
                <a:cubicBezTo>
                  <a:pt x="553482" y="2734555"/>
                  <a:pt x="411193" y="2746075"/>
                  <a:pt x="284672" y="2743200"/>
                </a:cubicBezTo>
                <a:lnTo>
                  <a:pt x="241540" y="2605177"/>
                </a:lnTo>
                <a:lnTo>
                  <a:pt x="293299" y="2389517"/>
                </a:lnTo>
                <a:lnTo>
                  <a:pt x="405442" y="2286000"/>
                </a:lnTo>
                <a:lnTo>
                  <a:pt x="198408" y="2113471"/>
                </a:lnTo>
                <a:lnTo>
                  <a:pt x="0" y="1457864"/>
                </a:lnTo>
                <a:lnTo>
                  <a:pt x="146649" y="948905"/>
                </a:lnTo>
                <a:lnTo>
                  <a:pt x="276046" y="966158"/>
                </a:lnTo>
                <a:lnTo>
                  <a:pt x="310551" y="914400"/>
                </a:lnTo>
                <a:lnTo>
                  <a:pt x="379563" y="905773"/>
                </a:lnTo>
                <a:lnTo>
                  <a:pt x="353683" y="785004"/>
                </a:lnTo>
                <a:lnTo>
                  <a:pt x="405442" y="612475"/>
                </a:lnTo>
                <a:lnTo>
                  <a:pt x="508959" y="586596"/>
                </a:lnTo>
                <a:lnTo>
                  <a:pt x="577970" y="439947"/>
                </a:lnTo>
                <a:lnTo>
                  <a:pt x="664234" y="405441"/>
                </a:lnTo>
                <a:lnTo>
                  <a:pt x="793631" y="232913"/>
                </a:lnTo>
                <a:lnTo>
                  <a:pt x="776378" y="69011"/>
                </a:lnTo>
                <a:close/>
              </a:path>
            </a:pathLst>
          </a:custGeom>
          <a:noFill/>
          <a:ln w="38100">
            <a:solidFill>
              <a:schemeClr val="accent3">
                <a:lumMod val="50000"/>
              </a:schemeClr>
            </a:solidFill>
          </a:ln>
          <a:effectLst>
            <a:glow rad="139700">
              <a:schemeClr val="accent3">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円/楕円 5"/>
          <p:cNvSpPr/>
          <p:nvPr/>
        </p:nvSpPr>
        <p:spPr>
          <a:xfrm>
            <a:off x="395537" y="3284984"/>
            <a:ext cx="864096" cy="1814840"/>
          </a:xfrm>
          <a:prstGeom prst="ellipse">
            <a:avLst/>
          </a:prstGeom>
          <a:noFill/>
          <a:ln>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上下矢印 6"/>
          <p:cNvSpPr/>
          <p:nvPr/>
        </p:nvSpPr>
        <p:spPr>
          <a:xfrm rot="16890855">
            <a:off x="1513198" y="3571611"/>
            <a:ext cx="520579" cy="2059116"/>
          </a:xfrm>
          <a:prstGeom prst="upDownArrow">
            <a:avLst>
              <a:gd name="adj1" fmla="val 54426"/>
              <a:gd name="adj2" fmla="val 56223"/>
            </a:avLst>
          </a:prstGeom>
          <a:solidFill>
            <a:schemeClr val="accent1">
              <a:alpha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 name="正方形/長方形 7"/>
          <p:cNvSpPr/>
          <p:nvPr/>
        </p:nvSpPr>
        <p:spPr>
          <a:xfrm rot="694218">
            <a:off x="877431" y="4487618"/>
            <a:ext cx="1960398" cy="26257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b="1" kern="100" dirty="0">
                <a:effectLst/>
                <a:latin typeface="ＭＳ ゴシック"/>
                <a:cs typeface="Times New Roman"/>
              </a:rPr>
              <a:t>自転車道</a:t>
            </a:r>
            <a:r>
              <a:rPr lang="ja-JP" b="1" kern="100" dirty="0" smtClean="0">
                <a:effectLst/>
                <a:latin typeface="ＭＳ ゴシック"/>
                <a:cs typeface="Times New Roman"/>
              </a:rPr>
              <a:t>ネットワーク</a:t>
            </a:r>
            <a:endParaRPr lang="ja-JP" kern="100" dirty="0">
              <a:effectLst/>
              <a:latin typeface="ＭＳ ゴシック"/>
              <a:cs typeface="Times New Roman"/>
            </a:endParaRPr>
          </a:p>
        </p:txBody>
      </p:sp>
      <p:sp>
        <p:nvSpPr>
          <p:cNvPr id="11" name="正方形/長方形 10"/>
          <p:cNvSpPr/>
          <p:nvPr/>
        </p:nvSpPr>
        <p:spPr>
          <a:xfrm>
            <a:off x="467546" y="3875378"/>
            <a:ext cx="720078" cy="31965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upright="1" compatLnSpc="1">
            <a:prstTxWarp prst="textNoShape">
              <a:avLst/>
            </a:prstTxWarp>
            <a:noAutofit/>
          </a:bodyPr>
          <a:lstStyle/>
          <a:p>
            <a:pPr algn="ctr">
              <a:spcAft>
                <a:spcPts val="0"/>
              </a:spcAft>
            </a:pPr>
            <a:r>
              <a:rPr lang="ja-JP" b="1" kern="100" dirty="0" smtClean="0">
                <a:effectLst/>
                <a:latin typeface="ＭＳ ゴシック" panose="020B0609070205080204" pitchFamily="49" charset="-128"/>
                <a:ea typeface="ＭＳ ゴシック" panose="020B0609070205080204" pitchFamily="49" charset="-128"/>
                <a:cs typeface="Times New Roman"/>
              </a:rPr>
              <a:t>池田方面</a:t>
            </a:r>
            <a:endParaRPr lang="ja-JP" b="1" kern="100" dirty="0">
              <a:effectLst/>
              <a:latin typeface="ＭＳ ゴシック" panose="020B0609070205080204" pitchFamily="49" charset="-128"/>
              <a:ea typeface="ＭＳ ゴシック" panose="020B0609070205080204" pitchFamily="49" charset="-128"/>
              <a:cs typeface="Times New Roman"/>
            </a:endParaRPr>
          </a:p>
        </p:txBody>
      </p:sp>
      <p:sp>
        <p:nvSpPr>
          <p:cNvPr id="13" name="正方形/長方形 12"/>
          <p:cNvSpPr/>
          <p:nvPr/>
        </p:nvSpPr>
        <p:spPr>
          <a:xfrm>
            <a:off x="2799312" y="4611923"/>
            <a:ext cx="1411745" cy="2476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upright="1" compatLnSpc="1">
            <a:prstTxWarp prst="textNoShape">
              <a:avLst/>
            </a:prstTxWarp>
            <a:noAutofit/>
          </a:bodyPr>
          <a:lstStyle/>
          <a:p>
            <a:pPr algn="ctr">
              <a:spcAft>
                <a:spcPts val="0"/>
              </a:spcAft>
            </a:pPr>
            <a:r>
              <a:rPr lang="ja-JP" b="1" u="sng" kern="100" dirty="0">
                <a:effectLst/>
                <a:latin typeface="ＭＳ ゴシック"/>
                <a:cs typeface="Times New Roman"/>
              </a:rPr>
              <a:t>千里ニュータウン</a:t>
            </a:r>
            <a:endParaRPr lang="ja-JP" u="sng" kern="100" dirty="0">
              <a:effectLst/>
              <a:latin typeface="ＭＳ ゴシック"/>
              <a:cs typeface="Times New Roman"/>
            </a:endParaRPr>
          </a:p>
        </p:txBody>
      </p:sp>
      <p:sp>
        <p:nvSpPr>
          <p:cNvPr id="37" name="正方形/長方形 36"/>
          <p:cNvSpPr/>
          <p:nvPr/>
        </p:nvSpPr>
        <p:spPr>
          <a:xfrm>
            <a:off x="2035605" y="2598421"/>
            <a:ext cx="986286" cy="2476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upright="1" compatLnSpc="1">
            <a:prstTxWarp prst="textNoShape">
              <a:avLst/>
            </a:prstTxWarp>
            <a:noAutofit/>
          </a:bodyPr>
          <a:lstStyle/>
          <a:p>
            <a:pPr algn="ctr">
              <a:spcAft>
                <a:spcPts val="0"/>
              </a:spcAft>
            </a:pPr>
            <a:r>
              <a:rPr lang="ja-JP" b="1" kern="100" dirty="0">
                <a:effectLst/>
                <a:latin typeface="ＭＳ ゴシック" panose="020B0609070205080204" pitchFamily="49" charset="-128"/>
                <a:ea typeface="ＭＳ ゴシック" panose="020B0609070205080204" pitchFamily="49" charset="-128"/>
                <a:cs typeface="Times New Roman"/>
              </a:rPr>
              <a:t>箕面方面</a:t>
            </a:r>
            <a:endParaRPr lang="ja-JP" kern="100" dirty="0">
              <a:effectLst/>
              <a:latin typeface="ＭＳ ゴシック" panose="020B0609070205080204" pitchFamily="49" charset="-128"/>
              <a:ea typeface="ＭＳ ゴシック" panose="020B0609070205080204" pitchFamily="49" charset="-128"/>
              <a:cs typeface="Times New Roman"/>
            </a:endParaRPr>
          </a:p>
        </p:txBody>
      </p:sp>
      <p:sp>
        <p:nvSpPr>
          <p:cNvPr id="38" name="円/楕円 37"/>
          <p:cNvSpPr/>
          <p:nvPr/>
        </p:nvSpPr>
        <p:spPr>
          <a:xfrm rot="2454610">
            <a:off x="1996995" y="1653241"/>
            <a:ext cx="1063507" cy="2314298"/>
          </a:xfrm>
          <a:prstGeom prst="ellipse">
            <a:avLst/>
          </a:prstGeom>
          <a:noFill/>
          <a:ln>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0" name="上下矢印 39"/>
          <p:cNvSpPr/>
          <p:nvPr/>
        </p:nvSpPr>
        <p:spPr>
          <a:xfrm rot="20122680">
            <a:off x="2526145" y="2763674"/>
            <a:ext cx="498131" cy="1371278"/>
          </a:xfrm>
          <a:prstGeom prst="upDownArrow">
            <a:avLst>
              <a:gd name="adj1" fmla="val 54426"/>
              <a:gd name="adj2" fmla="val 56223"/>
            </a:avLst>
          </a:prstGeom>
          <a:solidFill>
            <a:schemeClr val="accent1">
              <a:alpha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3" name="円/楕円 42"/>
          <p:cNvSpPr/>
          <p:nvPr/>
        </p:nvSpPr>
        <p:spPr>
          <a:xfrm rot="19645474">
            <a:off x="5854191" y="838142"/>
            <a:ext cx="1618157" cy="2135650"/>
          </a:xfrm>
          <a:prstGeom prst="ellipse">
            <a:avLst/>
          </a:prstGeom>
          <a:noFill/>
          <a:ln>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5" name="上下矢印 44"/>
          <p:cNvSpPr/>
          <p:nvPr/>
        </p:nvSpPr>
        <p:spPr>
          <a:xfrm rot="2599418">
            <a:off x="4927779" y="1495688"/>
            <a:ext cx="500001" cy="3040793"/>
          </a:xfrm>
          <a:prstGeom prst="upDownArrow">
            <a:avLst>
              <a:gd name="adj1" fmla="val 54426"/>
              <a:gd name="adj2" fmla="val 56223"/>
            </a:avLst>
          </a:prstGeom>
          <a:solidFill>
            <a:schemeClr val="accent1">
              <a:alpha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 name="角丸四角形 45"/>
          <p:cNvSpPr/>
          <p:nvPr/>
        </p:nvSpPr>
        <p:spPr>
          <a:xfrm>
            <a:off x="3498504" y="1601504"/>
            <a:ext cx="1546488" cy="1237417"/>
          </a:xfrm>
          <a:prstGeom prst="roundRect">
            <a:avLst>
              <a:gd name="adj" fmla="val 9767"/>
            </a:avLst>
          </a:prstGeom>
          <a:solidFill>
            <a:schemeClr val="accent3">
              <a:lumMod val="20000"/>
              <a:lumOff val="80000"/>
            </a:schemeClr>
          </a:solidFill>
          <a:ln w="31750" cmpd="sng">
            <a:solidFill>
              <a:schemeClr val="tx1"/>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0" bIns="0" numCol="1" spcCol="0" rtlCol="0" fromWordArt="0" anchor="t" anchorCtr="0" forceAA="0" compatLnSpc="1">
            <a:prstTxWarp prst="textNoShape">
              <a:avLst/>
            </a:prstTxWarp>
            <a:spAutoFit/>
          </a:bodyPr>
          <a:lstStyle/>
          <a:p>
            <a:pPr algn="l">
              <a:spcAft>
                <a:spcPts val="0"/>
              </a:spcAft>
            </a:pPr>
            <a:r>
              <a:rPr lang="ja-JP" altLang="en-US" u="sng" kern="100" dirty="0" smtClean="0">
                <a:latin typeface="Meiryo UI" panose="020B0604030504040204" pitchFamily="50" charset="-128"/>
                <a:ea typeface="Meiryo UI" panose="020B0604030504040204" pitchFamily="50" charset="-128"/>
                <a:cs typeface="Meiryo UI" panose="020B0604030504040204" pitchFamily="50" charset="-128"/>
              </a:rPr>
              <a:t>ニュー</a:t>
            </a:r>
            <a:r>
              <a:rPr lang="ja-JP" altLang="en-US" u="sng" kern="100" dirty="0" smtClean="0">
                <a:effectLst/>
                <a:latin typeface="Meiryo UI" panose="020B0604030504040204" pitchFamily="50" charset="-128"/>
                <a:ea typeface="Meiryo UI" panose="020B0604030504040204" pitchFamily="50" charset="-128"/>
                <a:cs typeface="Meiryo UI" panose="020B0604030504040204" pitchFamily="50" charset="-128"/>
              </a:rPr>
              <a:t>タウンにおける</a:t>
            </a:r>
            <a:r>
              <a:rPr lang="ja-JP" u="sng" kern="100" dirty="0" smtClean="0">
                <a:effectLst/>
                <a:latin typeface="Meiryo UI" panose="020B0604030504040204" pitchFamily="50" charset="-128"/>
                <a:ea typeface="Meiryo UI" panose="020B0604030504040204" pitchFamily="50" charset="-128"/>
                <a:cs typeface="Meiryo UI" panose="020B0604030504040204" pitchFamily="50" charset="-128"/>
              </a:rPr>
              <a:t>活動</a:t>
            </a:r>
            <a:r>
              <a:rPr lang="ja-JP" u="sng" kern="100" dirty="0">
                <a:effectLst/>
                <a:latin typeface="Meiryo UI" panose="020B0604030504040204" pitchFamily="50" charset="-128"/>
                <a:ea typeface="Meiryo UI" panose="020B0604030504040204" pitchFamily="50" charset="-128"/>
                <a:cs typeface="Meiryo UI" panose="020B0604030504040204" pitchFamily="50" charset="-128"/>
              </a:rPr>
              <a:t>拠点整備</a:t>
            </a:r>
            <a:endParaRPr lang="ja-JP"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観光</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拠点</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中継</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拠点</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拠点</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イベント</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拠点</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5856484" y="1622431"/>
            <a:ext cx="1513113" cy="25496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upright="1" compatLnSpc="1">
            <a:prstTxWarp prst="textNoShape">
              <a:avLst/>
            </a:prstTxWarp>
            <a:noAutofit/>
          </a:bodyPr>
          <a:lstStyle/>
          <a:p>
            <a:pPr algn="ctr">
              <a:spcAft>
                <a:spcPts val="0"/>
              </a:spcAft>
            </a:pPr>
            <a:r>
              <a:rPr lang="ja-JP" b="1" kern="100" dirty="0">
                <a:effectLst/>
                <a:latin typeface="ＭＳ ゴシック" panose="020B0609070205080204" pitchFamily="49" charset="-128"/>
                <a:ea typeface="ＭＳ ゴシック" panose="020B0609070205080204" pitchFamily="49" charset="-128"/>
                <a:cs typeface="Times New Roman"/>
              </a:rPr>
              <a:t>高槻・島本方面</a:t>
            </a:r>
            <a:endParaRPr lang="ja-JP" kern="100" dirty="0">
              <a:effectLst/>
              <a:latin typeface="ＭＳ ゴシック" panose="020B0609070205080204" pitchFamily="49" charset="-128"/>
              <a:ea typeface="ＭＳ ゴシック" panose="020B0609070205080204" pitchFamily="49" charset="-128"/>
              <a:cs typeface="Times New Roman"/>
            </a:endParaRPr>
          </a:p>
        </p:txBody>
      </p:sp>
      <p:sp>
        <p:nvSpPr>
          <p:cNvPr id="49" name="フリーフォーム 48"/>
          <p:cNvSpPr/>
          <p:nvPr/>
        </p:nvSpPr>
        <p:spPr>
          <a:xfrm>
            <a:off x="3514707" y="2838921"/>
            <a:ext cx="438027" cy="1345952"/>
          </a:xfrm>
          <a:custGeom>
            <a:avLst/>
            <a:gdLst>
              <a:gd name="connsiteX0" fmla="*/ 3950898 w 3950898"/>
              <a:gd name="connsiteY0" fmla="*/ 1078301 h 1092912"/>
              <a:gd name="connsiteX1" fmla="*/ 2536166 w 3950898"/>
              <a:gd name="connsiteY1" fmla="*/ 1069675 h 1092912"/>
              <a:gd name="connsiteX2" fmla="*/ 2449902 w 3950898"/>
              <a:gd name="connsiteY2" fmla="*/ 1052422 h 1092912"/>
              <a:gd name="connsiteX3" fmla="*/ 2199735 w 3950898"/>
              <a:gd name="connsiteY3" fmla="*/ 1017917 h 1092912"/>
              <a:gd name="connsiteX4" fmla="*/ 1906437 w 3950898"/>
              <a:gd name="connsiteY4" fmla="*/ 983411 h 1092912"/>
              <a:gd name="connsiteX5" fmla="*/ 1570007 w 3950898"/>
              <a:gd name="connsiteY5" fmla="*/ 940279 h 1092912"/>
              <a:gd name="connsiteX6" fmla="*/ 1414732 w 3950898"/>
              <a:gd name="connsiteY6" fmla="*/ 914400 h 1092912"/>
              <a:gd name="connsiteX7" fmla="*/ 1268083 w 3950898"/>
              <a:gd name="connsiteY7" fmla="*/ 879894 h 1092912"/>
              <a:gd name="connsiteX8" fmla="*/ 1017917 w 3950898"/>
              <a:gd name="connsiteY8" fmla="*/ 810883 h 1092912"/>
              <a:gd name="connsiteX9" fmla="*/ 810883 w 3950898"/>
              <a:gd name="connsiteY9" fmla="*/ 767751 h 1092912"/>
              <a:gd name="connsiteX10" fmla="*/ 750498 w 3950898"/>
              <a:gd name="connsiteY10" fmla="*/ 733245 h 1092912"/>
              <a:gd name="connsiteX11" fmla="*/ 724618 w 3950898"/>
              <a:gd name="connsiteY11" fmla="*/ 724618 h 1092912"/>
              <a:gd name="connsiteX12" fmla="*/ 552090 w 3950898"/>
              <a:gd name="connsiteY12" fmla="*/ 629728 h 1092912"/>
              <a:gd name="connsiteX13" fmla="*/ 448573 w 3950898"/>
              <a:gd name="connsiteY13" fmla="*/ 552090 h 1092912"/>
              <a:gd name="connsiteX14" fmla="*/ 345056 w 3950898"/>
              <a:gd name="connsiteY14" fmla="*/ 414068 h 1092912"/>
              <a:gd name="connsiteX15" fmla="*/ 319177 w 3950898"/>
              <a:gd name="connsiteY15" fmla="*/ 379562 h 1092912"/>
              <a:gd name="connsiteX16" fmla="*/ 267418 w 3950898"/>
              <a:gd name="connsiteY16" fmla="*/ 327803 h 1092912"/>
              <a:gd name="connsiteX17" fmla="*/ 189781 w 3950898"/>
              <a:gd name="connsiteY17" fmla="*/ 224286 h 1092912"/>
              <a:gd name="connsiteX18" fmla="*/ 146649 w 3950898"/>
              <a:gd name="connsiteY18" fmla="*/ 189781 h 1092912"/>
              <a:gd name="connsiteX19" fmla="*/ 120769 w 3950898"/>
              <a:gd name="connsiteY19" fmla="*/ 146649 h 1092912"/>
              <a:gd name="connsiteX20" fmla="*/ 60385 w 3950898"/>
              <a:gd name="connsiteY20" fmla="*/ 86264 h 1092912"/>
              <a:gd name="connsiteX21" fmla="*/ 25879 w 3950898"/>
              <a:gd name="connsiteY21" fmla="*/ 25879 h 1092912"/>
              <a:gd name="connsiteX22" fmla="*/ 0 w 3950898"/>
              <a:gd name="connsiteY22" fmla="*/ 0 h 1092912"/>
              <a:gd name="connsiteX0" fmla="*/ 3950898 w 3950898"/>
              <a:gd name="connsiteY0" fmla="*/ 1078301 h 1092912"/>
              <a:gd name="connsiteX1" fmla="*/ 2536166 w 3950898"/>
              <a:gd name="connsiteY1" fmla="*/ 1069675 h 1092912"/>
              <a:gd name="connsiteX2" fmla="*/ 2449902 w 3950898"/>
              <a:gd name="connsiteY2" fmla="*/ 1052422 h 1092912"/>
              <a:gd name="connsiteX3" fmla="*/ 2199735 w 3950898"/>
              <a:gd name="connsiteY3" fmla="*/ 1017917 h 1092912"/>
              <a:gd name="connsiteX4" fmla="*/ 1570007 w 3950898"/>
              <a:gd name="connsiteY4" fmla="*/ 940279 h 1092912"/>
              <a:gd name="connsiteX5" fmla="*/ 1414732 w 3950898"/>
              <a:gd name="connsiteY5" fmla="*/ 914400 h 1092912"/>
              <a:gd name="connsiteX6" fmla="*/ 1268083 w 3950898"/>
              <a:gd name="connsiteY6" fmla="*/ 879894 h 1092912"/>
              <a:gd name="connsiteX7" fmla="*/ 1017917 w 3950898"/>
              <a:gd name="connsiteY7" fmla="*/ 810883 h 1092912"/>
              <a:gd name="connsiteX8" fmla="*/ 810883 w 3950898"/>
              <a:gd name="connsiteY8" fmla="*/ 767751 h 1092912"/>
              <a:gd name="connsiteX9" fmla="*/ 750498 w 3950898"/>
              <a:gd name="connsiteY9" fmla="*/ 733245 h 1092912"/>
              <a:gd name="connsiteX10" fmla="*/ 724618 w 3950898"/>
              <a:gd name="connsiteY10" fmla="*/ 724618 h 1092912"/>
              <a:gd name="connsiteX11" fmla="*/ 552090 w 3950898"/>
              <a:gd name="connsiteY11" fmla="*/ 629728 h 1092912"/>
              <a:gd name="connsiteX12" fmla="*/ 448573 w 3950898"/>
              <a:gd name="connsiteY12" fmla="*/ 552090 h 1092912"/>
              <a:gd name="connsiteX13" fmla="*/ 345056 w 3950898"/>
              <a:gd name="connsiteY13" fmla="*/ 414068 h 1092912"/>
              <a:gd name="connsiteX14" fmla="*/ 319177 w 3950898"/>
              <a:gd name="connsiteY14" fmla="*/ 379562 h 1092912"/>
              <a:gd name="connsiteX15" fmla="*/ 267418 w 3950898"/>
              <a:gd name="connsiteY15" fmla="*/ 327803 h 1092912"/>
              <a:gd name="connsiteX16" fmla="*/ 189781 w 3950898"/>
              <a:gd name="connsiteY16" fmla="*/ 224286 h 1092912"/>
              <a:gd name="connsiteX17" fmla="*/ 146649 w 3950898"/>
              <a:gd name="connsiteY17" fmla="*/ 189781 h 1092912"/>
              <a:gd name="connsiteX18" fmla="*/ 120769 w 3950898"/>
              <a:gd name="connsiteY18" fmla="*/ 146649 h 1092912"/>
              <a:gd name="connsiteX19" fmla="*/ 60385 w 3950898"/>
              <a:gd name="connsiteY19" fmla="*/ 86264 h 1092912"/>
              <a:gd name="connsiteX20" fmla="*/ 25879 w 3950898"/>
              <a:gd name="connsiteY20" fmla="*/ 25879 h 1092912"/>
              <a:gd name="connsiteX21" fmla="*/ 0 w 3950898"/>
              <a:gd name="connsiteY21" fmla="*/ 0 h 1092912"/>
              <a:gd name="connsiteX0" fmla="*/ 3950898 w 3950898"/>
              <a:gd name="connsiteY0" fmla="*/ 1078301 h 1092912"/>
              <a:gd name="connsiteX1" fmla="*/ 2536166 w 3950898"/>
              <a:gd name="connsiteY1" fmla="*/ 1069675 h 1092912"/>
              <a:gd name="connsiteX2" fmla="*/ 2449902 w 3950898"/>
              <a:gd name="connsiteY2" fmla="*/ 1052422 h 1092912"/>
              <a:gd name="connsiteX3" fmla="*/ 1570007 w 3950898"/>
              <a:gd name="connsiteY3" fmla="*/ 940279 h 1092912"/>
              <a:gd name="connsiteX4" fmla="*/ 1414732 w 3950898"/>
              <a:gd name="connsiteY4" fmla="*/ 914400 h 1092912"/>
              <a:gd name="connsiteX5" fmla="*/ 1268083 w 3950898"/>
              <a:gd name="connsiteY5" fmla="*/ 879894 h 1092912"/>
              <a:gd name="connsiteX6" fmla="*/ 1017917 w 3950898"/>
              <a:gd name="connsiteY6" fmla="*/ 810883 h 1092912"/>
              <a:gd name="connsiteX7" fmla="*/ 810883 w 3950898"/>
              <a:gd name="connsiteY7" fmla="*/ 767751 h 1092912"/>
              <a:gd name="connsiteX8" fmla="*/ 750498 w 3950898"/>
              <a:gd name="connsiteY8" fmla="*/ 733245 h 1092912"/>
              <a:gd name="connsiteX9" fmla="*/ 724618 w 3950898"/>
              <a:gd name="connsiteY9" fmla="*/ 724618 h 1092912"/>
              <a:gd name="connsiteX10" fmla="*/ 552090 w 3950898"/>
              <a:gd name="connsiteY10" fmla="*/ 629728 h 1092912"/>
              <a:gd name="connsiteX11" fmla="*/ 448573 w 3950898"/>
              <a:gd name="connsiteY11" fmla="*/ 552090 h 1092912"/>
              <a:gd name="connsiteX12" fmla="*/ 345056 w 3950898"/>
              <a:gd name="connsiteY12" fmla="*/ 414068 h 1092912"/>
              <a:gd name="connsiteX13" fmla="*/ 319177 w 3950898"/>
              <a:gd name="connsiteY13" fmla="*/ 379562 h 1092912"/>
              <a:gd name="connsiteX14" fmla="*/ 267418 w 3950898"/>
              <a:gd name="connsiteY14" fmla="*/ 327803 h 1092912"/>
              <a:gd name="connsiteX15" fmla="*/ 189781 w 3950898"/>
              <a:gd name="connsiteY15" fmla="*/ 224286 h 1092912"/>
              <a:gd name="connsiteX16" fmla="*/ 146649 w 3950898"/>
              <a:gd name="connsiteY16" fmla="*/ 189781 h 1092912"/>
              <a:gd name="connsiteX17" fmla="*/ 120769 w 3950898"/>
              <a:gd name="connsiteY17" fmla="*/ 146649 h 1092912"/>
              <a:gd name="connsiteX18" fmla="*/ 60385 w 3950898"/>
              <a:gd name="connsiteY18" fmla="*/ 86264 h 1092912"/>
              <a:gd name="connsiteX19" fmla="*/ 25879 w 3950898"/>
              <a:gd name="connsiteY19" fmla="*/ 25879 h 1092912"/>
              <a:gd name="connsiteX20" fmla="*/ 0 w 3950898"/>
              <a:gd name="connsiteY20" fmla="*/ 0 h 1092912"/>
              <a:gd name="connsiteX0" fmla="*/ 3950898 w 3950898"/>
              <a:gd name="connsiteY0" fmla="*/ 1078301 h 1092912"/>
              <a:gd name="connsiteX1" fmla="*/ 2536166 w 3950898"/>
              <a:gd name="connsiteY1" fmla="*/ 1069675 h 1092912"/>
              <a:gd name="connsiteX2" fmla="*/ 2449902 w 3950898"/>
              <a:gd name="connsiteY2" fmla="*/ 1052422 h 1092912"/>
              <a:gd name="connsiteX3" fmla="*/ 1570007 w 3950898"/>
              <a:gd name="connsiteY3" fmla="*/ 940279 h 1092912"/>
              <a:gd name="connsiteX4" fmla="*/ 1414732 w 3950898"/>
              <a:gd name="connsiteY4" fmla="*/ 914400 h 1092912"/>
              <a:gd name="connsiteX5" fmla="*/ 1268083 w 3950898"/>
              <a:gd name="connsiteY5" fmla="*/ 879894 h 1092912"/>
              <a:gd name="connsiteX6" fmla="*/ 1017917 w 3950898"/>
              <a:gd name="connsiteY6" fmla="*/ 810883 h 1092912"/>
              <a:gd name="connsiteX7" fmla="*/ 810883 w 3950898"/>
              <a:gd name="connsiteY7" fmla="*/ 767751 h 1092912"/>
              <a:gd name="connsiteX8" fmla="*/ 750498 w 3950898"/>
              <a:gd name="connsiteY8" fmla="*/ 733245 h 1092912"/>
              <a:gd name="connsiteX9" fmla="*/ 724618 w 3950898"/>
              <a:gd name="connsiteY9" fmla="*/ 724618 h 1092912"/>
              <a:gd name="connsiteX10" fmla="*/ 552090 w 3950898"/>
              <a:gd name="connsiteY10" fmla="*/ 629728 h 1092912"/>
              <a:gd name="connsiteX11" fmla="*/ 448573 w 3950898"/>
              <a:gd name="connsiteY11" fmla="*/ 552090 h 1092912"/>
              <a:gd name="connsiteX12" fmla="*/ 345056 w 3950898"/>
              <a:gd name="connsiteY12" fmla="*/ 414068 h 1092912"/>
              <a:gd name="connsiteX13" fmla="*/ 319177 w 3950898"/>
              <a:gd name="connsiteY13" fmla="*/ 379562 h 1092912"/>
              <a:gd name="connsiteX14" fmla="*/ 267418 w 3950898"/>
              <a:gd name="connsiteY14" fmla="*/ 327803 h 1092912"/>
              <a:gd name="connsiteX15" fmla="*/ 146649 w 3950898"/>
              <a:gd name="connsiteY15" fmla="*/ 189781 h 1092912"/>
              <a:gd name="connsiteX16" fmla="*/ 120769 w 3950898"/>
              <a:gd name="connsiteY16" fmla="*/ 146649 h 1092912"/>
              <a:gd name="connsiteX17" fmla="*/ 60385 w 3950898"/>
              <a:gd name="connsiteY17" fmla="*/ 86264 h 1092912"/>
              <a:gd name="connsiteX18" fmla="*/ 25879 w 3950898"/>
              <a:gd name="connsiteY18" fmla="*/ 25879 h 1092912"/>
              <a:gd name="connsiteX19" fmla="*/ 0 w 3950898"/>
              <a:gd name="connsiteY19" fmla="*/ 0 h 1092912"/>
              <a:gd name="connsiteX0" fmla="*/ 3950898 w 3950898"/>
              <a:gd name="connsiteY0" fmla="*/ 1078301 h 1091457"/>
              <a:gd name="connsiteX1" fmla="*/ 2536166 w 3950898"/>
              <a:gd name="connsiteY1" fmla="*/ 1069675 h 1091457"/>
              <a:gd name="connsiteX2" fmla="*/ 1570007 w 3950898"/>
              <a:gd name="connsiteY2" fmla="*/ 940279 h 1091457"/>
              <a:gd name="connsiteX3" fmla="*/ 1414732 w 3950898"/>
              <a:gd name="connsiteY3" fmla="*/ 914400 h 1091457"/>
              <a:gd name="connsiteX4" fmla="*/ 1268083 w 3950898"/>
              <a:gd name="connsiteY4" fmla="*/ 879894 h 1091457"/>
              <a:gd name="connsiteX5" fmla="*/ 1017917 w 3950898"/>
              <a:gd name="connsiteY5" fmla="*/ 810883 h 1091457"/>
              <a:gd name="connsiteX6" fmla="*/ 810883 w 3950898"/>
              <a:gd name="connsiteY6" fmla="*/ 767751 h 1091457"/>
              <a:gd name="connsiteX7" fmla="*/ 750498 w 3950898"/>
              <a:gd name="connsiteY7" fmla="*/ 733245 h 1091457"/>
              <a:gd name="connsiteX8" fmla="*/ 724618 w 3950898"/>
              <a:gd name="connsiteY8" fmla="*/ 724618 h 1091457"/>
              <a:gd name="connsiteX9" fmla="*/ 552090 w 3950898"/>
              <a:gd name="connsiteY9" fmla="*/ 629728 h 1091457"/>
              <a:gd name="connsiteX10" fmla="*/ 448573 w 3950898"/>
              <a:gd name="connsiteY10" fmla="*/ 552090 h 1091457"/>
              <a:gd name="connsiteX11" fmla="*/ 345056 w 3950898"/>
              <a:gd name="connsiteY11" fmla="*/ 414068 h 1091457"/>
              <a:gd name="connsiteX12" fmla="*/ 319177 w 3950898"/>
              <a:gd name="connsiteY12" fmla="*/ 379562 h 1091457"/>
              <a:gd name="connsiteX13" fmla="*/ 267418 w 3950898"/>
              <a:gd name="connsiteY13" fmla="*/ 327803 h 1091457"/>
              <a:gd name="connsiteX14" fmla="*/ 146649 w 3950898"/>
              <a:gd name="connsiteY14" fmla="*/ 189781 h 1091457"/>
              <a:gd name="connsiteX15" fmla="*/ 120769 w 3950898"/>
              <a:gd name="connsiteY15" fmla="*/ 146649 h 1091457"/>
              <a:gd name="connsiteX16" fmla="*/ 60385 w 3950898"/>
              <a:gd name="connsiteY16" fmla="*/ 86264 h 1091457"/>
              <a:gd name="connsiteX17" fmla="*/ 25879 w 3950898"/>
              <a:gd name="connsiteY17" fmla="*/ 25879 h 1091457"/>
              <a:gd name="connsiteX18" fmla="*/ 0 w 3950898"/>
              <a:gd name="connsiteY18" fmla="*/ 0 h 1091457"/>
              <a:gd name="connsiteX0" fmla="*/ 3950898 w 3950898"/>
              <a:gd name="connsiteY0" fmla="*/ 1078301 h 1091457"/>
              <a:gd name="connsiteX1" fmla="*/ 2536166 w 3950898"/>
              <a:gd name="connsiteY1" fmla="*/ 1069675 h 1091457"/>
              <a:gd name="connsiteX2" fmla="*/ 1570007 w 3950898"/>
              <a:gd name="connsiteY2" fmla="*/ 940279 h 1091457"/>
              <a:gd name="connsiteX3" fmla="*/ 1414732 w 3950898"/>
              <a:gd name="connsiteY3" fmla="*/ 914400 h 1091457"/>
              <a:gd name="connsiteX4" fmla="*/ 1268083 w 3950898"/>
              <a:gd name="connsiteY4" fmla="*/ 879894 h 1091457"/>
              <a:gd name="connsiteX5" fmla="*/ 810883 w 3950898"/>
              <a:gd name="connsiteY5" fmla="*/ 767751 h 1091457"/>
              <a:gd name="connsiteX6" fmla="*/ 750498 w 3950898"/>
              <a:gd name="connsiteY6" fmla="*/ 733245 h 1091457"/>
              <a:gd name="connsiteX7" fmla="*/ 724618 w 3950898"/>
              <a:gd name="connsiteY7" fmla="*/ 724618 h 1091457"/>
              <a:gd name="connsiteX8" fmla="*/ 552090 w 3950898"/>
              <a:gd name="connsiteY8" fmla="*/ 629728 h 1091457"/>
              <a:gd name="connsiteX9" fmla="*/ 448573 w 3950898"/>
              <a:gd name="connsiteY9" fmla="*/ 552090 h 1091457"/>
              <a:gd name="connsiteX10" fmla="*/ 345056 w 3950898"/>
              <a:gd name="connsiteY10" fmla="*/ 414068 h 1091457"/>
              <a:gd name="connsiteX11" fmla="*/ 319177 w 3950898"/>
              <a:gd name="connsiteY11" fmla="*/ 379562 h 1091457"/>
              <a:gd name="connsiteX12" fmla="*/ 267418 w 3950898"/>
              <a:gd name="connsiteY12" fmla="*/ 327803 h 1091457"/>
              <a:gd name="connsiteX13" fmla="*/ 146649 w 3950898"/>
              <a:gd name="connsiteY13" fmla="*/ 189781 h 1091457"/>
              <a:gd name="connsiteX14" fmla="*/ 120769 w 3950898"/>
              <a:gd name="connsiteY14" fmla="*/ 146649 h 1091457"/>
              <a:gd name="connsiteX15" fmla="*/ 60385 w 3950898"/>
              <a:gd name="connsiteY15" fmla="*/ 86264 h 1091457"/>
              <a:gd name="connsiteX16" fmla="*/ 25879 w 3950898"/>
              <a:gd name="connsiteY16" fmla="*/ 25879 h 1091457"/>
              <a:gd name="connsiteX17" fmla="*/ 0 w 3950898"/>
              <a:gd name="connsiteY17" fmla="*/ 0 h 1091457"/>
              <a:gd name="connsiteX0" fmla="*/ 3950898 w 3950898"/>
              <a:gd name="connsiteY0" fmla="*/ 1078301 h 1091457"/>
              <a:gd name="connsiteX1" fmla="*/ 2536166 w 3950898"/>
              <a:gd name="connsiteY1" fmla="*/ 1069675 h 1091457"/>
              <a:gd name="connsiteX2" fmla="*/ 1570007 w 3950898"/>
              <a:gd name="connsiteY2" fmla="*/ 940279 h 1091457"/>
              <a:gd name="connsiteX3" fmla="*/ 1268083 w 3950898"/>
              <a:gd name="connsiteY3" fmla="*/ 879894 h 1091457"/>
              <a:gd name="connsiteX4" fmla="*/ 810883 w 3950898"/>
              <a:gd name="connsiteY4" fmla="*/ 767751 h 1091457"/>
              <a:gd name="connsiteX5" fmla="*/ 750498 w 3950898"/>
              <a:gd name="connsiteY5" fmla="*/ 733245 h 1091457"/>
              <a:gd name="connsiteX6" fmla="*/ 724618 w 3950898"/>
              <a:gd name="connsiteY6" fmla="*/ 724618 h 1091457"/>
              <a:gd name="connsiteX7" fmla="*/ 552090 w 3950898"/>
              <a:gd name="connsiteY7" fmla="*/ 629728 h 1091457"/>
              <a:gd name="connsiteX8" fmla="*/ 448573 w 3950898"/>
              <a:gd name="connsiteY8" fmla="*/ 552090 h 1091457"/>
              <a:gd name="connsiteX9" fmla="*/ 345056 w 3950898"/>
              <a:gd name="connsiteY9" fmla="*/ 414068 h 1091457"/>
              <a:gd name="connsiteX10" fmla="*/ 319177 w 3950898"/>
              <a:gd name="connsiteY10" fmla="*/ 379562 h 1091457"/>
              <a:gd name="connsiteX11" fmla="*/ 267418 w 3950898"/>
              <a:gd name="connsiteY11" fmla="*/ 327803 h 1091457"/>
              <a:gd name="connsiteX12" fmla="*/ 146649 w 3950898"/>
              <a:gd name="connsiteY12" fmla="*/ 189781 h 1091457"/>
              <a:gd name="connsiteX13" fmla="*/ 120769 w 3950898"/>
              <a:gd name="connsiteY13" fmla="*/ 146649 h 1091457"/>
              <a:gd name="connsiteX14" fmla="*/ 60385 w 3950898"/>
              <a:gd name="connsiteY14" fmla="*/ 86264 h 1091457"/>
              <a:gd name="connsiteX15" fmla="*/ 25879 w 3950898"/>
              <a:gd name="connsiteY15" fmla="*/ 25879 h 1091457"/>
              <a:gd name="connsiteX16" fmla="*/ 0 w 3950898"/>
              <a:gd name="connsiteY16" fmla="*/ 0 h 1091457"/>
              <a:gd name="connsiteX0" fmla="*/ 3950898 w 3950898"/>
              <a:gd name="connsiteY0" fmla="*/ 1078301 h 1094752"/>
              <a:gd name="connsiteX1" fmla="*/ 2536166 w 3950898"/>
              <a:gd name="connsiteY1" fmla="*/ 1069675 h 1094752"/>
              <a:gd name="connsiteX2" fmla="*/ 1268083 w 3950898"/>
              <a:gd name="connsiteY2" fmla="*/ 879894 h 1094752"/>
              <a:gd name="connsiteX3" fmla="*/ 810883 w 3950898"/>
              <a:gd name="connsiteY3" fmla="*/ 767751 h 1094752"/>
              <a:gd name="connsiteX4" fmla="*/ 750498 w 3950898"/>
              <a:gd name="connsiteY4" fmla="*/ 733245 h 1094752"/>
              <a:gd name="connsiteX5" fmla="*/ 724618 w 3950898"/>
              <a:gd name="connsiteY5" fmla="*/ 724618 h 1094752"/>
              <a:gd name="connsiteX6" fmla="*/ 552090 w 3950898"/>
              <a:gd name="connsiteY6" fmla="*/ 629728 h 1094752"/>
              <a:gd name="connsiteX7" fmla="*/ 448573 w 3950898"/>
              <a:gd name="connsiteY7" fmla="*/ 552090 h 1094752"/>
              <a:gd name="connsiteX8" fmla="*/ 345056 w 3950898"/>
              <a:gd name="connsiteY8" fmla="*/ 414068 h 1094752"/>
              <a:gd name="connsiteX9" fmla="*/ 319177 w 3950898"/>
              <a:gd name="connsiteY9" fmla="*/ 379562 h 1094752"/>
              <a:gd name="connsiteX10" fmla="*/ 267418 w 3950898"/>
              <a:gd name="connsiteY10" fmla="*/ 327803 h 1094752"/>
              <a:gd name="connsiteX11" fmla="*/ 146649 w 3950898"/>
              <a:gd name="connsiteY11" fmla="*/ 189781 h 1094752"/>
              <a:gd name="connsiteX12" fmla="*/ 120769 w 3950898"/>
              <a:gd name="connsiteY12" fmla="*/ 146649 h 1094752"/>
              <a:gd name="connsiteX13" fmla="*/ 60385 w 3950898"/>
              <a:gd name="connsiteY13" fmla="*/ 86264 h 1094752"/>
              <a:gd name="connsiteX14" fmla="*/ 25879 w 3950898"/>
              <a:gd name="connsiteY14" fmla="*/ 25879 h 1094752"/>
              <a:gd name="connsiteX15" fmla="*/ 0 w 3950898"/>
              <a:gd name="connsiteY15" fmla="*/ 0 h 1094752"/>
              <a:gd name="connsiteX0" fmla="*/ 3950898 w 3950898"/>
              <a:gd name="connsiteY0" fmla="*/ 1078301 h 1094752"/>
              <a:gd name="connsiteX1" fmla="*/ 2536166 w 3950898"/>
              <a:gd name="connsiteY1" fmla="*/ 1069675 h 1094752"/>
              <a:gd name="connsiteX2" fmla="*/ 1268083 w 3950898"/>
              <a:gd name="connsiteY2" fmla="*/ 879894 h 1094752"/>
              <a:gd name="connsiteX3" fmla="*/ 810883 w 3950898"/>
              <a:gd name="connsiteY3" fmla="*/ 767751 h 1094752"/>
              <a:gd name="connsiteX4" fmla="*/ 724618 w 3950898"/>
              <a:gd name="connsiteY4" fmla="*/ 724618 h 1094752"/>
              <a:gd name="connsiteX5" fmla="*/ 552090 w 3950898"/>
              <a:gd name="connsiteY5" fmla="*/ 629728 h 1094752"/>
              <a:gd name="connsiteX6" fmla="*/ 448573 w 3950898"/>
              <a:gd name="connsiteY6" fmla="*/ 552090 h 1094752"/>
              <a:gd name="connsiteX7" fmla="*/ 345056 w 3950898"/>
              <a:gd name="connsiteY7" fmla="*/ 414068 h 1094752"/>
              <a:gd name="connsiteX8" fmla="*/ 319177 w 3950898"/>
              <a:gd name="connsiteY8" fmla="*/ 379562 h 1094752"/>
              <a:gd name="connsiteX9" fmla="*/ 267418 w 3950898"/>
              <a:gd name="connsiteY9" fmla="*/ 327803 h 1094752"/>
              <a:gd name="connsiteX10" fmla="*/ 146649 w 3950898"/>
              <a:gd name="connsiteY10" fmla="*/ 189781 h 1094752"/>
              <a:gd name="connsiteX11" fmla="*/ 120769 w 3950898"/>
              <a:gd name="connsiteY11" fmla="*/ 146649 h 1094752"/>
              <a:gd name="connsiteX12" fmla="*/ 60385 w 3950898"/>
              <a:gd name="connsiteY12" fmla="*/ 86264 h 1094752"/>
              <a:gd name="connsiteX13" fmla="*/ 25879 w 3950898"/>
              <a:gd name="connsiteY13" fmla="*/ 25879 h 1094752"/>
              <a:gd name="connsiteX14" fmla="*/ 0 w 3950898"/>
              <a:gd name="connsiteY14" fmla="*/ 0 h 1094752"/>
              <a:gd name="connsiteX0" fmla="*/ 3950898 w 3950898"/>
              <a:gd name="connsiteY0" fmla="*/ 1078301 h 1094752"/>
              <a:gd name="connsiteX1" fmla="*/ 2536166 w 3950898"/>
              <a:gd name="connsiteY1" fmla="*/ 1069675 h 1094752"/>
              <a:gd name="connsiteX2" fmla="*/ 1268083 w 3950898"/>
              <a:gd name="connsiteY2" fmla="*/ 879894 h 1094752"/>
              <a:gd name="connsiteX3" fmla="*/ 810883 w 3950898"/>
              <a:gd name="connsiteY3" fmla="*/ 767751 h 1094752"/>
              <a:gd name="connsiteX4" fmla="*/ 552090 w 3950898"/>
              <a:gd name="connsiteY4" fmla="*/ 629728 h 1094752"/>
              <a:gd name="connsiteX5" fmla="*/ 448573 w 3950898"/>
              <a:gd name="connsiteY5" fmla="*/ 552090 h 1094752"/>
              <a:gd name="connsiteX6" fmla="*/ 345056 w 3950898"/>
              <a:gd name="connsiteY6" fmla="*/ 414068 h 1094752"/>
              <a:gd name="connsiteX7" fmla="*/ 319177 w 3950898"/>
              <a:gd name="connsiteY7" fmla="*/ 379562 h 1094752"/>
              <a:gd name="connsiteX8" fmla="*/ 267418 w 3950898"/>
              <a:gd name="connsiteY8" fmla="*/ 327803 h 1094752"/>
              <a:gd name="connsiteX9" fmla="*/ 146649 w 3950898"/>
              <a:gd name="connsiteY9" fmla="*/ 189781 h 1094752"/>
              <a:gd name="connsiteX10" fmla="*/ 120769 w 3950898"/>
              <a:gd name="connsiteY10" fmla="*/ 146649 h 1094752"/>
              <a:gd name="connsiteX11" fmla="*/ 60385 w 3950898"/>
              <a:gd name="connsiteY11" fmla="*/ 86264 h 1094752"/>
              <a:gd name="connsiteX12" fmla="*/ 25879 w 3950898"/>
              <a:gd name="connsiteY12" fmla="*/ 25879 h 1094752"/>
              <a:gd name="connsiteX13" fmla="*/ 0 w 3950898"/>
              <a:gd name="connsiteY13" fmla="*/ 0 h 1094752"/>
              <a:gd name="connsiteX0" fmla="*/ 3950898 w 3950898"/>
              <a:gd name="connsiteY0" fmla="*/ 1078301 h 1094752"/>
              <a:gd name="connsiteX1" fmla="*/ 2536166 w 3950898"/>
              <a:gd name="connsiteY1" fmla="*/ 1069675 h 1094752"/>
              <a:gd name="connsiteX2" fmla="*/ 1268083 w 3950898"/>
              <a:gd name="connsiteY2" fmla="*/ 879894 h 1094752"/>
              <a:gd name="connsiteX3" fmla="*/ 810883 w 3950898"/>
              <a:gd name="connsiteY3" fmla="*/ 767751 h 1094752"/>
              <a:gd name="connsiteX4" fmla="*/ 552090 w 3950898"/>
              <a:gd name="connsiteY4" fmla="*/ 629728 h 1094752"/>
              <a:gd name="connsiteX5" fmla="*/ 448573 w 3950898"/>
              <a:gd name="connsiteY5" fmla="*/ 552090 h 1094752"/>
              <a:gd name="connsiteX6" fmla="*/ 345056 w 3950898"/>
              <a:gd name="connsiteY6" fmla="*/ 414068 h 1094752"/>
              <a:gd name="connsiteX7" fmla="*/ 319177 w 3950898"/>
              <a:gd name="connsiteY7" fmla="*/ 379562 h 1094752"/>
              <a:gd name="connsiteX8" fmla="*/ 267418 w 3950898"/>
              <a:gd name="connsiteY8" fmla="*/ 327803 h 1094752"/>
              <a:gd name="connsiteX9" fmla="*/ 146649 w 3950898"/>
              <a:gd name="connsiteY9" fmla="*/ 189781 h 1094752"/>
              <a:gd name="connsiteX10" fmla="*/ 120769 w 3950898"/>
              <a:gd name="connsiteY10" fmla="*/ 146649 h 1094752"/>
              <a:gd name="connsiteX11" fmla="*/ 25879 w 3950898"/>
              <a:gd name="connsiteY11" fmla="*/ 25879 h 1094752"/>
              <a:gd name="connsiteX12" fmla="*/ 0 w 3950898"/>
              <a:gd name="connsiteY12" fmla="*/ 0 h 1094752"/>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319177 w 3925019"/>
              <a:gd name="connsiteY6" fmla="*/ 388189 h 1068873"/>
              <a:gd name="connsiteX7" fmla="*/ 293298 w 3925019"/>
              <a:gd name="connsiteY7" fmla="*/ 353683 h 1068873"/>
              <a:gd name="connsiteX8" fmla="*/ 241539 w 3925019"/>
              <a:gd name="connsiteY8" fmla="*/ 301924 h 1068873"/>
              <a:gd name="connsiteX9" fmla="*/ 120770 w 3925019"/>
              <a:gd name="connsiteY9" fmla="*/ 163902 h 1068873"/>
              <a:gd name="connsiteX10" fmla="*/ 94890 w 3925019"/>
              <a:gd name="connsiteY10" fmla="*/ 120770 h 1068873"/>
              <a:gd name="connsiteX11" fmla="*/ 0 w 3925019"/>
              <a:gd name="connsiteY11"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319177 w 3925019"/>
              <a:gd name="connsiteY6" fmla="*/ 388189 h 1068873"/>
              <a:gd name="connsiteX7" fmla="*/ 293298 w 3925019"/>
              <a:gd name="connsiteY7" fmla="*/ 353683 h 1068873"/>
              <a:gd name="connsiteX8" fmla="*/ 241539 w 3925019"/>
              <a:gd name="connsiteY8" fmla="*/ 301924 h 1068873"/>
              <a:gd name="connsiteX9" fmla="*/ 94890 w 3925019"/>
              <a:gd name="connsiteY9" fmla="*/ 120770 h 1068873"/>
              <a:gd name="connsiteX10" fmla="*/ 0 w 3925019"/>
              <a:gd name="connsiteY10"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319177 w 3925019"/>
              <a:gd name="connsiteY6" fmla="*/ 388189 h 1068873"/>
              <a:gd name="connsiteX7" fmla="*/ 293298 w 3925019"/>
              <a:gd name="connsiteY7" fmla="*/ 353683 h 1068873"/>
              <a:gd name="connsiteX8" fmla="*/ 241539 w 3925019"/>
              <a:gd name="connsiteY8" fmla="*/ 301924 h 1068873"/>
              <a:gd name="connsiteX9" fmla="*/ 0 w 3925019"/>
              <a:gd name="connsiteY9"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319177 w 3925019"/>
              <a:gd name="connsiteY6" fmla="*/ 388189 h 1068873"/>
              <a:gd name="connsiteX7" fmla="*/ 241539 w 3925019"/>
              <a:gd name="connsiteY7" fmla="*/ 301924 h 1068873"/>
              <a:gd name="connsiteX8" fmla="*/ 0 w 3925019"/>
              <a:gd name="connsiteY8"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241539 w 3925019"/>
              <a:gd name="connsiteY6" fmla="*/ 301924 h 1068873"/>
              <a:gd name="connsiteX7" fmla="*/ 0 w 3925019"/>
              <a:gd name="connsiteY7"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241539 w 3925019"/>
              <a:gd name="connsiteY5" fmla="*/ 301924 h 1068873"/>
              <a:gd name="connsiteX6" fmla="*/ 0 w 3925019"/>
              <a:gd name="connsiteY6"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241539 w 3925019"/>
              <a:gd name="connsiteY4" fmla="*/ 301924 h 1068873"/>
              <a:gd name="connsiteX5" fmla="*/ 0 w 3925019"/>
              <a:gd name="connsiteY5"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241539 w 3925019"/>
              <a:gd name="connsiteY3" fmla="*/ 301924 h 1068873"/>
              <a:gd name="connsiteX4" fmla="*/ 0 w 3925019"/>
              <a:gd name="connsiteY4"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0 w 3925019"/>
              <a:gd name="connsiteY3" fmla="*/ 0 h 1068873"/>
              <a:gd name="connsiteX0" fmla="*/ 3925019 w 3925019"/>
              <a:gd name="connsiteY0" fmla="*/ 1052422 h 1074294"/>
              <a:gd name="connsiteX1" fmla="*/ 2510287 w 3925019"/>
              <a:gd name="connsiteY1" fmla="*/ 1043796 h 1074294"/>
              <a:gd name="connsiteX2" fmla="*/ 1061072 w 3925019"/>
              <a:gd name="connsiteY2" fmla="*/ 767584 h 1074294"/>
              <a:gd name="connsiteX3" fmla="*/ 0 w 3925019"/>
              <a:gd name="connsiteY3" fmla="*/ 0 h 1074294"/>
              <a:gd name="connsiteX0" fmla="*/ 3873571 w 3873571"/>
              <a:gd name="connsiteY0" fmla="*/ 1138727 h 1160599"/>
              <a:gd name="connsiteX1" fmla="*/ 2458839 w 3873571"/>
              <a:gd name="connsiteY1" fmla="*/ 1130101 h 1160599"/>
              <a:gd name="connsiteX2" fmla="*/ 1009624 w 3873571"/>
              <a:gd name="connsiteY2" fmla="*/ 853889 h 1160599"/>
              <a:gd name="connsiteX3" fmla="*/ 0 w 3873571"/>
              <a:gd name="connsiteY3" fmla="*/ 0 h 1160599"/>
              <a:gd name="connsiteX0" fmla="*/ 3873571 w 3873571"/>
              <a:gd name="connsiteY0" fmla="*/ 1138727 h 1160599"/>
              <a:gd name="connsiteX1" fmla="*/ 2458839 w 3873571"/>
              <a:gd name="connsiteY1" fmla="*/ 1130101 h 1160599"/>
              <a:gd name="connsiteX2" fmla="*/ 1009624 w 3873571"/>
              <a:gd name="connsiteY2" fmla="*/ 853889 h 1160599"/>
              <a:gd name="connsiteX3" fmla="*/ 0 w 3873571"/>
              <a:gd name="connsiteY3" fmla="*/ 0 h 1160599"/>
              <a:gd name="connsiteX0" fmla="*/ 3873571 w 3873571"/>
              <a:gd name="connsiteY0" fmla="*/ 1138727 h 1160599"/>
              <a:gd name="connsiteX1" fmla="*/ 2458839 w 3873571"/>
              <a:gd name="connsiteY1" fmla="*/ 1130101 h 1160599"/>
              <a:gd name="connsiteX2" fmla="*/ 1009624 w 3873571"/>
              <a:gd name="connsiteY2" fmla="*/ 853889 h 1160599"/>
              <a:gd name="connsiteX3" fmla="*/ 0 w 3873571"/>
              <a:gd name="connsiteY3" fmla="*/ 0 h 1160599"/>
              <a:gd name="connsiteX0" fmla="*/ 3968464 w 3968464"/>
              <a:gd name="connsiteY0" fmla="*/ 1138727 h 1160599"/>
              <a:gd name="connsiteX1" fmla="*/ 2553732 w 3968464"/>
              <a:gd name="connsiteY1" fmla="*/ 1130101 h 1160599"/>
              <a:gd name="connsiteX2" fmla="*/ 1104517 w 3968464"/>
              <a:gd name="connsiteY2" fmla="*/ 853889 h 1160599"/>
              <a:gd name="connsiteX3" fmla="*/ 0 w 3968464"/>
              <a:gd name="connsiteY3" fmla="*/ 0 h 1160599"/>
              <a:gd name="connsiteX0" fmla="*/ 3888172 w 3888172"/>
              <a:gd name="connsiteY0" fmla="*/ 1061059 h 1082931"/>
              <a:gd name="connsiteX1" fmla="*/ 2473440 w 3888172"/>
              <a:gd name="connsiteY1" fmla="*/ 1052433 h 1082931"/>
              <a:gd name="connsiteX2" fmla="*/ 1024225 w 3888172"/>
              <a:gd name="connsiteY2" fmla="*/ 776221 h 1082931"/>
              <a:gd name="connsiteX3" fmla="*/ 0 w 3888172"/>
              <a:gd name="connsiteY3" fmla="*/ 0 h 1082931"/>
              <a:gd name="connsiteX0" fmla="*/ 3888172 w 3888172"/>
              <a:gd name="connsiteY0" fmla="*/ 1061059 h 1082931"/>
              <a:gd name="connsiteX1" fmla="*/ 2473440 w 3888172"/>
              <a:gd name="connsiteY1" fmla="*/ 1052433 h 1082931"/>
              <a:gd name="connsiteX2" fmla="*/ 1024225 w 3888172"/>
              <a:gd name="connsiteY2" fmla="*/ 776221 h 1082931"/>
              <a:gd name="connsiteX3" fmla="*/ 0 w 3888172"/>
              <a:gd name="connsiteY3" fmla="*/ 0 h 1082931"/>
              <a:gd name="connsiteX0" fmla="*/ 55479 w 4041102"/>
              <a:gd name="connsiteY0" fmla="*/ 750132 h 1052562"/>
              <a:gd name="connsiteX1" fmla="*/ 3968529 w 4041102"/>
              <a:gd name="connsiteY1" fmla="*/ 1052433 h 1052562"/>
              <a:gd name="connsiteX2" fmla="*/ 2519314 w 4041102"/>
              <a:gd name="connsiteY2" fmla="*/ 776221 h 1052562"/>
              <a:gd name="connsiteX3" fmla="*/ 1495089 w 4041102"/>
              <a:gd name="connsiteY3" fmla="*/ 0 h 1052562"/>
              <a:gd name="connsiteX0" fmla="*/ 0 w 2463834"/>
              <a:gd name="connsiteY0" fmla="*/ 750132 h 826748"/>
              <a:gd name="connsiteX1" fmla="*/ 2463835 w 2463834"/>
              <a:gd name="connsiteY1" fmla="*/ 776221 h 826748"/>
              <a:gd name="connsiteX2" fmla="*/ 1439610 w 2463834"/>
              <a:gd name="connsiteY2" fmla="*/ 0 h 826748"/>
              <a:gd name="connsiteX0" fmla="*/ 0 w 1439610"/>
              <a:gd name="connsiteY0" fmla="*/ 750132 h 750132"/>
              <a:gd name="connsiteX1" fmla="*/ 1439610 w 1439610"/>
              <a:gd name="connsiteY1" fmla="*/ 0 h 750132"/>
              <a:gd name="connsiteX0" fmla="*/ 0 w 397791"/>
              <a:gd name="connsiteY0" fmla="*/ 588450 h 588450"/>
              <a:gd name="connsiteX1" fmla="*/ 397791 w 397791"/>
              <a:gd name="connsiteY1" fmla="*/ 0 h 588450"/>
              <a:gd name="connsiteX0" fmla="*/ 0 w 358228"/>
              <a:gd name="connsiteY0" fmla="*/ 650635 h 650635"/>
              <a:gd name="connsiteX1" fmla="*/ 358228 w 358228"/>
              <a:gd name="connsiteY1" fmla="*/ 0 h 650635"/>
              <a:gd name="connsiteX0" fmla="*/ 1237466 w 1237466"/>
              <a:gd name="connsiteY0" fmla="*/ 0 h 3553082"/>
              <a:gd name="connsiteX1" fmla="*/ 0 w 1237466"/>
              <a:gd name="connsiteY1" fmla="*/ 3553082 h 3553082"/>
              <a:gd name="connsiteX0" fmla="*/ 683589 w 683589"/>
              <a:gd name="connsiteY0" fmla="*/ 0 h 1364164"/>
              <a:gd name="connsiteX1" fmla="*/ 0 w 683589"/>
              <a:gd name="connsiteY1" fmla="*/ 1364164 h 1364164"/>
              <a:gd name="connsiteX0" fmla="*/ 393463 w 393463"/>
              <a:gd name="connsiteY0" fmla="*/ 0 h 1326853"/>
              <a:gd name="connsiteX1" fmla="*/ 0 w 393463"/>
              <a:gd name="connsiteY1" fmla="*/ 1326853 h 1326853"/>
              <a:gd name="connsiteX0" fmla="*/ 446213 w 446213"/>
              <a:gd name="connsiteY0" fmla="*/ 0 h 1488534"/>
              <a:gd name="connsiteX1" fmla="*/ 0 w 446213"/>
              <a:gd name="connsiteY1" fmla="*/ 1488534 h 1488534"/>
            </a:gdLst>
            <a:ahLst/>
            <a:cxnLst>
              <a:cxn ang="0">
                <a:pos x="connsiteX0" y="connsiteY0"/>
              </a:cxn>
              <a:cxn ang="0">
                <a:pos x="connsiteX1" y="connsiteY1"/>
              </a:cxn>
            </a:cxnLst>
            <a:rect l="l" t="t" r="r" b="b"/>
            <a:pathLst>
              <a:path w="446213" h="1488534">
                <a:moveTo>
                  <a:pt x="446213" y="0"/>
                </a:moveTo>
                <a:lnTo>
                  <a:pt x="0" y="1488534"/>
                </a:lnTo>
              </a:path>
            </a:pathLst>
          </a:custGeom>
          <a:noFill/>
          <a:ln w="31750">
            <a:solidFill>
              <a:schemeClr val="tx1"/>
            </a:solidFill>
            <a:prstDash val="sysDot"/>
            <a:headEnd type="none"/>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 name="円/楕円 49"/>
          <p:cNvSpPr/>
          <p:nvPr/>
        </p:nvSpPr>
        <p:spPr>
          <a:xfrm>
            <a:off x="5762101" y="3501008"/>
            <a:ext cx="875282" cy="2757946"/>
          </a:xfrm>
          <a:prstGeom prst="ellipse">
            <a:avLst/>
          </a:prstGeom>
          <a:noFill/>
          <a:ln>
            <a:solidFill>
              <a:srgbClr val="FF0000"/>
            </a:solidFill>
          </a:ln>
          <a:effectLst>
            <a:glow rad="635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 name="上下矢印 50"/>
          <p:cNvSpPr/>
          <p:nvPr/>
        </p:nvSpPr>
        <p:spPr>
          <a:xfrm rot="6193549">
            <a:off x="4963725" y="4502065"/>
            <a:ext cx="526514" cy="2031053"/>
          </a:xfrm>
          <a:prstGeom prst="upDownArrow">
            <a:avLst>
              <a:gd name="adj1" fmla="val 54426"/>
              <a:gd name="adj2" fmla="val 56223"/>
            </a:avLst>
          </a:prstGeom>
          <a:solidFill>
            <a:schemeClr val="accent1">
              <a:alpha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2" name="正方形/長方形 51"/>
          <p:cNvSpPr/>
          <p:nvPr/>
        </p:nvSpPr>
        <p:spPr>
          <a:xfrm>
            <a:off x="5874569" y="4307808"/>
            <a:ext cx="643221" cy="6628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upright="1" compatLnSpc="1">
            <a:prstTxWarp prst="textNoShape">
              <a:avLst/>
            </a:prstTxWarp>
            <a:noAutofit/>
          </a:bodyPr>
          <a:lstStyle/>
          <a:p>
            <a:pPr algn="ctr">
              <a:spcAft>
                <a:spcPts val="0"/>
              </a:spcAft>
            </a:pPr>
            <a:r>
              <a:rPr lang="ja-JP" b="1" kern="100" dirty="0">
                <a:effectLst/>
                <a:latin typeface="ＭＳ ゴシック" panose="020B0609070205080204" pitchFamily="49" charset="-128"/>
                <a:ea typeface="ＭＳ ゴシック" panose="020B0609070205080204" pitchFamily="49" charset="-128"/>
                <a:cs typeface="Times New Roman"/>
              </a:rPr>
              <a:t>茨木</a:t>
            </a:r>
            <a:r>
              <a:rPr lang="ja-JP" b="1" kern="100" dirty="0" smtClean="0">
                <a:effectLst/>
                <a:latin typeface="ＭＳ ゴシック" panose="020B0609070205080204" pitchFamily="49" charset="-128"/>
                <a:ea typeface="ＭＳ ゴシック" panose="020B0609070205080204" pitchFamily="49" charset="-128"/>
                <a:cs typeface="Times New Roman"/>
              </a:rPr>
              <a:t>・</a:t>
            </a:r>
            <a:endParaRPr lang="en-US" altLang="ja-JP" b="1" kern="100" dirty="0" smtClean="0">
              <a:effectLst/>
              <a:latin typeface="ＭＳ ゴシック" panose="020B0609070205080204" pitchFamily="49" charset="-128"/>
              <a:ea typeface="ＭＳ ゴシック" panose="020B0609070205080204" pitchFamily="49" charset="-128"/>
              <a:cs typeface="Times New Roman"/>
            </a:endParaRPr>
          </a:p>
          <a:p>
            <a:pPr algn="ctr">
              <a:spcAft>
                <a:spcPts val="0"/>
              </a:spcAft>
            </a:pPr>
            <a:r>
              <a:rPr lang="ja-JP" b="1" kern="100" dirty="0" smtClean="0">
                <a:effectLst/>
                <a:latin typeface="ＭＳ ゴシック" panose="020B0609070205080204" pitchFamily="49" charset="-128"/>
                <a:ea typeface="ＭＳ ゴシック" panose="020B0609070205080204" pitchFamily="49" charset="-128"/>
                <a:cs typeface="Times New Roman"/>
              </a:rPr>
              <a:t>摂津</a:t>
            </a:r>
            <a:endParaRPr lang="en-US" altLang="ja-JP" b="1" kern="100" dirty="0" smtClean="0">
              <a:effectLst/>
              <a:latin typeface="ＭＳ ゴシック" panose="020B0609070205080204" pitchFamily="49" charset="-128"/>
              <a:ea typeface="ＭＳ ゴシック" panose="020B0609070205080204" pitchFamily="49" charset="-128"/>
              <a:cs typeface="Times New Roman"/>
            </a:endParaRPr>
          </a:p>
          <a:p>
            <a:pPr algn="ctr">
              <a:spcAft>
                <a:spcPts val="0"/>
              </a:spcAft>
            </a:pPr>
            <a:r>
              <a:rPr lang="en-US" altLang="ja-JP" b="1" kern="100" dirty="0">
                <a:latin typeface="ＭＳ ゴシック" panose="020B0609070205080204" pitchFamily="49" charset="-128"/>
                <a:ea typeface="ＭＳ ゴシック" panose="020B0609070205080204" pitchFamily="49" charset="-128"/>
                <a:cs typeface="Times New Roman"/>
              </a:rPr>
              <a:t> </a:t>
            </a:r>
            <a:r>
              <a:rPr lang="ja-JP" b="1" kern="100" dirty="0" smtClean="0">
                <a:effectLst/>
                <a:latin typeface="ＭＳ ゴシック" panose="020B0609070205080204" pitchFamily="49" charset="-128"/>
                <a:ea typeface="ＭＳ ゴシック" panose="020B0609070205080204" pitchFamily="49" charset="-128"/>
                <a:cs typeface="Times New Roman"/>
              </a:rPr>
              <a:t>方面</a:t>
            </a:r>
            <a:endParaRPr lang="ja-JP" kern="100" dirty="0">
              <a:effectLst/>
              <a:latin typeface="ＭＳ ゴシック" panose="020B0609070205080204" pitchFamily="49" charset="-128"/>
              <a:ea typeface="ＭＳ ゴシック" panose="020B0609070205080204" pitchFamily="49" charset="-128"/>
              <a:cs typeface="Times New Roman"/>
            </a:endParaRPr>
          </a:p>
        </p:txBody>
      </p:sp>
      <p:sp>
        <p:nvSpPr>
          <p:cNvPr id="53" name="正方形/長方形 52"/>
          <p:cNvSpPr/>
          <p:nvPr/>
        </p:nvSpPr>
        <p:spPr>
          <a:xfrm>
            <a:off x="6876000" y="3816000"/>
            <a:ext cx="2232000" cy="2893100"/>
          </a:xfrm>
          <a:prstGeom prst="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l">
              <a:spcAft>
                <a:spcPts val="0"/>
              </a:spcAft>
            </a:pPr>
            <a:r>
              <a:rPr lang="ja-JP"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effectLst/>
                <a:latin typeface="Meiryo UI" panose="020B0604030504040204" pitchFamily="50" charset="-128"/>
                <a:ea typeface="Meiryo UI" panose="020B0604030504040204" pitchFamily="50" charset="-128"/>
                <a:cs typeface="Meiryo UI" panose="020B0604030504040204" pitchFamily="50" charset="-128"/>
              </a:rPr>
              <a:t>北大阪の</a:t>
            </a:r>
            <a:r>
              <a:rPr lang="ja-JP" kern="100" dirty="0" smtClean="0">
                <a:effectLst/>
                <a:latin typeface="Meiryo UI" panose="020B0604030504040204" pitchFamily="50" charset="-128"/>
                <a:ea typeface="Meiryo UI" panose="020B0604030504040204" pitchFamily="50" charset="-128"/>
                <a:cs typeface="Meiryo UI" panose="020B0604030504040204" pitchFamily="50" charset="-128"/>
              </a:rPr>
              <a:t>主</a:t>
            </a:r>
            <a:r>
              <a:rPr lang="ja-JP" kern="100" dirty="0">
                <a:effectLst/>
                <a:latin typeface="Meiryo UI" panose="020B0604030504040204" pitchFamily="50" charset="-128"/>
                <a:ea typeface="Meiryo UI" panose="020B0604030504040204" pitchFamily="50" charset="-128"/>
                <a:cs typeface="Meiryo UI" panose="020B0604030504040204" pitchFamily="50" charset="-128"/>
              </a:rPr>
              <a:t>な地域資源】</a:t>
            </a:r>
          </a:p>
          <a:p>
            <a:pPr marL="171450" indent="-171450" algn="l">
              <a:spcAft>
                <a:spcPts val="0"/>
              </a:spcAft>
              <a:buFont typeface="Arial" panose="020B0604020202020204" pitchFamily="34" charset="0"/>
              <a:buChar char="•"/>
            </a:pP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五</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月山</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公園</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（池田）</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spcAft>
                <a:spcPts val="0"/>
              </a:spcAft>
              <a:buFont typeface="Arial" panose="020B0604020202020204" pitchFamily="34" charset="0"/>
              <a:buChar char="•"/>
            </a:pP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小林</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一三</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記念館</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（池田）</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spcAft>
                <a:spcPts val="0"/>
              </a:spcAft>
              <a:buFont typeface="Arial" panose="020B0604020202020204" pitchFamily="34" charset="0"/>
              <a:buChar char="•"/>
            </a:pP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インスタントラーメン</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発明記念館</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（池田）</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spcAft>
                <a:spcPts val="0"/>
              </a:spcAft>
              <a:buFont typeface="Arial" panose="020B0604020202020204" pitchFamily="34" charset="0"/>
              <a:buChar char="•"/>
            </a:pP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箕面</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の滝</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（箕面）</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spcAft>
                <a:spcPts val="0"/>
              </a:spcAft>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瀧安寺（箕面）</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spcAft>
                <a:spcPts val="0"/>
              </a:spcAft>
              <a:buFont typeface="Arial" panose="020B0604020202020204" pitchFamily="34" charset="0"/>
              <a:buChar char="•"/>
            </a:pP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勝尾寺</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（箕面）</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spcAft>
                <a:spcPts val="0"/>
              </a:spcAft>
              <a:buFont typeface="Arial" panose="020B0604020202020204" pitchFamily="34" charset="0"/>
              <a:buChar char="•"/>
            </a:pP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摂津峡公園</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（高槻）</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spcAft>
                <a:spcPts val="0"/>
              </a:spcAft>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今城塚古墳（高槻）</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spcAft>
                <a:spcPts val="0"/>
              </a:spcAft>
              <a:buFont typeface="Arial" panose="020B0604020202020204" pitchFamily="34" charset="0"/>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ＪＴ生命誌研究館（高槻）</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spcAft>
                <a:spcPts val="0"/>
              </a:spcAft>
              <a:buFont typeface="Arial" panose="020B0604020202020204" pitchFamily="34" charset="0"/>
              <a:buChar char="•"/>
            </a:pP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ｻﾝﾄﾘｰ</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山崎</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蒸留所</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（島本）</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spcAft>
                <a:spcPts val="0"/>
              </a:spcAft>
              <a:buFont typeface="Arial" panose="020B0604020202020204" pitchFamily="34" charset="0"/>
              <a:buChar char="•"/>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若園公園</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（茨木）</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spcAft>
                <a:spcPts val="0"/>
              </a:spcAft>
              <a:buFont typeface="Arial" panose="020B0604020202020204" pitchFamily="34" charset="0"/>
              <a:buChar char="•"/>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川端</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康</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成文学館</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（茨木）</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spcAft>
                <a:spcPts val="0"/>
              </a:spcAft>
              <a:buFont typeface="Arial" panose="020B0604020202020204" pitchFamily="34" charset="0"/>
              <a:buChar char="•"/>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新幹線公園</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（摂津）</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indent="-457200" algn="l" eaLnBrk="1" hangingPunct="1">
              <a:buClrTx/>
              <a:buFontTx/>
              <a:buNone/>
            </a:pPr>
            <a:r>
              <a:rPr lang="ja-JP" altLang="en-US" sz="2000" b="1" dirty="0" smtClean="0">
                <a:solidFill>
                  <a:srgbClr val="000000"/>
                </a:solidFill>
                <a:ea typeface="HG丸ｺﾞｼｯｸM-PRO" pitchFamily="48" charset="-128"/>
              </a:rPr>
              <a:t>千里ニュータウンの再生</a:t>
            </a:r>
            <a:r>
              <a:rPr lang="ja-JP" altLang="en-US" sz="1600" b="1" dirty="0">
                <a:solidFill>
                  <a:srgbClr val="000000"/>
                </a:solidFill>
                <a:ea typeface="HG丸ｺﾞｼｯｸM-PRO" pitchFamily="48" charset="-128"/>
              </a:rPr>
              <a:t>（緑道・自転車道</a:t>
            </a:r>
            <a:r>
              <a:rPr lang="ja-JP" altLang="en-US" sz="1600" b="1" dirty="0" smtClean="0">
                <a:solidFill>
                  <a:srgbClr val="000000"/>
                </a:solidFill>
                <a:ea typeface="HG丸ｺﾞｼｯｸM-PRO" pitchFamily="48" charset="-128"/>
              </a:rPr>
              <a:t>を活用</a:t>
            </a:r>
            <a:r>
              <a:rPr lang="ja-JP" altLang="en-US" sz="1600" b="1" dirty="0">
                <a:solidFill>
                  <a:srgbClr val="000000"/>
                </a:solidFill>
                <a:ea typeface="HG丸ｺﾞｼｯｸM-PRO" pitchFamily="48" charset="-128"/>
              </a:rPr>
              <a:t>した周辺地域との広域</a:t>
            </a:r>
            <a:r>
              <a:rPr lang="ja-JP" altLang="en-US" sz="1600" b="1" dirty="0" smtClean="0">
                <a:solidFill>
                  <a:srgbClr val="000000"/>
                </a:solidFill>
                <a:ea typeface="HG丸ｺﾞｼｯｸM-PRO" pitchFamily="48" charset="-128"/>
              </a:rPr>
              <a:t>ネットワーク化）</a:t>
            </a:r>
            <a:endParaRPr lang="ja-JP" altLang="en-US" sz="1600" b="1" dirty="0">
              <a:solidFill>
                <a:srgbClr val="000000"/>
              </a:solidFill>
              <a:ea typeface="HG丸ｺﾞｼｯｸM-PRO" pitchFamily="48" charset="-128"/>
            </a:endParaRPr>
          </a:p>
        </p:txBody>
      </p:sp>
      <p:sp>
        <p:nvSpPr>
          <p:cNvPr id="55" name="正方形/長方形 54"/>
          <p:cNvSpPr/>
          <p:nvPr/>
        </p:nvSpPr>
        <p:spPr>
          <a:xfrm>
            <a:off x="36000" y="432000"/>
            <a:ext cx="9072000" cy="626701"/>
          </a:xfrm>
          <a:prstGeom prst="rect">
            <a:avLst/>
          </a:prstGeom>
          <a:solidFill>
            <a:schemeClr val="bg1"/>
          </a:solidFill>
          <a:ln>
            <a:solidFill>
              <a:schemeClr val="tx1"/>
            </a:solidFill>
            <a:prstDash val="sysDash"/>
          </a:ln>
        </p:spPr>
        <p:txBody>
          <a:bodyPr wrap="square" lIns="108000" tIns="36000" rIns="0" bIns="36000">
            <a:spAutoFit/>
          </a:bodyPr>
          <a:lstStyle/>
          <a:p>
            <a:pPr indent="-457200" algn="l"/>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・千里ニュータウン</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のさら</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なる持続発展に向け</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、自転</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車道を活用した北大阪の豊富な</a:t>
            </a: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indent="-457200" algn="l"/>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地域資源とのネットワーク化</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よるエリア価値向上に取り組む。</a:t>
            </a:r>
            <a:endPar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56" name="正方形/長方形 55"/>
          <p:cNvSpPr/>
          <p:nvPr/>
        </p:nvSpPr>
        <p:spPr>
          <a:xfrm>
            <a:off x="2609875" y="6459187"/>
            <a:ext cx="4091121" cy="338554"/>
          </a:xfrm>
          <a:prstGeom prst="rect">
            <a:avLst/>
          </a:prstGeom>
          <a:solidFill>
            <a:schemeClr val="bg1"/>
          </a:solidFill>
          <a:ln w="25400">
            <a:solidFill>
              <a:schemeClr val="tx1"/>
            </a:solidFill>
            <a:prstDash val="solid"/>
          </a:ln>
        </p:spPr>
        <p:txBody>
          <a:bodyPr wrap="square" rIns="0">
            <a:spAutoFit/>
          </a:bodyPr>
          <a:lstStyle/>
          <a:p>
            <a:pPr algn="l"/>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北大阪広域自転車ネットワーク構想（案）</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108000" y="1190479"/>
            <a:ext cx="1728000" cy="1086393"/>
          </a:xfrm>
          <a:prstGeom prst="roundRect">
            <a:avLst>
              <a:gd name="adj" fmla="val 9767"/>
            </a:avLst>
          </a:prstGeom>
          <a:solidFill>
            <a:schemeClr val="accent6">
              <a:lumMod val="20000"/>
              <a:lumOff val="80000"/>
            </a:schemeClr>
          </a:solidFill>
          <a:ln w="25400" cmpd="sng">
            <a:solidFill>
              <a:schemeClr val="tx1"/>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36000" tIns="36000" rIns="0" bIns="36000" numCol="1" spcCol="0" rtlCol="0" fromWordArt="0" anchor="t" anchorCtr="0" forceAA="0" compatLnSpc="1">
            <a:prstTxWarp prst="textNoShape">
              <a:avLst/>
            </a:prstTxWarp>
            <a:spAutoFit/>
          </a:bodyPr>
          <a:lstStyle/>
          <a:p>
            <a:pPr algn="l">
              <a:spcAft>
                <a:spcPts val="0"/>
              </a:spcAft>
            </a:pPr>
            <a:r>
              <a:rPr lang="ja-JP" u="sng" kern="100" dirty="0" smtClean="0">
                <a:effectLst/>
                <a:latin typeface="Meiryo UI" panose="020B0604030504040204" pitchFamily="50" charset="-128"/>
                <a:ea typeface="Meiryo UI" panose="020B0604030504040204" pitchFamily="50" charset="-128"/>
                <a:cs typeface="Meiryo UI" panose="020B0604030504040204" pitchFamily="50" charset="-128"/>
              </a:rPr>
              <a:t>各地域で</a:t>
            </a:r>
            <a:r>
              <a:rPr lang="ja-JP" u="sng" kern="100" dirty="0">
                <a:effectLst/>
                <a:latin typeface="Meiryo UI" panose="020B0604030504040204" pitchFamily="50" charset="-128"/>
                <a:ea typeface="Meiryo UI" panose="020B0604030504040204" pitchFamily="50" charset="-128"/>
                <a:cs typeface="Meiryo UI" panose="020B0604030504040204" pitchFamily="50" charset="-128"/>
              </a:rPr>
              <a:t>の</a:t>
            </a:r>
            <a:r>
              <a:rPr lang="ja-JP" u="sng" kern="100" dirty="0" smtClean="0">
                <a:effectLst/>
                <a:latin typeface="Meiryo UI" panose="020B0604030504040204" pitchFamily="50" charset="-128"/>
                <a:ea typeface="Meiryo UI" panose="020B0604030504040204" pitchFamily="50" charset="-128"/>
                <a:cs typeface="Meiryo UI" panose="020B0604030504040204" pitchFamily="50" charset="-128"/>
              </a:rPr>
              <a:t>情報発信</a:t>
            </a:r>
            <a:endParaRPr lang="ja-JP"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●自転車</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ﾈｯﾄﾜｰｸ</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紹介</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●サイクル</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マップ</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提供</a:t>
            </a:r>
          </a:p>
          <a:p>
            <a:pPr algn="l">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北</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千里の</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紹介</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●イベント</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開催</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フリーフォーム 56"/>
          <p:cNvSpPr/>
          <p:nvPr/>
        </p:nvSpPr>
        <p:spPr>
          <a:xfrm>
            <a:off x="1475656" y="2297589"/>
            <a:ext cx="456250" cy="747278"/>
          </a:xfrm>
          <a:custGeom>
            <a:avLst/>
            <a:gdLst>
              <a:gd name="connsiteX0" fmla="*/ 3950898 w 3950898"/>
              <a:gd name="connsiteY0" fmla="*/ 1078301 h 1092912"/>
              <a:gd name="connsiteX1" fmla="*/ 2536166 w 3950898"/>
              <a:gd name="connsiteY1" fmla="*/ 1069675 h 1092912"/>
              <a:gd name="connsiteX2" fmla="*/ 2449902 w 3950898"/>
              <a:gd name="connsiteY2" fmla="*/ 1052422 h 1092912"/>
              <a:gd name="connsiteX3" fmla="*/ 2199735 w 3950898"/>
              <a:gd name="connsiteY3" fmla="*/ 1017917 h 1092912"/>
              <a:gd name="connsiteX4" fmla="*/ 1906437 w 3950898"/>
              <a:gd name="connsiteY4" fmla="*/ 983411 h 1092912"/>
              <a:gd name="connsiteX5" fmla="*/ 1570007 w 3950898"/>
              <a:gd name="connsiteY5" fmla="*/ 940279 h 1092912"/>
              <a:gd name="connsiteX6" fmla="*/ 1414732 w 3950898"/>
              <a:gd name="connsiteY6" fmla="*/ 914400 h 1092912"/>
              <a:gd name="connsiteX7" fmla="*/ 1268083 w 3950898"/>
              <a:gd name="connsiteY7" fmla="*/ 879894 h 1092912"/>
              <a:gd name="connsiteX8" fmla="*/ 1017917 w 3950898"/>
              <a:gd name="connsiteY8" fmla="*/ 810883 h 1092912"/>
              <a:gd name="connsiteX9" fmla="*/ 810883 w 3950898"/>
              <a:gd name="connsiteY9" fmla="*/ 767751 h 1092912"/>
              <a:gd name="connsiteX10" fmla="*/ 750498 w 3950898"/>
              <a:gd name="connsiteY10" fmla="*/ 733245 h 1092912"/>
              <a:gd name="connsiteX11" fmla="*/ 724618 w 3950898"/>
              <a:gd name="connsiteY11" fmla="*/ 724618 h 1092912"/>
              <a:gd name="connsiteX12" fmla="*/ 552090 w 3950898"/>
              <a:gd name="connsiteY12" fmla="*/ 629728 h 1092912"/>
              <a:gd name="connsiteX13" fmla="*/ 448573 w 3950898"/>
              <a:gd name="connsiteY13" fmla="*/ 552090 h 1092912"/>
              <a:gd name="connsiteX14" fmla="*/ 345056 w 3950898"/>
              <a:gd name="connsiteY14" fmla="*/ 414068 h 1092912"/>
              <a:gd name="connsiteX15" fmla="*/ 319177 w 3950898"/>
              <a:gd name="connsiteY15" fmla="*/ 379562 h 1092912"/>
              <a:gd name="connsiteX16" fmla="*/ 267418 w 3950898"/>
              <a:gd name="connsiteY16" fmla="*/ 327803 h 1092912"/>
              <a:gd name="connsiteX17" fmla="*/ 189781 w 3950898"/>
              <a:gd name="connsiteY17" fmla="*/ 224286 h 1092912"/>
              <a:gd name="connsiteX18" fmla="*/ 146649 w 3950898"/>
              <a:gd name="connsiteY18" fmla="*/ 189781 h 1092912"/>
              <a:gd name="connsiteX19" fmla="*/ 120769 w 3950898"/>
              <a:gd name="connsiteY19" fmla="*/ 146649 h 1092912"/>
              <a:gd name="connsiteX20" fmla="*/ 60385 w 3950898"/>
              <a:gd name="connsiteY20" fmla="*/ 86264 h 1092912"/>
              <a:gd name="connsiteX21" fmla="*/ 25879 w 3950898"/>
              <a:gd name="connsiteY21" fmla="*/ 25879 h 1092912"/>
              <a:gd name="connsiteX22" fmla="*/ 0 w 3950898"/>
              <a:gd name="connsiteY22" fmla="*/ 0 h 1092912"/>
              <a:gd name="connsiteX0" fmla="*/ 3950898 w 3950898"/>
              <a:gd name="connsiteY0" fmla="*/ 1078301 h 1092912"/>
              <a:gd name="connsiteX1" fmla="*/ 2536166 w 3950898"/>
              <a:gd name="connsiteY1" fmla="*/ 1069675 h 1092912"/>
              <a:gd name="connsiteX2" fmla="*/ 2449902 w 3950898"/>
              <a:gd name="connsiteY2" fmla="*/ 1052422 h 1092912"/>
              <a:gd name="connsiteX3" fmla="*/ 2199735 w 3950898"/>
              <a:gd name="connsiteY3" fmla="*/ 1017917 h 1092912"/>
              <a:gd name="connsiteX4" fmla="*/ 1570007 w 3950898"/>
              <a:gd name="connsiteY4" fmla="*/ 940279 h 1092912"/>
              <a:gd name="connsiteX5" fmla="*/ 1414732 w 3950898"/>
              <a:gd name="connsiteY5" fmla="*/ 914400 h 1092912"/>
              <a:gd name="connsiteX6" fmla="*/ 1268083 w 3950898"/>
              <a:gd name="connsiteY6" fmla="*/ 879894 h 1092912"/>
              <a:gd name="connsiteX7" fmla="*/ 1017917 w 3950898"/>
              <a:gd name="connsiteY7" fmla="*/ 810883 h 1092912"/>
              <a:gd name="connsiteX8" fmla="*/ 810883 w 3950898"/>
              <a:gd name="connsiteY8" fmla="*/ 767751 h 1092912"/>
              <a:gd name="connsiteX9" fmla="*/ 750498 w 3950898"/>
              <a:gd name="connsiteY9" fmla="*/ 733245 h 1092912"/>
              <a:gd name="connsiteX10" fmla="*/ 724618 w 3950898"/>
              <a:gd name="connsiteY10" fmla="*/ 724618 h 1092912"/>
              <a:gd name="connsiteX11" fmla="*/ 552090 w 3950898"/>
              <a:gd name="connsiteY11" fmla="*/ 629728 h 1092912"/>
              <a:gd name="connsiteX12" fmla="*/ 448573 w 3950898"/>
              <a:gd name="connsiteY12" fmla="*/ 552090 h 1092912"/>
              <a:gd name="connsiteX13" fmla="*/ 345056 w 3950898"/>
              <a:gd name="connsiteY13" fmla="*/ 414068 h 1092912"/>
              <a:gd name="connsiteX14" fmla="*/ 319177 w 3950898"/>
              <a:gd name="connsiteY14" fmla="*/ 379562 h 1092912"/>
              <a:gd name="connsiteX15" fmla="*/ 267418 w 3950898"/>
              <a:gd name="connsiteY15" fmla="*/ 327803 h 1092912"/>
              <a:gd name="connsiteX16" fmla="*/ 189781 w 3950898"/>
              <a:gd name="connsiteY16" fmla="*/ 224286 h 1092912"/>
              <a:gd name="connsiteX17" fmla="*/ 146649 w 3950898"/>
              <a:gd name="connsiteY17" fmla="*/ 189781 h 1092912"/>
              <a:gd name="connsiteX18" fmla="*/ 120769 w 3950898"/>
              <a:gd name="connsiteY18" fmla="*/ 146649 h 1092912"/>
              <a:gd name="connsiteX19" fmla="*/ 60385 w 3950898"/>
              <a:gd name="connsiteY19" fmla="*/ 86264 h 1092912"/>
              <a:gd name="connsiteX20" fmla="*/ 25879 w 3950898"/>
              <a:gd name="connsiteY20" fmla="*/ 25879 h 1092912"/>
              <a:gd name="connsiteX21" fmla="*/ 0 w 3950898"/>
              <a:gd name="connsiteY21" fmla="*/ 0 h 1092912"/>
              <a:gd name="connsiteX0" fmla="*/ 3950898 w 3950898"/>
              <a:gd name="connsiteY0" fmla="*/ 1078301 h 1092912"/>
              <a:gd name="connsiteX1" fmla="*/ 2536166 w 3950898"/>
              <a:gd name="connsiteY1" fmla="*/ 1069675 h 1092912"/>
              <a:gd name="connsiteX2" fmla="*/ 2449902 w 3950898"/>
              <a:gd name="connsiteY2" fmla="*/ 1052422 h 1092912"/>
              <a:gd name="connsiteX3" fmla="*/ 1570007 w 3950898"/>
              <a:gd name="connsiteY3" fmla="*/ 940279 h 1092912"/>
              <a:gd name="connsiteX4" fmla="*/ 1414732 w 3950898"/>
              <a:gd name="connsiteY4" fmla="*/ 914400 h 1092912"/>
              <a:gd name="connsiteX5" fmla="*/ 1268083 w 3950898"/>
              <a:gd name="connsiteY5" fmla="*/ 879894 h 1092912"/>
              <a:gd name="connsiteX6" fmla="*/ 1017917 w 3950898"/>
              <a:gd name="connsiteY6" fmla="*/ 810883 h 1092912"/>
              <a:gd name="connsiteX7" fmla="*/ 810883 w 3950898"/>
              <a:gd name="connsiteY7" fmla="*/ 767751 h 1092912"/>
              <a:gd name="connsiteX8" fmla="*/ 750498 w 3950898"/>
              <a:gd name="connsiteY8" fmla="*/ 733245 h 1092912"/>
              <a:gd name="connsiteX9" fmla="*/ 724618 w 3950898"/>
              <a:gd name="connsiteY9" fmla="*/ 724618 h 1092912"/>
              <a:gd name="connsiteX10" fmla="*/ 552090 w 3950898"/>
              <a:gd name="connsiteY10" fmla="*/ 629728 h 1092912"/>
              <a:gd name="connsiteX11" fmla="*/ 448573 w 3950898"/>
              <a:gd name="connsiteY11" fmla="*/ 552090 h 1092912"/>
              <a:gd name="connsiteX12" fmla="*/ 345056 w 3950898"/>
              <a:gd name="connsiteY12" fmla="*/ 414068 h 1092912"/>
              <a:gd name="connsiteX13" fmla="*/ 319177 w 3950898"/>
              <a:gd name="connsiteY13" fmla="*/ 379562 h 1092912"/>
              <a:gd name="connsiteX14" fmla="*/ 267418 w 3950898"/>
              <a:gd name="connsiteY14" fmla="*/ 327803 h 1092912"/>
              <a:gd name="connsiteX15" fmla="*/ 189781 w 3950898"/>
              <a:gd name="connsiteY15" fmla="*/ 224286 h 1092912"/>
              <a:gd name="connsiteX16" fmla="*/ 146649 w 3950898"/>
              <a:gd name="connsiteY16" fmla="*/ 189781 h 1092912"/>
              <a:gd name="connsiteX17" fmla="*/ 120769 w 3950898"/>
              <a:gd name="connsiteY17" fmla="*/ 146649 h 1092912"/>
              <a:gd name="connsiteX18" fmla="*/ 60385 w 3950898"/>
              <a:gd name="connsiteY18" fmla="*/ 86264 h 1092912"/>
              <a:gd name="connsiteX19" fmla="*/ 25879 w 3950898"/>
              <a:gd name="connsiteY19" fmla="*/ 25879 h 1092912"/>
              <a:gd name="connsiteX20" fmla="*/ 0 w 3950898"/>
              <a:gd name="connsiteY20" fmla="*/ 0 h 1092912"/>
              <a:gd name="connsiteX0" fmla="*/ 3950898 w 3950898"/>
              <a:gd name="connsiteY0" fmla="*/ 1078301 h 1092912"/>
              <a:gd name="connsiteX1" fmla="*/ 2536166 w 3950898"/>
              <a:gd name="connsiteY1" fmla="*/ 1069675 h 1092912"/>
              <a:gd name="connsiteX2" fmla="*/ 2449902 w 3950898"/>
              <a:gd name="connsiteY2" fmla="*/ 1052422 h 1092912"/>
              <a:gd name="connsiteX3" fmla="*/ 1570007 w 3950898"/>
              <a:gd name="connsiteY3" fmla="*/ 940279 h 1092912"/>
              <a:gd name="connsiteX4" fmla="*/ 1414732 w 3950898"/>
              <a:gd name="connsiteY4" fmla="*/ 914400 h 1092912"/>
              <a:gd name="connsiteX5" fmla="*/ 1268083 w 3950898"/>
              <a:gd name="connsiteY5" fmla="*/ 879894 h 1092912"/>
              <a:gd name="connsiteX6" fmla="*/ 1017917 w 3950898"/>
              <a:gd name="connsiteY6" fmla="*/ 810883 h 1092912"/>
              <a:gd name="connsiteX7" fmla="*/ 810883 w 3950898"/>
              <a:gd name="connsiteY7" fmla="*/ 767751 h 1092912"/>
              <a:gd name="connsiteX8" fmla="*/ 750498 w 3950898"/>
              <a:gd name="connsiteY8" fmla="*/ 733245 h 1092912"/>
              <a:gd name="connsiteX9" fmla="*/ 724618 w 3950898"/>
              <a:gd name="connsiteY9" fmla="*/ 724618 h 1092912"/>
              <a:gd name="connsiteX10" fmla="*/ 552090 w 3950898"/>
              <a:gd name="connsiteY10" fmla="*/ 629728 h 1092912"/>
              <a:gd name="connsiteX11" fmla="*/ 448573 w 3950898"/>
              <a:gd name="connsiteY11" fmla="*/ 552090 h 1092912"/>
              <a:gd name="connsiteX12" fmla="*/ 345056 w 3950898"/>
              <a:gd name="connsiteY12" fmla="*/ 414068 h 1092912"/>
              <a:gd name="connsiteX13" fmla="*/ 319177 w 3950898"/>
              <a:gd name="connsiteY13" fmla="*/ 379562 h 1092912"/>
              <a:gd name="connsiteX14" fmla="*/ 267418 w 3950898"/>
              <a:gd name="connsiteY14" fmla="*/ 327803 h 1092912"/>
              <a:gd name="connsiteX15" fmla="*/ 146649 w 3950898"/>
              <a:gd name="connsiteY15" fmla="*/ 189781 h 1092912"/>
              <a:gd name="connsiteX16" fmla="*/ 120769 w 3950898"/>
              <a:gd name="connsiteY16" fmla="*/ 146649 h 1092912"/>
              <a:gd name="connsiteX17" fmla="*/ 60385 w 3950898"/>
              <a:gd name="connsiteY17" fmla="*/ 86264 h 1092912"/>
              <a:gd name="connsiteX18" fmla="*/ 25879 w 3950898"/>
              <a:gd name="connsiteY18" fmla="*/ 25879 h 1092912"/>
              <a:gd name="connsiteX19" fmla="*/ 0 w 3950898"/>
              <a:gd name="connsiteY19" fmla="*/ 0 h 1092912"/>
              <a:gd name="connsiteX0" fmla="*/ 3950898 w 3950898"/>
              <a:gd name="connsiteY0" fmla="*/ 1078301 h 1091457"/>
              <a:gd name="connsiteX1" fmla="*/ 2536166 w 3950898"/>
              <a:gd name="connsiteY1" fmla="*/ 1069675 h 1091457"/>
              <a:gd name="connsiteX2" fmla="*/ 1570007 w 3950898"/>
              <a:gd name="connsiteY2" fmla="*/ 940279 h 1091457"/>
              <a:gd name="connsiteX3" fmla="*/ 1414732 w 3950898"/>
              <a:gd name="connsiteY3" fmla="*/ 914400 h 1091457"/>
              <a:gd name="connsiteX4" fmla="*/ 1268083 w 3950898"/>
              <a:gd name="connsiteY4" fmla="*/ 879894 h 1091457"/>
              <a:gd name="connsiteX5" fmla="*/ 1017917 w 3950898"/>
              <a:gd name="connsiteY5" fmla="*/ 810883 h 1091457"/>
              <a:gd name="connsiteX6" fmla="*/ 810883 w 3950898"/>
              <a:gd name="connsiteY6" fmla="*/ 767751 h 1091457"/>
              <a:gd name="connsiteX7" fmla="*/ 750498 w 3950898"/>
              <a:gd name="connsiteY7" fmla="*/ 733245 h 1091457"/>
              <a:gd name="connsiteX8" fmla="*/ 724618 w 3950898"/>
              <a:gd name="connsiteY8" fmla="*/ 724618 h 1091457"/>
              <a:gd name="connsiteX9" fmla="*/ 552090 w 3950898"/>
              <a:gd name="connsiteY9" fmla="*/ 629728 h 1091457"/>
              <a:gd name="connsiteX10" fmla="*/ 448573 w 3950898"/>
              <a:gd name="connsiteY10" fmla="*/ 552090 h 1091457"/>
              <a:gd name="connsiteX11" fmla="*/ 345056 w 3950898"/>
              <a:gd name="connsiteY11" fmla="*/ 414068 h 1091457"/>
              <a:gd name="connsiteX12" fmla="*/ 319177 w 3950898"/>
              <a:gd name="connsiteY12" fmla="*/ 379562 h 1091457"/>
              <a:gd name="connsiteX13" fmla="*/ 267418 w 3950898"/>
              <a:gd name="connsiteY13" fmla="*/ 327803 h 1091457"/>
              <a:gd name="connsiteX14" fmla="*/ 146649 w 3950898"/>
              <a:gd name="connsiteY14" fmla="*/ 189781 h 1091457"/>
              <a:gd name="connsiteX15" fmla="*/ 120769 w 3950898"/>
              <a:gd name="connsiteY15" fmla="*/ 146649 h 1091457"/>
              <a:gd name="connsiteX16" fmla="*/ 60385 w 3950898"/>
              <a:gd name="connsiteY16" fmla="*/ 86264 h 1091457"/>
              <a:gd name="connsiteX17" fmla="*/ 25879 w 3950898"/>
              <a:gd name="connsiteY17" fmla="*/ 25879 h 1091457"/>
              <a:gd name="connsiteX18" fmla="*/ 0 w 3950898"/>
              <a:gd name="connsiteY18" fmla="*/ 0 h 1091457"/>
              <a:gd name="connsiteX0" fmla="*/ 3950898 w 3950898"/>
              <a:gd name="connsiteY0" fmla="*/ 1078301 h 1091457"/>
              <a:gd name="connsiteX1" fmla="*/ 2536166 w 3950898"/>
              <a:gd name="connsiteY1" fmla="*/ 1069675 h 1091457"/>
              <a:gd name="connsiteX2" fmla="*/ 1570007 w 3950898"/>
              <a:gd name="connsiteY2" fmla="*/ 940279 h 1091457"/>
              <a:gd name="connsiteX3" fmla="*/ 1414732 w 3950898"/>
              <a:gd name="connsiteY3" fmla="*/ 914400 h 1091457"/>
              <a:gd name="connsiteX4" fmla="*/ 1268083 w 3950898"/>
              <a:gd name="connsiteY4" fmla="*/ 879894 h 1091457"/>
              <a:gd name="connsiteX5" fmla="*/ 810883 w 3950898"/>
              <a:gd name="connsiteY5" fmla="*/ 767751 h 1091457"/>
              <a:gd name="connsiteX6" fmla="*/ 750498 w 3950898"/>
              <a:gd name="connsiteY6" fmla="*/ 733245 h 1091457"/>
              <a:gd name="connsiteX7" fmla="*/ 724618 w 3950898"/>
              <a:gd name="connsiteY7" fmla="*/ 724618 h 1091457"/>
              <a:gd name="connsiteX8" fmla="*/ 552090 w 3950898"/>
              <a:gd name="connsiteY8" fmla="*/ 629728 h 1091457"/>
              <a:gd name="connsiteX9" fmla="*/ 448573 w 3950898"/>
              <a:gd name="connsiteY9" fmla="*/ 552090 h 1091457"/>
              <a:gd name="connsiteX10" fmla="*/ 345056 w 3950898"/>
              <a:gd name="connsiteY10" fmla="*/ 414068 h 1091457"/>
              <a:gd name="connsiteX11" fmla="*/ 319177 w 3950898"/>
              <a:gd name="connsiteY11" fmla="*/ 379562 h 1091457"/>
              <a:gd name="connsiteX12" fmla="*/ 267418 w 3950898"/>
              <a:gd name="connsiteY12" fmla="*/ 327803 h 1091457"/>
              <a:gd name="connsiteX13" fmla="*/ 146649 w 3950898"/>
              <a:gd name="connsiteY13" fmla="*/ 189781 h 1091457"/>
              <a:gd name="connsiteX14" fmla="*/ 120769 w 3950898"/>
              <a:gd name="connsiteY14" fmla="*/ 146649 h 1091457"/>
              <a:gd name="connsiteX15" fmla="*/ 60385 w 3950898"/>
              <a:gd name="connsiteY15" fmla="*/ 86264 h 1091457"/>
              <a:gd name="connsiteX16" fmla="*/ 25879 w 3950898"/>
              <a:gd name="connsiteY16" fmla="*/ 25879 h 1091457"/>
              <a:gd name="connsiteX17" fmla="*/ 0 w 3950898"/>
              <a:gd name="connsiteY17" fmla="*/ 0 h 1091457"/>
              <a:gd name="connsiteX0" fmla="*/ 3950898 w 3950898"/>
              <a:gd name="connsiteY0" fmla="*/ 1078301 h 1091457"/>
              <a:gd name="connsiteX1" fmla="*/ 2536166 w 3950898"/>
              <a:gd name="connsiteY1" fmla="*/ 1069675 h 1091457"/>
              <a:gd name="connsiteX2" fmla="*/ 1570007 w 3950898"/>
              <a:gd name="connsiteY2" fmla="*/ 940279 h 1091457"/>
              <a:gd name="connsiteX3" fmla="*/ 1268083 w 3950898"/>
              <a:gd name="connsiteY3" fmla="*/ 879894 h 1091457"/>
              <a:gd name="connsiteX4" fmla="*/ 810883 w 3950898"/>
              <a:gd name="connsiteY4" fmla="*/ 767751 h 1091457"/>
              <a:gd name="connsiteX5" fmla="*/ 750498 w 3950898"/>
              <a:gd name="connsiteY5" fmla="*/ 733245 h 1091457"/>
              <a:gd name="connsiteX6" fmla="*/ 724618 w 3950898"/>
              <a:gd name="connsiteY6" fmla="*/ 724618 h 1091457"/>
              <a:gd name="connsiteX7" fmla="*/ 552090 w 3950898"/>
              <a:gd name="connsiteY7" fmla="*/ 629728 h 1091457"/>
              <a:gd name="connsiteX8" fmla="*/ 448573 w 3950898"/>
              <a:gd name="connsiteY8" fmla="*/ 552090 h 1091457"/>
              <a:gd name="connsiteX9" fmla="*/ 345056 w 3950898"/>
              <a:gd name="connsiteY9" fmla="*/ 414068 h 1091457"/>
              <a:gd name="connsiteX10" fmla="*/ 319177 w 3950898"/>
              <a:gd name="connsiteY10" fmla="*/ 379562 h 1091457"/>
              <a:gd name="connsiteX11" fmla="*/ 267418 w 3950898"/>
              <a:gd name="connsiteY11" fmla="*/ 327803 h 1091457"/>
              <a:gd name="connsiteX12" fmla="*/ 146649 w 3950898"/>
              <a:gd name="connsiteY12" fmla="*/ 189781 h 1091457"/>
              <a:gd name="connsiteX13" fmla="*/ 120769 w 3950898"/>
              <a:gd name="connsiteY13" fmla="*/ 146649 h 1091457"/>
              <a:gd name="connsiteX14" fmla="*/ 60385 w 3950898"/>
              <a:gd name="connsiteY14" fmla="*/ 86264 h 1091457"/>
              <a:gd name="connsiteX15" fmla="*/ 25879 w 3950898"/>
              <a:gd name="connsiteY15" fmla="*/ 25879 h 1091457"/>
              <a:gd name="connsiteX16" fmla="*/ 0 w 3950898"/>
              <a:gd name="connsiteY16" fmla="*/ 0 h 1091457"/>
              <a:gd name="connsiteX0" fmla="*/ 3950898 w 3950898"/>
              <a:gd name="connsiteY0" fmla="*/ 1078301 h 1094752"/>
              <a:gd name="connsiteX1" fmla="*/ 2536166 w 3950898"/>
              <a:gd name="connsiteY1" fmla="*/ 1069675 h 1094752"/>
              <a:gd name="connsiteX2" fmla="*/ 1268083 w 3950898"/>
              <a:gd name="connsiteY2" fmla="*/ 879894 h 1094752"/>
              <a:gd name="connsiteX3" fmla="*/ 810883 w 3950898"/>
              <a:gd name="connsiteY3" fmla="*/ 767751 h 1094752"/>
              <a:gd name="connsiteX4" fmla="*/ 750498 w 3950898"/>
              <a:gd name="connsiteY4" fmla="*/ 733245 h 1094752"/>
              <a:gd name="connsiteX5" fmla="*/ 724618 w 3950898"/>
              <a:gd name="connsiteY5" fmla="*/ 724618 h 1094752"/>
              <a:gd name="connsiteX6" fmla="*/ 552090 w 3950898"/>
              <a:gd name="connsiteY6" fmla="*/ 629728 h 1094752"/>
              <a:gd name="connsiteX7" fmla="*/ 448573 w 3950898"/>
              <a:gd name="connsiteY7" fmla="*/ 552090 h 1094752"/>
              <a:gd name="connsiteX8" fmla="*/ 345056 w 3950898"/>
              <a:gd name="connsiteY8" fmla="*/ 414068 h 1094752"/>
              <a:gd name="connsiteX9" fmla="*/ 319177 w 3950898"/>
              <a:gd name="connsiteY9" fmla="*/ 379562 h 1094752"/>
              <a:gd name="connsiteX10" fmla="*/ 267418 w 3950898"/>
              <a:gd name="connsiteY10" fmla="*/ 327803 h 1094752"/>
              <a:gd name="connsiteX11" fmla="*/ 146649 w 3950898"/>
              <a:gd name="connsiteY11" fmla="*/ 189781 h 1094752"/>
              <a:gd name="connsiteX12" fmla="*/ 120769 w 3950898"/>
              <a:gd name="connsiteY12" fmla="*/ 146649 h 1094752"/>
              <a:gd name="connsiteX13" fmla="*/ 60385 w 3950898"/>
              <a:gd name="connsiteY13" fmla="*/ 86264 h 1094752"/>
              <a:gd name="connsiteX14" fmla="*/ 25879 w 3950898"/>
              <a:gd name="connsiteY14" fmla="*/ 25879 h 1094752"/>
              <a:gd name="connsiteX15" fmla="*/ 0 w 3950898"/>
              <a:gd name="connsiteY15" fmla="*/ 0 h 1094752"/>
              <a:gd name="connsiteX0" fmla="*/ 3950898 w 3950898"/>
              <a:gd name="connsiteY0" fmla="*/ 1078301 h 1094752"/>
              <a:gd name="connsiteX1" fmla="*/ 2536166 w 3950898"/>
              <a:gd name="connsiteY1" fmla="*/ 1069675 h 1094752"/>
              <a:gd name="connsiteX2" fmla="*/ 1268083 w 3950898"/>
              <a:gd name="connsiteY2" fmla="*/ 879894 h 1094752"/>
              <a:gd name="connsiteX3" fmla="*/ 810883 w 3950898"/>
              <a:gd name="connsiteY3" fmla="*/ 767751 h 1094752"/>
              <a:gd name="connsiteX4" fmla="*/ 724618 w 3950898"/>
              <a:gd name="connsiteY4" fmla="*/ 724618 h 1094752"/>
              <a:gd name="connsiteX5" fmla="*/ 552090 w 3950898"/>
              <a:gd name="connsiteY5" fmla="*/ 629728 h 1094752"/>
              <a:gd name="connsiteX6" fmla="*/ 448573 w 3950898"/>
              <a:gd name="connsiteY6" fmla="*/ 552090 h 1094752"/>
              <a:gd name="connsiteX7" fmla="*/ 345056 w 3950898"/>
              <a:gd name="connsiteY7" fmla="*/ 414068 h 1094752"/>
              <a:gd name="connsiteX8" fmla="*/ 319177 w 3950898"/>
              <a:gd name="connsiteY8" fmla="*/ 379562 h 1094752"/>
              <a:gd name="connsiteX9" fmla="*/ 267418 w 3950898"/>
              <a:gd name="connsiteY9" fmla="*/ 327803 h 1094752"/>
              <a:gd name="connsiteX10" fmla="*/ 146649 w 3950898"/>
              <a:gd name="connsiteY10" fmla="*/ 189781 h 1094752"/>
              <a:gd name="connsiteX11" fmla="*/ 120769 w 3950898"/>
              <a:gd name="connsiteY11" fmla="*/ 146649 h 1094752"/>
              <a:gd name="connsiteX12" fmla="*/ 60385 w 3950898"/>
              <a:gd name="connsiteY12" fmla="*/ 86264 h 1094752"/>
              <a:gd name="connsiteX13" fmla="*/ 25879 w 3950898"/>
              <a:gd name="connsiteY13" fmla="*/ 25879 h 1094752"/>
              <a:gd name="connsiteX14" fmla="*/ 0 w 3950898"/>
              <a:gd name="connsiteY14" fmla="*/ 0 h 1094752"/>
              <a:gd name="connsiteX0" fmla="*/ 3950898 w 3950898"/>
              <a:gd name="connsiteY0" fmla="*/ 1078301 h 1094752"/>
              <a:gd name="connsiteX1" fmla="*/ 2536166 w 3950898"/>
              <a:gd name="connsiteY1" fmla="*/ 1069675 h 1094752"/>
              <a:gd name="connsiteX2" fmla="*/ 1268083 w 3950898"/>
              <a:gd name="connsiteY2" fmla="*/ 879894 h 1094752"/>
              <a:gd name="connsiteX3" fmla="*/ 810883 w 3950898"/>
              <a:gd name="connsiteY3" fmla="*/ 767751 h 1094752"/>
              <a:gd name="connsiteX4" fmla="*/ 552090 w 3950898"/>
              <a:gd name="connsiteY4" fmla="*/ 629728 h 1094752"/>
              <a:gd name="connsiteX5" fmla="*/ 448573 w 3950898"/>
              <a:gd name="connsiteY5" fmla="*/ 552090 h 1094752"/>
              <a:gd name="connsiteX6" fmla="*/ 345056 w 3950898"/>
              <a:gd name="connsiteY6" fmla="*/ 414068 h 1094752"/>
              <a:gd name="connsiteX7" fmla="*/ 319177 w 3950898"/>
              <a:gd name="connsiteY7" fmla="*/ 379562 h 1094752"/>
              <a:gd name="connsiteX8" fmla="*/ 267418 w 3950898"/>
              <a:gd name="connsiteY8" fmla="*/ 327803 h 1094752"/>
              <a:gd name="connsiteX9" fmla="*/ 146649 w 3950898"/>
              <a:gd name="connsiteY9" fmla="*/ 189781 h 1094752"/>
              <a:gd name="connsiteX10" fmla="*/ 120769 w 3950898"/>
              <a:gd name="connsiteY10" fmla="*/ 146649 h 1094752"/>
              <a:gd name="connsiteX11" fmla="*/ 60385 w 3950898"/>
              <a:gd name="connsiteY11" fmla="*/ 86264 h 1094752"/>
              <a:gd name="connsiteX12" fmla="*/ 25879 w 3950898"/>
              <a:gd name="connsiteY12" fmla="*/ 25879 h 1094752"/>
              <a:gd name="connsiteX13" fmla="*/ 0 w 3950898"/>
              <a:gd name="connsiteY13" fmla="*/ 0 h 1094752"/>
              <a:gd name="connsiteX0" fmla="*/ 3950898 w 3950898"/>
              <a:gd name="connsiteY0" fmla="*/ 1078301 h 1094752"/>
              <a:gd name="connsiteX1" fmla="*/ 2536166 w 3950898"/>
              <a:gd name="connsiteY1" fmla="*/ 1069675 h 1094752"/>
              <a:gd name="connsiteX2" fmla="*/ 1268083 w 3950898"/>
              <a:gd name="connsiteY2" fmla="*/ 879894 h 1094752"/>
              <a:gd name="connsiteX3" fmla="*/ 810883 w 3950898"/>
              <a:gd name="connsiteY3" fmla="*/ 767751 h 1094752"/>
              <a:gd name="connsiteX4" fmla="*/ 552090 w 3950898"/>
              <a:gd name="connsiteY4" fmla="*/ 629728 h 1094752"/>
              <a:gd name="connsiteX5" fmla="*/ 448573 w 3950898"/>
              <a:gd name="connsiteY5" fmla="*/ 552090 h 1094752"/>
              <a:gd name="connsiteX6" fmla="*/ 345056 w 3950898"/>
              <a:gd name="connsiteY6" fmla="*/ 414068 h 1094752"/>
              <a:gd name="connsiteX7" fmla="*/ 319177 w 3950898"/>
              <a:gd name="connsiteY7" fmla="*/ 379562 h 1094752"/>
              <a:gd name="connsiteX8" fmla="*/ 267418 w 3950898"/>
              <a:gd name="connsiteY8" fmla="*/ 327803 h 1094752"/>
              <a:gd name="connsiteX9" fmla="*/ 146649 w 3950898"/>
              <a:gd name="connsiteY9" fmla="*/ 189781 h 1094752"/>
              <a:gd name="connsiteX10" fmla="*/ 120769 w 3950898"/>
              <a:gd name="connsiteY10" fmla="*/ 146649 h 1094752"/>
              <a:gd name="connsiteX11" fmla="*/ 25879 w 3950898"/>
              <a:gd name="connsiteY11" fmla="*/ 25879 h 1094752"/>
              <a:gd name="connsiteX12" fmla="*/ 0 w 3950898"/>
              <a:gd name="connsiteY12" fmla="*/ 0 h 1094752"/>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319177 w 3925019"/>
              <a:gd name="connsiteY6" fmla="*/ 388189 h 1068873"/>
              <a:gd name="connsiteX7" fmla="*/ 293298 w 3925019"/>
              <a:gd name="connsiteY7" fmla="*/ 353683 h 1068873"/>
              <a:gd name="connsiteX8" fmla="*/ 241539 w 3925019"/>
              <a:gd name="connsiteY8" fmla="*/ 301924 h 1068873"/>
              <a:gd name="connsiteX9" fmla="*/ 120770 w 3925019"/>
              <a:gd name="connsiteY9" fmla="*/ 163902 h 1068873"/>
              <a:gd name="connsiteX10" fmla="*/ 94890 w 3925019"/>
              <a:gd name="connsiteY10" fmla="*/ 120770 h 1068873"/>
              <a:gd name="connsiteX11" fmla="*/ 0 w 3925019"/>
              <a:gd name="connsiteY11"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319177 w 3925019"/>
              <a:gd name="connsiteY6" fmla="*/ 388189 h 1068873"/>
              <a:gd name="connsiteX7" fmla="*/ 293298 w 3925019"/>
              <a:gd name="connsiteY7" fmla="*/ 353683 h 1068873"/>
              <a:gd name="connsiteX8" fmla="*/ 241539 w 3925019"/>
              <a:gd name="connsiteY8" fmla="*/ 301924 h 1068873"/>
              <a:gd name="connsiteX9" fmla="*/ 94890 w 3925019"/>
              <a:gd name="connsiteY9" fmla="*/ 120770 h 1068873"/>
              <a:gd name="connsiteX10" fmla="*/ 0 w 3925019"/>
              <a:gd name="connsiteY10"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319177 w 3925019"/>
              <a:gd name="connsiteY6" fmla="*/ 388189 h 1068873"/>
              <a:gd name="connsiteX7" fmla="*/ 293298 w 3925019"/>
              <a:gd name="connsiteY7" fmla="*/ 353683 h 1068873"/>
              <a:gd name="connsiteX8" fmla="*/ 241539 w 3925019"/>
              <a:gd name="connsiteY8" fmla="*/ 301924 h 1068873"/>
              <a:gd name="connsiteX9" fmla="*/ 0 w 3925019"/>
              <a:gd name="connsiteY9"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319177 w 3925019"/>
              <a:gd name="connsiteY6" fmla="*/ 388189 h 1068873"/>
              <a:gd name="connsiteX7" fmla="*/ 241539 w 3925019"/>
              <a:gd name="connsiteY7" fmla="*/ 301924 h 1068873"/>
              <a:gd name="connsiteX8" fmla="*/ 0 w 3925019"/>
              <a:gd name="connsiteY8"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241539 w 3925019"/>
              <a:gd name="connsiteY6" fmla="*/ 301924 h 1068873"/>
              <a:gd name="connsiteX7" fmla="*/ 0 w 3925019"/>
              <a:gd name="connsiteY7"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241539 w 3925019"/>
              <a:gd name="connsiteY5" fmla="*/ 301924 h 1068873"/>
              <a:gd name="connsiteX6" fmla="*/ 0 w 3925019"/>
              <a:gd name="connsiteY6"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241539 w 3925019"/>
              <a:gd name="connsiteY4" fmla="*/ 301924 h 1068873"/>
              <a:gd name="connsiteX5" fmla="*/ 0 w 3925019"/>
              <a:gd name="connsiteY5"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241539 w 3925019"/>
              <a:gd name="connsiteY3" fmla="*/ 301924 h 1068873"/>
              <a:gd name="connsiteX4" fmla="*/ 0 w 3925019"/>
              <a:gd name="connsiteY4"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0 w 3925019"/>
              <a:gd name="connsiteY3" fmla="*/ 0 h 1068873"/>
              <a:gd name="connsiteX0" fmla="*/ 3925019 w 3925019"/>
              <a:gd name="connsiteY0" fmla="*/ 1052422 h 1074294"/>
              <a:gd name="connsiteX1" fmla="*/ 2510287 w 3925019"/>
              <a:gd name="connsiteY1" fmla="*/ 1043796 h 1074294"/>
              <a:gd name="connsiteX2" fmla="*/ 1061072 w 3925019"/>
              <a:gd name="connsiteY2" fmla="*/ 767584 h 1074294"/>
              <a:gd name="connsiteX3" fmla="*/ 0 w 3925019"/>
              <a:gd name="connsiteY3" fmla="*/ 0 h 1074294"/>
              <a:gd name="connsiteX0" fmla="*/ 3873571 w 3873571"/>
              <a:gd name="connsiteY0" fmla="*/ 1138727 h 1160599"/>
              <a:gd name="connsiteX1" fmla="*/ 2458839 w 3873571"/>
              <a:gd name="connsiteY1" fmla="*/ 1130101 h 1160599"/>
              <a:gd name="connsiteX2" fmla="*/ 1009624 w 3873571"/>
              <a:gd name="connsiteY2" fmla="*/ 853889 h 1160599"/>
              <a:gd name="connsiteX3" fmla="*/ 0 w 3873571"/>
              <a:gd name="connsiteY3" fmla="*/ 0 h 1160599"/>
              <a:gd name="connsiteX0" fmla="*/ 3873571 w 3873571"/>
              <a:gd name="connsiteY0" fmla="*/ 1138727 h 1160599"/>
              <a:gd name="connsiteX1" fmla="*/ 2458839 w 3873571"/>
              <a:gd name="connsiteY1" fmla="*/ 1130101 h 1160599"/>
              <a:gd name="connsiteX2" fmla="*/ 1009624 w 3873571"/>
              <a:gd name="connsiteY2" fmla="*/ 853889 h 1160599"/>
              <a:gd name="connsiteX3" fmla="*/ 0 w 3873571"/>
              <a:gd name="connsiteY3" fmla="*/ 0 h 1160599"/>
              <a:gd name="connsiteX0" fmla="*/ 3873571 w 3873571"/>
              <a:gd name="connsiteY0" fmla="*/ 1138727 h 1160599"/>
              <a:gd name="connsiteX1" fmla="*/ 2458839 w 3873571"/>
              <a:gd name="connsiteY1" fmla="*/ 1130101 h 1160599"/>
              <a:gd name="connsiteX2" fmla="*/ 1009624 w 3873571"/>
              <a:gd name="connsiteY2" fmla="*/ 853889 h 1160599"/>
              <a:gd name="connsiteX3" fmla="*/ 0 w 3873571"/>
              <a:gd name="connsiteY3" fmla="*/ 0 h 1160599"/>
              <a:gd name="connsiteX0" fmla="*/ 3968464 w 3968464"/>
              <a:gd name="connsiteY0" fmla="*/ 1138727 h 1160599"/>
              <a:gd name="connsiteX1" fmla="*/ 2553732 w 3968464"/>
              <a:gd name="connsiteY1" fmla="*/ 1130101 h 1160599"/>
              <a:gd name="connsiteX2" fmla="*/ 1104517 w 3968464"/>
              <a:gd name="connsiteY2" fmla="*/ 853889 h 1160599"/>
              <a:gd name="connsiteX3" fmla="*/ 0 w 3968464"/>
              <a:gd name="connsiteY3" fmla="*/ 0 h 1160599"/>
              <a:gd name="connsiteX0" fmla="*/ 3888172 w 3888172"/>
              <a:gd name="connsiteY0" fmla="*/ 1061059 h 1082931"/>
              <a:gd name="connsiteX1" fmla="*/ 2473440 w 3888172"/>
              <a:gd name="connsiteY1" fmla="*/ 1052433 h 1082931"/>
              <a:gd name="connsiteX2" fmla="*/ 1024225 w 3888172"/>
              <a:gd name="connsiteY2" fmla="*/ 776221 h 1082931"/>
              <a:gd name="connsiteX3" fmla="*/ 0 w 3888172"/>
              <a:gd name="connsiteY3" fmla="*/ 0 h 1082931"/>
              <a:gd name="connsiteX0" fmla="*/ 3888172 w 3888172"/>
              <a:gd name="connsiteY0" fmla="*/ 1061059 h 1082931"/>
              <a:gd name="connsiteX1" fmla="*/ 2473440 w 3888172"/>
              <a:gd name="connsiteY1" fmla="*/ 1052433 h 1082931"/>
              <a:gd name="connsiteX2" fmla="*/ 1024225 w 3888172"/>
              <a:gd name="connsiteY2" fmla="*/ 776221 h 1082931"/>
              <a:gd name="connsiteX3" fmla="*/ 0 w 3888172"/>
              <a:gd name="connsiteY3" fmla="*/ 0 h 1082931"/>
              <a:gd name="connsiteX0" fmla="*/ 55479 w 4041102"/>
              <a:gd name="connsiteY0" fmla="*/ 750132 h 1052562"/>
              <a:gd name="connsiteX1" fmla="*/ 3968529 w 4041102"/>
              <a:gd name="connsiteY1" fmla="*/ 1052433 h 1052562"/>
              <a:gd name="connsiteX2" fmla="*/ 2519314 w 4041102"/>
              <a:gd name="connsiteY2" fmla="*/ 776221 h 1052562"/>
              <a:gd name="connsiteX3" fmla="*/ 1495089 w 4041102"/>
              <a:gd name="connsiteY3" fmla="*/ 0 h 1052562"/>
              <a:gd name="connsiteX0" fmla="*/ 0 w 2463834"/>
              <a:gd name="connsiteY0" fmla="*/ 750132 h 826748"/>
              <a:gd name="connsiteX1" fmla="*/ 2463835 w 2463834"/>
              <a:gd name="connsiteY1" fmla="*/ 776221 h 826748"/>
              <a:gd name="connsiteX2" fmla="*/ 1439610 w 2463834"/>
              <a:gd name="connsiteY2" fmla="*/ 0 h 826748"/>
              <a:gd name="connsiteX0" fmla="*/ 0 w 1439610"/>
              <a:gd name="connsiteY0" fmla="*/ 750132 h 750132"/>
              <a:gd name="connsiteX1" fmla="*/ 1439610 w 1439610"/>
              <a:gd name="connsiteY1" fmla="*/ 0 h 750132"/>
              <a:gd name="connsiteX0" fmla="*/ 0 w 397791"/>
              <a:gd name="connsiteY0" fmla="*/ 588450 h 588450"/>
              <a:gd name="connsiteX1" fmla="*/ 397791 w 397791"/>
              <a:gd name="connsiteY1" fmla="*/ 0 h 588450"/>
              <a:gd name="connsiteX0" fmla="*/ 0 w 358228"/>
              <a:gd name="connsiteY0" fmla="*/ 650635 h 650635"/>
              <a:gd name="connsiteX1" fmla="*/ 358228 w 358228"/>
              <a:gd name="connsiteY1" fmla="*/ 0 h 650635"/>
              <a:gd name="connsiteX0" fmla="*/ 1237466 w 1237466"/>
              <a:gd name="connsiteY0" fmla="*/ 0 h 3553082"/>
              <a:gd name="connsiteX1" fmla="*/ 0 w 1237466"/>
              <a:gd name="connsiteY1" fmla="*/ 3553082 h 3553082"/>
              <a:gd name="connsiteX0" fmla="*/ 683589 w 683589"/>
              <a:gd name="connsiteY0" fmla="*/ 0 h 1364164"/>
              <a:gd name="connsiteX1" fmla="*/ 0 w 683589"/>
              <a:gd name="connsiteY1" fmla="*/ 1364164 h 1364164"/>
              <a:gd name="connsiteX0" fmla="*/ 393463 w 393463"/>
              <a:gd name="connsiteY0" fmla="*/ 0 h 1326853"/>
              <a:gd name="connsiteX1" fmla="*/ 0 w 393463"/>
              <a:gd name="connsiteY1" fmla="*/ 1326853 h 1326853"/>
              <a:gd name="connsiteX0" fmla="*/ 446213 w 446213"/>
              <a:gd name="connsiteY0" fmla="*/ 0 h 1488534"/>
              <a:gd name="connsiteX1" fmla="*/ 0 w 446213"/>
              <a:gd name="connsiteY1" fmla="*/ 1488534 h 1488534"/>
              <a:gd name="connsiteX0" fmla="*/ 21772 w 413505"/>
              <a:gd name="connsiteY0" fmla="*/ 0 h 2513210"/>
              <a:gd name="connsiteX1" fmla="*/ 391733 w 413505"/>
              <a:gd name="connsiteY1" fmla="*/ 2513210 h 2513210"/>
              <a:gd name="connsiteX0" fmla="*/ 0 w 403180"/>
              <a:gd name="connsiteY0" fmla="*/ 0 h 2513210"/>
              <a:gd name="connsiteX1" fmla="*/ 369961 w 403180"/>
              <a:gd name="connsiteY1" fmla="*/ 2513210 h 2513210"/>
              <a:gd name="connsiteX0" fmla="*/ 0 w 369961"/>
              <a:gd name="connsiteY0" fmla="*/ 0 h 2513210"/>
              <a:gd name="connsiteX1" fmla="*/ 369961 w 369961"/>
              <a:gd name="connsiteY1" fmla="*/ 2513210 h 2513210"/>
              <a:gd name="connsiteX0" fmla="*/ 0 w 369961"/>
              <a:gd name="connsiteY0" fmla="*/ 0 h 2513210"/>
              <a:gd name="connsiteX1" fmla="*/ 369961 w 369961"/>
              <a:gd name="connsiteY1" fmla="*/ 2513210 h 2513210"/>
              <a:gd name="connsiteX0" fmla="*/ 0 w 369961"/>
              <a:gd name="connsiteY0" fmla="*/ 0 h 2513210"/>
              <a:gd name="connsiteX1" fmla="*/ 369961 w 369961"/>
              <a:gd name="connsiteY1" fmla="*/ 2513210 h 2513210"/>
              <a:gd name="connsiteX0" fmla="*/ 0 w 369961"/>
              <a:gd name="connsiteY0" fmla="*/ 0 h 2513210"/>
              <a:gd name="connsiteX1" fmla="*/ 221227 w 369961"/>
              <a:gd name="connsiteY1" fmla="*/ 1481588 h 2513210"/>
              <a:gd name="connsiteX2" fmla="*/ 369961 w 369961"/>
              <a:gd name="connsiteY2" fmla="*/ 2513210 h 2513210"/>
              <a:gd name="connsiteX0" fmla="*/ 0 w 369961"/>
              <a:gd name="connsiteY0" fmla="*/ 0 h 2513210"/>
              <a:gd name="connsiteX1" fmla="*/ 369961 w 369961"/>
              <a:gd name="connsiteY1" fmla="*/ 2513210 h 2513210"/>
            </a:gdLst>
            <a:ahLst/>
            <a:cxnLst>
              <a:cxn ang="0">
                <a:pos x="connsiteX0" y="connsiteY0"/>
              </a:cxn>
              <a:cxn ang="0">
                <a:pos x="connsiteX1" y="connsiteY1"/>
              </a:cxn>
            </a:cxnLst>
            <a:rect l="l" t="t" r="r" b="b"/>
            <a:pathLst>
              <a:path w="369961" h="2513210">
                <a:moveTo>
                  <a:pt x="0" y="0"/>
                </a:moveTo>
                <a:lnTo>
                  <a:pt x="369961" y="2513210"/>
                </a:lnTo>
              </a:path>
            </a:pathLst>
          </a:custGeom>
          <a:noFill/>
          <a:ln w="31750">
            <a:solidFill>
              <a:schemeClr val="tx1"/>
            </a:solidFill>
            <a:prstDash val="sysDot"/>
            <a:headEnd type="none"/>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9" name="フリーフォーム 58"/>
          <p:cNvSpPr/>
          <p:nvPr/>
        </p:nvSpPr>
        <p:spPr>
          <a:xfrm>
            <a:off x="1739842" y="4777643"/>
            <a:ext cx="192063" cy="879294"/>
          </a:xfrm>
          <a:custGeom>
            <a:avLst/>
            <a:gdLst>
              <a:gd name="connsiteX0" fmla="*/ 3950898 w 3950898"/>
              <a:gd name="connsiteY0" fmla="*/ 1078301 h 1092912"/>
              <a:gd name="connsiteX1" fmla="*/ 2536166 w 3950898"/>
              <a:gd name="connsiteY1" fmla="*/ 1069675 h 1092912"/>
              <a:gd name="connsiteX2" fmla="*/ 2449902 w 3950898"/>
              <a:gd name="connsiteY2" fmla="*/ 1052422 h 1092912"/>
              <a:gd name="connsiteX3" fmla="*/ 2199735 w 3950898"/>
              <a:gd name="connsiteY3" fmla="*/ 1017917 h 1092912"/>
              <a:gd name="connsiteX4" fmla="*/ 1906437 w 3950898"/>
              <a:gd name="connsiteY4" fmla="*/ 983411 h 1092912"/>
              <a:gd name="connsiteX5" fmla="*/ 1570007 w 3950898"/>
              <a:gd name="connsiteY5" fmla="*/ 940279 h 1092912"/>
              <a:gd name="connsiteX6" fmla="*/ 1414732 w 3950898"/>
              <a:gd name="connsiteY6" fmla="*/ 914400 h 1092912"/>
              <a:gd name="connsiteX7" fmla="*/ 1268083 w 3950898"/>
              <a:gd name="connsiteY7" fmla="*/ 879894 h 1092912"/>
              <a:gd name="connsiteX8" fmla="*/ 1017917 w 3950898"/>
              <a:gd name="connsiteY8" fmla="*/ 810883 h 1092912"/>
              <a:gd name="connsiteX9" fmla="*/ 810883 w 3950898"/>
              <a:gd name="connsiteY9" fmla="*/ 767751 h 1092912"/>
              <a:gd name="connsiteX10" fmla="*/ 750498 w 3950898"/>
              <a:gd name="connsiteY10" fmla="*/ 733245 h 1092912"/>
              <a:gd name="connsiteX11" fmla="*/ 724618 w 3950898"/>
              <a:gd name="connsiteY11" fmla="*/ 724618 h 1092912"/>
              <a:gd name="connsiteX12" fmla="*/ 552090 w 3950898"/>
              <a:gd name="connsiteY12" fmla="*/ 629728 h 1092912"/>
              <a:gd name="connsiteX13" fmla="*/ 448573 w 3950898"/>
              <a:gd name="connsiteY13" fmla="*/ 552090 h 1092912"/>
              <a:gd name="connsiteX14" fmla="*/ 345056 w 3950898"/>
              <a:gd name="connsiteY14" fmla="*/ 414068 h 1092912"/>
              <a:gd name="connsiteX15" fmla="*/ 319177 w 3950898"/>
              <a:gd name="connsiteY15" fmla="*/ 379562 h 1092912"/>
              <a:gd name="connsiteX16" fmla="*/ 267418 w 3950898"/>
              <a:gd name="connsiteY16" fmla="*/ 327803 h 1092912"/>
              <a:gd name="connsiteX17" fmla="*/ 189781 w 3950898"/>
              <a:gd name="connsiteY17" fmla="*/ 224286 h 1092912"/>
              <a:gd name="connsiteX18" fmla="*/ 146649 w 3950898"/>
              <a:gd name="connsiteY18" fmla="*/ 189781 h 1092912"/>
              <a:gd name="connsiteX19" fmla="*/ 120769 w 3950898"/>
              <a:gd name="connsiteY19" fmla="*/ 146649 h 1092912"/>
              <a:gd name="connsiteX20" fmla="*/ 60385 w 3950898"/>
              <a:gd name="connsiteY20" fmla="*/ 86264 h 1092912"/>
              <a:gd name="connsiteX21" fmla="*/ 25879 w 3950898"/>
              <a:gd name="connsiteY21" fmla="*/ 25879 h 1092912"/>
              <a:gd name="connsiteX22" fmla="*/ 0 w 3950898"/>
              <a:gd name="connsiteY22" fmla="*/ 0 h 1092912"/>
              <a:gd name="connsiteX0" fmla="*/ 3950898 w 3950898"/>
              <a:gd name="connsiteY0" fmla="*/ 1078301 h 1092912"/>
              <a:gd name="connsiteX1" fmla="*/ 2536166 w 3950898"/>
              <a:gd name="connsiteY1" fmla="*/ 1069675 h 1092912"/>
              <a:gd name="connsiteX2" fmla="*/ 2449902 w 3950898"/>
              <a:gd name="connsiteY2" fmla="*/ 1052422 h 1092912"/>
              <a:gd name="connsiteX3" fmla="*/ 2199735 w 3950898"/>
              <a:gd name="connsiteY3" fmla="*/ 1017917 h 1092912"/>
              <a:gd name="connsiteX4" fmla="*/ 1570007 w 3950898"/>
              <a:gd name="connsiteY4" fmla="*/ 940279 h 1092912"/>
              <a:gd name="connsiteX5" fmla="*/ 1414732 w 3950898"/>
              <a:gd name="connsiteY5" fmla="*/ 914400 h 1092912"/>
              <a:gd name="connsiteX6" fmla="*/ 1268083 w 3950898"/>
              <a:gd name="connsiteY6" fmla="*/ 879894 h 1092912"/>
              <a:gd name="connsiteX7" fmla="*/ 1017917 w 3950898"/>
              <a:gd name="connsiteY7" fmla="*/ 810883 h 1092912"/>
              <a:gd name="connsiteX8" fmla="*/ 810883 w 3950898"/>
              <a:gd name="connsiteY8" fmla="*/ 767751 h 1092912"/>
              <a:gd name="connsiteX9" fmla="*/ 750498 w 3950898"/>
              <a:gd name="connsiteY9" fmla="*/ 733245 h 1092912"/>
              <a:gd name="connsiteX10" fmla="*/ 724618 w 3950898"/>
              <a:gd name="connsiteY10" fmla="*/ 724618 h 1092912"/>
              <a:gd name="connsiteX11" fmla="*/ 552090 w 3950898"/>
              <a:gd name="connsiteY11" fmla="*/ 629728 h 1092912"/>
              <a:gd name="connsiteX12" fmla="*/ 448573 w 3950898"/>
              <a:gd name="connsiteY12" fmla="*/ 552090 h 1092912"/>
              <a:gd name="connsiteX13" fmla="*/ 345056 w 3950898"/>
              <a:gd name="connsiteY13" fmla="*/ 414068 h 1092912"/>
              <a:gd name="connsiteX14" fmla="*/ 319177 w 3950898"/>
              <a:gd name="connsiteY14" fmla="*/ 379562 h 1092912"/>
              <a:gd name="connsiteX15" fmla="*/ 267418 w 3950898"/>
              <a:gd name="connsiteY15" fmla="*/ 327803 h 1092912"/>
              <a:gd name="connsiteX16" fmla="*/ 189781 w 3950898"/>
              <a:gd name="connsiteY16" fmla="*/ 224286 h 1092912"/>
              <a:gd name="connsiteX17" fmla="*/ 146649 w 3950898"/>
              <a:gd name="connsiteY17" fmla="*/ 189781 h 1092912"/>
              <a:gd name="connsiteX18" fmla="*/ 120769 w 3950898"/>
              <a:gd name="connsiteY18" fmla="*/ 146649 h 1092912"/>
              <a:gd name="connsiteX19" fmla="*/ 60385 w 3950898"/>
              <a:gd name="connsiteY19" fmla="*/ 86264 h 1092912"/>
              <a:gd name="connsiteX20" fmla="*/ 25879 w 3950898"/>
              <a:gd name="connsiteY20" fmla="*/ 25879 h 1092912"/>
              <a:gd name="connsiteX21" fmla="*/ 0 w 3950898"/>
              <a:gd name="connsiteY21" fmla="*/ 0 h 1092912"/>
              <a:gd name="connsiteX0" fmla="*/ 3950898 w 3950898"/>
              <a:gd name="connsiteY0" fmla="*/ 1078301 h 1092912"/>
              <a:gd name="connsiteX1" fmla="*/ 2536166 w 3950898"/>
              <a:gd name="connsiteY1" fmla="*/ 1069675 h 1092912"/>
              <a:gd name="connsiteX2" fmla="*/ 2449902 w 3950898"/>
              <a:gd name="connsiteY2" fmla="*/ 1052422 h 1092912"/>
              <a:gd name="connsiteX3" fmla="*/ 1570007 w 3950898"/>
              <a:gd name="connsiteY3" fmla="*/ 940279 h 1092912"/>
              <a:gd name="connsiteX4" fmla="*/ 1414732 w 3950898"/>
              <a:gd name="connsiteY4" fmla="*/ 914400 h 1092912"/>
              <a:gd name="connsiteX5" fmla="*/ 1268083 w 3950898"/>
              <a:gd name="connsiteY5" fmla="*/ 879894 h 1092912"/>
              <a:gd name="connsiteX6" fmla="*/ 1017917 w 3950898"/>
              <a:gd name="connsiteY6" fmla="*/ 810883 h 1092912"/>
              <a:gd name="connsiteX7" fmla="*/ 810883 w 3950898"/>
              <a:gd name="connsiteY7" fmla="*/ 767751 h 1092912"/>
              <a:gd name="connsiteX8" fmla="*/ 750498 w 3950898"/>
              <a:gd name="connsiteY8" fmla="*/ 733245 h 1092912"/>
              <a:gd name="connsiteX9" fmla="*/ 724618 w 3950898"/>
              <a:gd name="connsiteY9" fmla="*/ 724618 h 1092912"/>
              <a:gd name="connsiteX10" fmla="*/ 552090 w 3950898"/>
              <a:gd name="connsiteY10" fmla="*/ 629728 h 1092912"/>
              <a:gd name="connsiteX11" fmla="*/ 448573 w 3950898"/>
              <a:gd name="connsiteY11" fmla="*/ 552090 h 1092912"/>
              <a:gd name="connsiteX12" fmla="*/ 345056 w 3950898"/>
              <a:gd name="connsiteY12" fmla="*/ 414068 h 1092912"/>
              <a:gd name="connsiteX13" fmla="*/ 319177 w 3950898"/>
              <a:gd name="connsiteY13" fmla="*/ 379562 h 1092912"/>
              <a:gd name="connsiteX14" fmla="*/ 267418 w 3950898"/>
              <a:gd name="connsiteY14" fmla="*/ 327803 h 1092912"/>
              <a:gd name="connsiteX15" fmla="*/ 189781 w 3950898"/>
              <a:gd name="connsiteY15" fmla="*/ 224286 h 1092912"/>
              <a:gd name="connsiteX16" fmla="*/ 146649 w 3950898"/>
              <a:gd name="connsiteY16" fmla="*/ 189781 h 1092912"/>
              <a:gd name="connsiteX17" fmla="*/ 120769 w 3950898"/>
              <a:gd name="connsiteY17" fmla="*/ 146649 h 1092912"/>
              <a:gd name="connsiteX18" fmla="*/ 60385 w 3950898"/>
              <a:gd name="connsiteY18" fmla="*/ 86264 h 1092912"/>
              <a:gd name="connsiteX19" fmla="*/ 25879 w 3950898"/>
              <a:gd name="connsiteY19" fmla="*/ 25879 h 1092912"/>
              <a:gd name="connsiteX20" fmla="*/ 0 w 3950898"/>
              <a:gd name="connsiteY20" fmla="*/ 0 h 1092912"/>
              <a:gd name="connsiteX0" fmla="*/ 3950898 w 3950898"/>
              <a:gd name="connsiteY0" fmla="*/ 1078301 h 1092912"/>
              <a:gd name="connsiteX1" fmla="*/ 2536166 w 3950898"/>
              <a:gd name="connsiteY1" fmla="*/ 1069675 h 1092912"/>
              <a:gd name="connsiteX2" fmla="*/ 2449902 w 3950898"/>
              <a:gd name="connsiteY2" fmla="*/ 1052422 h 1092912"/>
              <a:gd name="connsiteX3" fmla="*/ 1570007 w 3950898"/>
              <a:gd name="connsiteY3" fmla="*/ 940279 h 1092912"/>
              <a:gd name="connsiteX4" fmla="*/ 1414732 w 3950898"/>
              <a:gd name="connsiteY4" fmla="*/ 914400 h 1092912"/>
              <a:gd name="connsiteX5" fmla="*/ 1268083 w 3950898"/>
              <a:gd name="connsiteY5" fmla="*/ 879894 h 1092912"/>
              <a:gd name="connsiteX6" fmla="*/ 1017917 w 3950898"/>
              <a:gd name="connsiteY6" fmla="*/ 810883 h 1092912"/>
              <a:gd name="connsiteX7" fmla="*/ 810883 w 3950898"/>
              <a:gd name="connsiteY7" fmla="*/ 767751 h 1092912"/>
              <a:gd name="connsiteX8" fmla="*/ 750498 w 3950898"/>
              <a:gd name="connsiteY8" fmla="*/ 733245 h 1092912"/>
              <a:gd name="connsiteX9" fmla="*/ 724618 w 3950898"/>
              <a:gd name="connsiteY9" fmla="*/ 724618 h 1092912"/>
              <a:gd name="connsiteX10" fmla="*/ 552090 w 3950898"/>
              <a:gd name="connsiteY10" fmla="*/ 629728 h 1092912"/>
              <a:gd name="connsiteX11" fmla="*/ 448573 w 3950898"/>
              <a:gd name="connsiteY11" fmla="*/ 552090 h 1092912"/>
              <a:gd name="connsiteX12" fmla="*/ 345056 w 3950898"/>
              <a:gd name="connsiteY12" fmla="*/ 414068 h 1092912"/>
              <a:gd name="connsiteX13" fmla="*/ 319177 w 3950898"/>
              <a:gd name="connsiteY13" fmla="*/ 379562 h 1092912"/>
              <a:gd name="connsiteX14" fmla="*/ 267418 w 3950898"/>
              <a:gd name="connsiteY14" fmla="*/ 327803 h 1092912"/>
              <a:gd name="connsiteX15" fmla="*/ 146649 w 3950898"/>
              <a:gd name="connsiteY15" fmla="*/ 189781 h 1092912"/>
              <a:gd name="connsiteX16" fmla="*/ 120769 w 3950898"/>
              <a:gd name="connsiteY16" fmla="*/ 146649 h 1092912"/>
              <a:gd name="connsiteX17" fmla="*/ 60385 w 3950898"/>
              <a:gd name="connsiteY17" fmla="*/ 86264 h 1092912"/>
              <a:gd name="connsiteX18" fmla="*/ 25879 w 3950898"/>
              <a:gd name="connsiteY18" fmla="*/ 25879 h 1092912"/>
              <a:gd name="connsiteX19" fmla="*/ 0 w 3950898"/>
              <a:gd name="connsiteY19" fmla="*/ 0 h 1092912"/>
              <a:gd name="connsiteX0" fmla="*/ 3950898 w 3950898"/>
              <a:gd name="connsiteY0" fmla="*/ 1078301 h 1091457"/>
              <a:gd name="connsiteX1" fmla="*/ 2536166 w 3950898"/>
              <a:gd name="connsiteY1" fmla="*/ 1069675 h 1091457"/>
              <a:gd name="connsiteX2" fmla="*/ 1570007 w 3950898"/>
              <a:gd name="connsiteY2" fmla="*/ 940279 h 1091457"/>
              <a:gd name="connsiteX3" fmla="*/ 1414732 w 3950898"/>
              <a:gd name="connsiteY3" fmla="*/ 914400 h 1091457"/>
              <a:gd name="connsiteX4" fmla="*/ 1268083 w 3950898"/>
              <a:gd name="connsiteY4" fmla="*/ 879894 h 1091457"/>
              <a:gd name="connsiteX5" fmla="*/ 1017917 w 3950898"/>
              <a:gd name="connsiteY5" fmla="*/ 810883 h 1091457"/>
              <a:gd name="connsiteX6" fmla="*/ 810883 w 3950898"/>
              <a:gd name="connsiteY6" fmla="*/ 767751 h 1091457"/>
              <a:gd name="connsiteX7" fmla="*/ 750498 w 3950898"/>
              <a:gd name="connsiteY7" fmla="*/ 733245 h 1091457"/>
              <a:gd name="connsiteX8" fmla="*/ 724618 w 3950898"/>
              <a:gd name="connsiteY8" fmla="*/ 724618 h 1091457"/>
              <a:gd name="connsiteX9" fmla="*/ 552090 w 3950898"/>
              <a:gd name="connsiteY9" fmla="*/ 629728 h 1091457"/>
              <a:gd name="connsiteX10" fmla="*/ 448573 w 3950898"/>
              <a:gd name="connsiteY10" fmla="*/ 552090 h 1091457"/>
              <a:gd name="connsiteX11" fmla="*/ 345056 w 3950898"/>
              <a:gd name="connsiteY11" fmla="*/ 414068 h 1091457"/>
              <a:gd name="connsiteX12" fmla="*/ 319177 w 3950898"/>
              <a:gd name="connsiteY12" fmla="*/ 379562 h 1091457"/>
              <a:gd name="connsiteX13" fmla="*/ 267418 w 3950898"/>
              <a:gd name="connsiteY13" fmla="*/ 327803 h 1091457"/>
              <a:gd name="connsiteX14" fmla="*/ 146649 w 3950898"/>
              <a:gd name="connsiteY14" fmla="*/ 189781 h 1091457"/>
              <a:gd name="connsiteX15" fmla="*/ 120769 w 3950898"/>
              <a:gd name="connsiteY15" fmla="*/ 146649 h 1091457"/>
              <a:gd name="connsiteX16" fmla="*/ 60385 w 3950898"/>
              <a:gd name="connsiteY16" fmla="*/ 86264 h 1091457"/>
              <a:gd name="connsiteX17" fmla="*/ 25879 w 3950898"/>
              <a:gd name="connsiteY17" fmla="*/ 25879 h 1091457"/>
              <a:gd name="connsiteX18" fmla="*/ 0 w 3950898"/>
              <a:gd name="connsiteY18" fmla="*/ 0 h 1091457"/>
              <a:gd name="connsiteX0" fmla="*/ 3950898 w 3950898"/>
              <a:gd name="connsiteY0" fmla="*/ 1078301 h 1091457"/>
              <a:gd name="connsiteX1" fmla="*/ 2536166 w 3950898"/>
              <a:gd name="connsiteY1" fmla="*/ 1069675 h 1091457"/>
              <a:gd name="connsiteX2" fmla="*/ 1570007 w 3950898"/>
              <a:gd name="connsiteY2" fmla="*/ 940279 h 1091457"/>
              <a:gd name="connsiteX3" fmla="*/ 1414732 w 3950898"/>
              <a:gd name="connsiteY3" fmla="*/ 914400 h 1091457"/>
              <a:gd name="connsiteX4" fmla="*/ 1268083 w 3950898"/>
              <a:gd name="connsiteY4" fmla="*/ 879894 h 1091457"/>
              <a:gd name="connsiteX5" fmla="*/ 810883 w 3950898"/>
              <a:gd name="connsiteY5" fmla="*/ 767751 h 1091457"/>
              <a:gd name="connsiteX6" fmla="*/ 750498 w 3950898"/>
              <a:gd name="connsiteY6" fmla="*/ 733245 h 1091457"/>
              <a:gd name="connsiteX7" fmla="*/ 724618 w 3950898"/>
              <a:gd name="connsiteY7" fmla="*/ 724618 h 1091457"/>
              <a:gd name="connsiteX8" fmla="*/ 552090 w 3950898"/>
              <a:gd name="connsiteY8" fmla="*/ 629728 h 1091457"/>
              <a:gd name="connsiteX9" fmla="*/ 448573 w 3950898"/>
              <a:gd name="connsiteY9" fmla="*/ 552090 h 1091457"/>
              <a:gd name="connsiteX10" fmla="*/ 345056 w 3950898"/>
              <a:gd name="connsiteY10" fmla="*/ 414068 h 1091457"/>
              <a:gd name="connsiteX11" fmla="*/ 319177 w 3950898"/>
              <a:gd name="connsiteY11" fmla="*/ 379562 h 1091457"/>
              <a:gd name="connsiteX12" fmla="*/ 267418 w 3950898"/>
              <a:gd name="connsiteY12" fmla="*/ 327803 h 1091457"/>
              <a:gd name="connsiteX13" fmla="*/ 146649 w 3950898"/>
              <a:gd name="connsiteY13" fmla="*/ 189781 h 1091457"/>
              <a:gd name="connsiteX14" fmla="*/ 120769 w 3950898"/>
              <a:gd name="connsiteY14" fmla="*/ 146649 h 1091457"/>
              <a:gd name="connsiteX15" fmla="*/ 60385 w 3950898"/>
              <a:gd name="connsiteY15" fmla="*/ 86264 h 1091457"/>
              <a:gd name="connsiteX16" fmla="*/ 25879 w 3950898"/>
              <a:gd name="connsiteY16" fmla="*/ 25879 h 1091457"/>
              <a:gd name="connsiteX17" fmla="*/ 0 w 3950898"/>
              <a:gd name="connsiteY17" fmla="*/ 0 h 1091457"/>
              <a:gd name="connsiteX0" fmla="*/ 3950898 w 3950898"/>
              <a:gd name="connsiteY0" fmla="*/ 1078301 h 1091457"/>
              <a:gd name="connsiteX1" fmla="*/ 2536166 w 3950898"/>
              <a:gd name="connsiteY1" fmla="*/ 1069675 h 1091457"/>
              <a:gd name="connsiteX2" fmla="*/ 1570007 w 3950898"/>
              <a:gd name="connsiteY2" fmla="*/ 940279 h 1091457"/>
              <a:gd name="connsiteX3" fmla="*/ 1268083 w 3950898"/>
              <a:gd name="connsiteY3" fmla="*/ 879894 h 1091457"/>
              <a:gd name="connsiteX4" fmla="*/ 810883 w 3950898"/>
              <a:gd name="connsiteY4" fmla="*/ 767751 h 1091457"/>
              <a:gd name="connsiteX5" fmla="*/ 750498 w 3950898"/>
              <a:gd name="connsiteY5" fmla="*/ 733245 h 1091457"/>
              <a:gd name="connsiteX6" fmla="*/ 724618 w 3950898"/>
              <a:gd name="connsiteY6" fmla="*/ 724618 h 1091457"/>
              <a:gd name="connsiteX7" fmla="*/ 552090 w 3950898"/>
              <a:gd name="connsiteY7" fmla="*/ 629728 h 1091457"/>
              <a:gd name="connsiteX8" fmla="*/ 448573 w 3950898"/>
              <a:gd name="connsiteY8" fmla="*/ 552090 h 1091457"/>
              <a:gd name="connsiteX9" fmla="*/ 345056 w 3950898"/>
              <a:gd name="connsiteY9" fmla="*/ 414068 h 1091457"/>
              <a:gd name="connsiteX10" fmla="*/ 319177 w 3950898"/>
              <a:gd name="connsiteY10" fmla="*/ 379562 h 1091457"/>
              <a:gd name="connsiteX11" fmla="*/ 267418 w 3950898"/>
              <a:gd name="connsiteY11" fmla="*/ 327803 h 1091457"/>
              <a:gd name="connsiteX12" fmla="*/ 146649 w 3950898"/>
              <a:gd name="connsiteY12" fmla="*/ 189781 h 1091457"/>
              <a:gd name="connsiteX13" fmla="*/ 120769 w 3950898"/>
              <a:gd name="connsiteY13" fmla="*/ 146649 h 1091457"/>
              <a:gd name="connsiteX14" fmla="*/ 60385 w 3950898"/>
              <a:gd name="connsiteY14" fmla="*/ 86264 h 1091457"/>
              <a:gd name="connsiteX15" fmla="*/ 25879 w 3950898"/>
              <a:gd name="connsiteY15" fmla="*/ 25879 h 1091457"/>
              <a:gd name="connsiteX16" fmla="*/ 0 w 3950898"/>
              <a:gd name="connsiteY16" fmla="*/ 0 h 1091457"/>
              <a:gd name="connsiteX0" fmla="*/ 3950898 w 3950898"/>
              <a:gd name="connsiteY0" fmla="*/ 1078301 h 1094752"/>
              <a:gd name="connsiteX1" fmla="*/ 2536166 w 3950898"/>
              <a:gd name="connsiteY1" fmla="*/ 1069675 h 1094752"/>
              <a:gd name="connsiteX2" fmla="*/ 1268083 w 3950898"/>
              <a:gd name="connsiteY2" fmla="*/ 879894 h 1094752"/>
              <a:gd name="connsiteX3" fmla="*/ 810883 w 3950898"/>
              <a:gd name="connsiteY3" fmla="*/ 767751 h 1094752"/>
              <a:gd name="connsiteX4" fmla="*/ 750498 w 3950898"/>
              <a:gd name="connsiteY4" fmla="*/ 733245 h 1094752"/>
              <a:gd name="connsiteX5" fmla="*/ 724618 w 3950898"/>
              <a:gd name="connsiteY5" fmla="*/ 724618 h 1094752"/>
              <a:gd name="connsiteX6" fmla="*/ 552090 w 3950898"/>
              <a:gd name="connsiteY6" fmla="*/ 629728 h 1094752"/>
              <a:gd name="connsiteX7" fmla="*/ 448573 w 3950898"/>
              <a:gd name="connsiteY7" fmla="*/ 552090 h 1094752"/>
              <a:gd name="connsiteX8" fmla="*/ 345056 w 3950898"/>
              <a:gd name="connsiteY8" fmla="*/ 414068 h 1094752"/>
              <a:gd name="connsiteX9" fmla="*/ 319177 w 3950898"/>
              <a:gd name="connsiteY9" fmla="*/ 379562 h 1094752"/>
              <a:gd name="connsiteX10" fmla="*/ 267418 w 3950898"/>
              <a:gd name="connsiteY10" fmla="*/ 327803 h 1094752"/>
              <a:gd name="connsiteX11" fmla="*/ 146649 w 3950898"/>
              <a:gd name="connsiteY11" fmla="*/ 189781 h 1094752"/>
              <a:gd name="connsiteX12" fmla="*/ 120769 w 3950898"/>
              <a:gd name="connsiteY12" fmla="*/ 146649 h 1094752"/>
              <a:gd name="connsiteX13" fmla="*/ 60385 w 3950898"/>
              <a:gd name="connsiteY13" fmla="*/ 86264 h 1094752"/>
              <a:gd name="connsiteX14" fmla="*/ 25879 w 3950898"/>
              <a:gd name="connsiteY14" fmla="*/ 25879 h 1094752"/>
              <a:gd name="connsiteX15" fmla="*/ 0 w 3950898"/>
              <a:gd name="connsiteY15" fmla="*/ 0 h 1094752"/>
              <a:gd name="connsiteX0" fmla="*/ 3950898 w 3950898"/>
              <a:gd name="connsiteY0" fmla="*/ 1078301 h 1094752"/>
              <a:gd name="connsiteX1" fmla="*/ 2536166 w 3950898"/>
              <a:gd name="connsiteY1" fmla="*/ 1069675 h 1094752"/>
              <a:gd name="connsiteX2" fmla="*/ 1268083 w 3950898"/>
              <a:gd name="connsiteY2" fmla="*/ 879894 h 1094752"/>
              <a:gd name="connsiteX3" fmla="*/ 810883 w 3950898"/>
              <a:gd name="connsiteY3" fmla="*/ 767751 h 1094752"/>
              <a:gd name="connsiteX4" fmla="*/ 724618 w 3950898"/>
              <a:gd name="connsiteY4" fmla="*/ 724618 h 1094752"/>
              <a:gd name="connsiteX5" fmla="*/ 552090 w 3950898"/>
              <a:gd name="connsiteY5" fmla="*/ 629728 h 1094752"/>
              <a:gd name="connsiteX6" fmla="*/ 448573 w 3950898"/>
              <a:gd name="connsiteY6" fmla="*/ 552090 h 1094752"/>
              <a:gd name="connsiteX7" fmla="*/ 345056 w 3950898"/>
              <a:gd name="connsiteY7" fmla="*/ 414068 h 1094752"/>
              <a:gd name="connsiteX8" fmla="*/ 319177 w 3950898"/>
              <a:gd name="connsiteY8" fmla="*/ 379562 h 1094752"/>
              <a:gd name="connsiteX9" fmla="*/ 267418 w 3950898"/>
              <a:gd name="connsiteY9" fmla="*/ 327803 h 1094752"/>
              <a:gd name="connsiteX10" fmla="*/ 146649 w 3950898"/>
              <a:gd name="connsiteY10" fmla="*/ 189781 h 1094752"/>
              <a:gd name="connsiteX11" fmla="*/ 120769 w 3950898"/>
              <a:gd name="connsiteY11" fmla="*/ 146649 h 1094752"/>
              <a:gd name="connsiteX12" fmla="*/ 60385 w 3950898"/>
              <a:gd name="connsiteY12" fmla="*/ 86264 h 1094752"/>
              <a:gd name="connsiteX13" fmla="*/ 25879 w 3950898"/>
              <a:gd name="connsiteY13" fmla="*/ 25879 h 1094752"/>
              <a:gd name="connsiteX14" fmla="*/ 0 w 3950898"/>
              <a:gd name="connsiteY14" fmla="*/ 0 h 1094752"/>
              <a:gd name="connsiteX0" fmla="*/ 3950898 w 3950898"/>
              <a:gd name="connsiteY0" fmla="*/ 1078301 h 1094752"/>
              <a:gd name="connsiteX1" fmla="*/ 2536166 w 3950898"/>
              <a:gd name="connsiteY1" fmla="*/ 1069675 h 1094752"/>
              <a:gd name="connsiteX2" fmla="*/ 1268083 w 3950898"/>
              <a:gd name="connsiteY2" fmla="*/ 879894 h 1094752"/>
              <a:gd name="connsiteX3" fmla="*/ 810883 w 3950898"/>
              <a:gd name="connsiteY3" fmla="*/ 767751 h 1094752"/>
              <a:gd name="connsiteX4" fmla="*/ 552090 w 3950898"/>
              <a:gd name="connsiteY4" fmla="*/ 629728 h 1094752"/>
              <a:gd name="connsiteX5" fmla="*/ 448573 w 3950898"/>
              <a:gd name="connsiteY5" fmla="*/ 552090 h 1094752"/>
              <a:gd name="connsiteX6" fmla="*/ 345056 w 3950898"/>
              <a:gd name="connsiteY6" fmla="*/ 414068 h 1094752"/>
              <a:gd name="connsiteX7" fmla="*/ 319177 w 3950898"/>
              <a:gd name="connsiteY7" fmla="*/ 379562 h 1094752"/>
              <a:gd name="connsiteX8" fmla="*/ 267418 w 3950898"/>
              <a:gd name="connsiteY8" fmla="*/ 327803 h 1094752"/>
              <a:gd name="connsiteX9" fmla="*/ 146649 w 3950898"/>
              <a:gd name="connsiteY9" fmla="*/ 189781 h 1094752"/>
              <a:gd name="connsiteX10" fmla="*/ 120769 w 3950898"/>
              <a:gd name="connsiteY10" fmla="*/ 146649 h 1094752"/>
              <a:gd name="connsiteX11" fmla="*/ 60385 w 3950898"/>
              <a:gd name="connsiteY11" fmla="*/ 86264 h 1094752"/>
              <a:gd name="connsiteX12" fmla="*/ 25879 w 3950898"/>
              <a:gd name="connsiteY12" fmla="*/ 25879 h 1094752"/>
              <a:gd name="connsiteX13" fmla="*/ 0 w 3950898"/>
              <a:gd name="connsiteY13" fmla="*/ 0 h 1094752"/>
              <a:gd name="connsiteX0" fmla="*/ 3950898 w 3950898"/>
              <a:gd name="connsiteY0" fmla="*/ 1078301 h 1094752"/>
              <a:gd name="connsiteX1" fmla="*/ 2536166 w 3950898"/>
              <a:gd name="connsiteY1" fmla="*/ 1069675 h 1094752"/>
              <a:gd name="connsiteX2" fmla="*/ 1268083 w 3950898"/>
              <a:gd name="connsiteY2" fmla="*/ 879894 h 1094752"/>
              <a:gd name="connsiteX3" fmla="*/ 810883 w 3950898"/>
              <a:gd name="connsiteY3" fmla="*/ 767751 h 1094752"/>
              <a:gd name="connsiteX4" fmla="*/ 552090 w 3950898"/>
              <a:gd name="connsiteY4" fmla="*/ 629728 h 1094752"/>
              <a:gd name="connsiteX5" fmla="*/ 448573 w 3950898"/>
              <a:gd name="connsiteY5" fmla="*/ 552090 h 1094752"/>
              <a:gd name="connsiteX6" fmla="*/ 345056 w 3950898"/>
              <a:gd name="connsiteY6" fmla="*/ 414068 h 1094752"/>
              <a:gd name="connsiteX7" fmla="*/ 319177 w 3950898"/>
              <a:gd name="connsiteY7" fmla="*/ 379562 h 1094752"/>
              <a:gd name="connsiteX8" fmla="*/ 267418 w 3950898"/>
              <a:gd name="connsiteY8" fmla="*/ 327803 h 1094752"/>
              <a:gd name="connsiteX9" fmla="*/ 146649 w 3950898"/>
              <a:gd name="connsiteY9" fmla="*/ 189781 h 1094752"/>
              <a:gd name="connsiteX10" fmla="*/ 120769 w 3950898"/>
              <a:gd name="connsiteY10" fmla="*/ 146649 h 1094752"/>
              <a:gd name="connsiteX11" fmla="*/ 25879 w 3950898"/>
              <a:gd name="connsiteY11" fmla="*/ 25879 h 1094752"/>
              <a:gd name="connsiteX12" fmla="*/ 0 w 3950898"/>
              <a:gd name="connsiteY12" fmla="*/ 0 h 1094752"/>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319177 w 3925019"/>
              <a:gd name="connsiteY6" fmla="*/ 388189 h 1068873"/>
              <a:gd name="connsiteX7" fmla="*/ 293298 w 3925019"/>
              <a:gd name="connsiteY7" fmla="*/ 353683 h 1068873"/>
              <a:gd name="connsiteX8" fmla="*/ 241539 w 3925019"/>
              <a:gd name="connsiteY8" fmla="*/ 301924 h 1068873"/>
              <a:gd name="connsiteX9" fmla="*/ 120770 w 3925019"/>
              <a:gd name="connsiteY9" fmla="*/ 163902 h 1068873"/>
              <a:gd name="connsiteX10" fmla="*/ 94890 w 3925019"/>
              <a:gd name="connsiteY10" fmla="*/ 120770 h 1068873"/>
              <a:gd name="connsiteX11" fmla="*/ 0 w 3925019"/>
              <a:gd name="connsiteY11"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319177 w 3925019"/>
              <a:gd name="connsiteY6" fmla="*/ 388189 h 1068873"/>
              <a:gd name="connsiteX7" fmla="*/ 293298 w 3925019"/>
              <a:gd name="connsiteY7" fmla="*/ 353683 h 1068873"/>
              <a:gd name="connsiteX8" fmla="*/ 241539 w 3925019"/>
              <a:gd name="connsiteY8" fmla="*/ 301924 h 1068873"/>
              <a:gd name="connsiteX9" fmla="*/ 94890 w 3925019"/>
              <a:gd name="connsiteY9" fmla="*/ 120770 h 1068873"/>
              <a:gd name="connsiteX10" fmla="*/ 0 w 3925019"/>
              <a:gd name="connsiteY10"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319177 w 3925019"/>
              <a:gd name="connsiteY6" fmla="*/ 388189 h 1068873"/>
              <a:gd name="connsiteX7" fmla="*/ 293298 w 3925019"/>
              <a:gd name="connsiteY7" fmla="*/ 353683 h 1068873"/>
              <a:gd name="connsiteX8" fmla="*/ 241539 w 3925019"/>
              <a:gd name="connsiteY8" fmla="*/ 301924 h 1068873"/>
              <a:gd name="connsiteX9" fmla="*/ 0 w 3925019"/>
              <a:gd name="connsiteY9"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319177 w 3925019"/>
              <a:gd name="connsiteY6" fmla="*/ 388189 h 1068873"/>
              <a:gd name="connsiteX7" fmla="*/ 241539 w 3925019"/>
              <a:gd name="connsiteY7" fmla="*/ 301924 h 1068873"/>
              <a:gd name="connsiteX8" fmla="*/ 0 w 3925019"/>
              <a:gd name="connsiteY8"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422694 w 3925019"/>
              <a:gd name="connsiteY5" fmla="*/ 526211 h 1068873"/>
              <a:gd name="connsiteX6" fmla="*/ 241539 w 3925019"/>
              <a:gd name="connsiteY6" fmla="*/ 301924 h 1068873"/>
              <a:gd name="connsiteX7" fmla="*/ 0 w 3925019"/>
              <a:gd name="connsiteY7"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526211 w 3925019"/>
              <a:gd name="connsiteY4" fmla="*/ 603849 h 1068873"/>
              <a:gd name="connsiteX5" fmla="*/ 241539 w 3925019"/>
              <a:gd name="connsiteY5" fmla="*/ 301924 h 1068873"/>
              <a:gd name="connsiteX6" fmla="*/ 0 w 3925019"/>
              <a:gd name="connsiteY6"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785004 w 3925019"/>
              <a:gd name="connsiteY3" fmla="*/ 741872 h 1068873"/>
              <a:gd name="connsiteX4" fmla="*/ 241539 w 3925019"/>
              <a:gd name="connsiteY4" fmla="*/ 301924 h 1068873"/>
              <a:gd name="connsiteX5" fmla="*/ 0 w 3925019"/>
              <a:gd name="connsiteY5"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241539 w 3925019"/>
              <a:gd name="connsiteY3" fmla="*/ 301924 h 1068873"/>
              <a:gd name="connsiteX4" fmla="*/ 0 w 3925019"/>
              <a:gd name="connsiteY4" fmla="*/ 0 h 1068873"/>
              <a:gd name="connsiteX0" fmla="*/ 3925019 w 3925019"/>
              <a:gd name="connsiteY0" fmla="*/ 1052422 h 1068873"/>
              <a:gd name="connsiteX1" fmla="*/ 2510287 w 3925019"/>
              <a:gd name="connsiteY1" fmla="*/ 1043796 h 1068873"/>
              <a:gd name="connsiteX2" fmla="*/ 1242204 w 3925019"/>
              <a:gd name="connsiteY2" fmla="*/ 854015 h 1068873"/>
              <a:gd name="connsiteX3" fmla="*/ 0 w 3925019"/>
              <a:gd name="connsiteY3" fmla="*/ 0 h 1068873"/>
              <a:gd name="connsiteX0" fmla="*/ 3925019 w 3925019"/>
              <a:gd name="connsiteY0" fmla="*/ 1052422 h 1074294"/>
              <a:gd name="connsiteX1" fmla="*/ 2510287 w 3925019"/>
              <a:gd name="connsiteY1" fmla="*/ 1043796 h 1074294"/>
              <a:gd name="connsiteX2" fmla="*/ 1061072 w 3925019"/>
              <a:gd name="connsiteY2" fmla="*/ 767584 h 1074294"/>
              <a:gd name="connsiteX3" fmla="*/ 0 w 3925019"/>
              <a:gd name="connsiteY3" fmla="*/ 0 h 1074294"/>
              <a:gd name="connsiteX0" fmla="*/ 3873571 w 3873571"/>
              <a:gd name="connsiteY0" fmla="*/ 1138727 h 1160599"/>
              <a:gd name="connsiteX1" fmla="*/ 2458839 w 3873571"/>
              <a:gd name="connsiteY1" fmla="*/ 1130101 h 1160599"/>
              <a:gd name="connsiteX2" fmla="*/ 1009624 w 3873571"/>
              <a:gd name="connsiteY2" fmla="*/ 853889 h 1160599"/>
              <a:gd name="connsiteX3" fmla="*/ 0 w 3873571"/>
              <a:gd name="connsiteY3" fmla="*/ 0 h 1160599"/>
              <a:gd name="connsiteX0" fmla="*/ 3873571 w 3873571"/>
              <a:gd name="connsiteY0" fmla="*/ 1138727 h 1160599"/>
              <a:gd name="connsiteX1" fmla="*/ 2458839 w 3873571"/>
              <a:gd name="connsiteY1" fmla="*/ 1130101 h 1160599"/>
              <a:gd name="connsiteX2" fmla="*/ 1009624 w 3873571"/>
              <a:gd name="connsiteY2" fmla="*/ 853889 h 1160599"/>
              <a:gd name="connsiteX3" fmla="*/ 0 w 3873571"/>
              <a:gd name="connsiteY3" fmla="*/ 0 h 1160599"/>
              <a:gd name="connsiteX0" fmla="*/ 3873571 w 3873571"/>
              <a:gd name="connsiteY0" fmla="*/ 1138727 h 1160599"/>
              <a:gd name="connsiteX1" fmla="*/ 2458839 w 3873571"/>
              <a:gd name="connsiteY1" fmla="*/ 1130101 h 1160599"/>
              <a:gd name="connsiteX2" fmla="*/ 1009624 w 3873571"/>
              <a:gd name="connsiteY2" fmla="*/ 853889 h 1160599"/>
              <a:gd name="connsiteX3" fmla="*/ 0 w 3873571"/>
              <a:gd name="connsiteY3" fmla="*/ 0 h 1160599"/>
              <a:gd name="connsiteX0" fmla="*/ 3968464 w 3968464"/>
              <a:gd name="connsiteY0" fmla="*/ 1138727 h 1160599"/>
              <a:gd name="connsiteX1" fmla="*/ 2553732 w 3968464"/>
              <a:gd name="connsiteY1" fmla="*/ 1130101 h 1160599"/>
              <a:gd name="connsiteX2" fmla="*/ 1104517 w 3968464"/>
              <a:gd name="connsiteY2" fmla="*/ 853889 h 1160599"/>
              <a:gd name="connsiteX3" fmla="*/ 0 w 3968464"/>
              <a:gd name="connsiteY3" fmla="*/ 0 h 1160599"/>
              <a:gd name="connsiteX0" fmla="*/ 3888172 w 3888172"/>
              <a:gd name="connsiteY0" fmla="*/ 1061059 h 1082931"/>
              <a:gd name="connsiteX1" fmla="*/ 2473440 w 3888172"/>
              <a:gd name="connsiteY1" fmla="*/ 1052433 h 1082931"/>
              <a:gd name="connsiteX2" fmla="*/ 1024225 w 3888172"/>
              <a:gd name="connsiteY2" fmla="*/ 776221 h 1082931"/>
              <a:gd name="connsiteX3" fmla="*/ 0 w 3888172"/>
              <a:gd name="connsiteY3" fmla="*/ 0 h 1082931"/>
              <a:gd name="connsiteX0" fmla="*/ 3888172 w 3888172"/>
              <a:gd name="connsiteY0" fmla="*/ 1061059 h 1082931"/>
              <a:gd name="connsiteX1" fmla="*/ 2473440 w 3888172"/>
              <a:gd name="connsiteY1" fmla="*/ 1052433 h 1082931"/>
              <a:gd name="connsiteX2" fmla="*/ 1024225 w 3888172"/>
              <a:gd name="connsiteY2" fmla="*/ 776221 h 1082931"/>
              <a:gd name="connsiteX3" fmla="*/ 0 w 3888172"/>
              <a:gd name="connsiteY3" fmla="*/ 0 h 1082931"/>
              <a:gd name="connsiteX0" fmla="*/ 55479 w 4041102"/>
              <a:gd name="connsiteY0" fmla="*/ 750132 h 1052562"/>
              <a:gd name="connsiteX1" fmla="*/ 3968529 w 4041102"/>
              <a:gd name="connsiteY1" fmla="*/ 1052433 h 1052562"/>
              <a:gd name="connsiteX2" fmla="*/ 2519314 w 4041102"/>
              <a:gd name="connsiteY2" fmla="*/ 776221 h 1052562"/>
              <a:gd name="connsiteX3" fmla="*/ 1495089 w 4041102"/>
              <a:gd name="connsiteY3" fmla="*/ 0 h 1052562"/>
              <a:gd name="connsiteX0" fmla="*/ 0 w 2463834"/>
              <a:gd name="connsiteY0" fmla="*/ 750132 h 826748"/>
              <a:gd name="connsiteX1" fmla="*/ 2463835 w 2463834"/>
              <a:gd name="connsiteY1" fmla="*/ 776221 h 826748"/>
              <a:gd name="connsiteX2" fmla="*/ 1439610 w 2463834"/>
              <a:gd name="connsiteY2" fmla="*/ 0 h 826748"/>
              <a:gd name="connsiteX0" fmla="*/ 0 w 1439610"/>
              <a:gd name="connsiteY0" fmla="*/ 750132 h 750132"/>
              <a:gd name="connsiteX1" fmla="*/ 1439610 w 1439610"/>
              <a:gd name="connsiteY1" fmla="*/ 0 h 750132"/>
              <a:gd name="connsiteX0" fmla="*/ 0 w 397791"/>
              <a:gd name="connsiteY0" fmla="*/ 588450 h 588450"/>
              <a:gd name="connsiteX1" fmla="*/ 397791 w 397791"/>
              <a:gd name="connsiteY1" fmla="*/ 0 h 588450"/>
              <a:gd name="connsiteX0" fmla="*/ 0 w 358228"/>
              <a:gd name="connsiteY0" fmla="*/ 650635 h 650635"/>
              <a:gd name="connsiteX1" fmla="*/ 358228 w 358228"/>
              <a:gd name="connsiteY1" fmla="*/ 0 h 650635"/>
              <a:gd name="connsiteX0" fmla="*/ 1237466 w 1237466"/>
              <a:gd name="connsiteY0" fmla="*/ 0 h 3553082"/>
              <a:gd name="connsiteX1" fmla="*/ 0 w 1237466"/>
              <a:gd name="connsiteY1" fmla="*/ 3553082 h 3553082"/>
              <a:gd name="connsiteX0" fmla="*/ 683589 w 683589"/>
              <a:gd name="connsiteY0" fmla="*/ 0 h 1364164"/>
              <a:gd name="connsiteX1" fmla="*/ 0 w 683589"/>
              <a:gd name="connsiteY1" fmla="*/ 1364164 h 1364164"/>
              <a:gd name="connsiteX0" fmla="*/ 393463 w 393463"/>
              <a:gd name="connsiteY0" fmla="*/ 0 h 1326853"/>
              <a:gd name="connsiteX1" fmla="*/ 0 w 393463"/>
              <a:gd name="connsiteY1" fmla="*/ 1326853 h 1326853"/>
              <a:gd name="connsiteX0" fmla="*/ 446213 w 446213"/>
              <a:gd name="connsiteY0" fmla="*/ 0 h 1488534"/>
              <a:gd name="connsiteX1" fmla="*/ 0 w 446213"/>
              <a:gd name="connsiteY1" fmla="*/ 1488534 h 1488534"/>
              <a:gd name="connsiteX0" fmla="*/ 0 w 239540"/>
              <a:gd name="connsiteY0" fmla="*/ 1098368 h 1098368"/>
              <a:gd name="connsiteX1" fmla="*/ 239540 w 239540"/>
              <a:gd name="connsiteY1" fmla="*/ 0 h 1098368"/>
              <a:gd name="connsiteX0" fmla="*/ 0 w 54914"/>
              <a:gd name="connsiteY0" fmla="*/ 1123242 h 1123242"/>
              <a:gd name="connsiteX1" fmla="*/ 54914 w 54914"/>
              <a:gd name="connsiteY1" fmla="*/ 0 h 1123242"/>
              <a:gd name="connsiteX0" fmla="*/ 0 w 54914"/>
              <a:gd name="connsiteY0" fmla="*/ 1123242 h 1123242"/>
              <a:gd name="connsiteX1" fmla="*/ 54914 w 54914"/>
              <a:gd name="connsiteY1" fmla="*/ 0 h 1123242"/>
              <a:gd name="connsiteX0" fmla="*/ 0 w 173602"/>
              <a:gd name="connsiteY0" fmla="*/ 1148116 h 1148116"/>
              <a:gd name="connsiteX1" fmla="*/ 173602 w 173602"/>
              <a:gd name="connsiteY1" fmla="*/ 0 h 1148116"/>
              <a:gd name="connsiteX0" fmla="*/ 0 w 265915"/>
              <a:gd name="connsiteY0" fmla="*/ 1148116 h 1148116"/>
              <a:gd name="connsiteX1" fmla="*/ 265915 w 265915"/>
              <a:gd name="connsiteY1" fmla="*/ 0 h 1148116"/>
              <a:gd name="connsiteX0" fmla="*/ 0 w 265915"/>
              <a:gd name="connsiteY0" fmla="*/ 1148116 h 1148116"/>
              <a:gd name="connsiteX1" fmla="*/ 265915 w 265915"/>
              <a:gd name="connsiteY1" fmla="*/ 0 h 1148116"/>
            </a:gdLst>
            <a:ahLst/>
            <a:cxnLst>
              <a:cxn ang="0">
                <a:pos x="connsiteX0" y="connsiteY0"/>
              </a:cxn>
              <a:cxn ang="0">
                <a:pos x="connsiteX1" y="connsiteY1"/>
              </a:cxn>
            </a:cxnLst>
            <a:rect l="l" t="t" r="r" b="b"/>
            <a:pathLst>
              <a:path w="265915" h="1148116">
                <a:moveTo>
                  <a:pt x="0" y="1148116"/>
                </a:moveTo>
                <a:cubicBezTo>
                  <a:pt x="18305" y="773702"/>
                  <a:pt x="181673" y="361977"/>
                  <a:pt x="265915" y="0"/>
                </a:cubicBezTo>
              </a:path>
            </a:pathLst>
          </a:custGeom>
          <a:noFill/>
          <a:ln w="31750">
            <a:solidFill>
              <a:schemeClr val="tx1"/>
            </a:solidFill>
            <a:prstDash val="sysDot"/>
            <a:headEnd type="none"/>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8" name="角丸四角形 57"/>
          <p:cNvSpPr/>
          <p:nvPr/>
        </p:nvSpPr>
        <p:spPr>
          <a:xfrm>
            <a:off x="108000" y="5472000"/>
            <a:ext cx="2268000" cy="1009471"/>
          </a:xfrm>
          <a:prstGeom prst="roundRect">
            <a:avLst>
              <a:gd name="adj" fmla="val 9767"/>
            </a:avLst>
          </a:prstGeom>
          <a:solidFill>
            <a:schemeClr val="accent5">
              <a:lumMod val="20000"/>
              <a:lumOff val="80000"/>
            </a:schemeClr>
          </a:solidFill>
          <a:ln w="31750" cmpd="sng">
            <a:solidFill>
              <a:schemeClr val="tx1"/>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0" bIns="0" numCol="1" spcCol="0" rtlCol="0" fromWordArt="0" anchor="t" anchorCtr="0" forceAA="0" compatLnSpc="1">
            <a:prstTxWarp prst="textNoShape">
              <a:avLst/>
            </a:prstTxWarp>
            <a:spAutoFit/>
          </a:bodyPr>
          <a:lstStyle/>
          <a:p>
            <a:pPr algn="l">
              <a:spcAft>
                <a:spcPts val="0"/>
              </a:spcAft>
            </a:pPr>
            <a:r>
              <a:rPr lang="ja-JP" altLang="ja-JP" u="sng" kern="100" dirty="0">
                <a:latin typeface="Meiryo UI" panose="020B0604030504040204" pitchFamily="50" charset="-128"/>
                <a:ea typeface="Meiryo UI" panose="020B0604030504040204" pitchFamily="50" charset="-128"/>
                <a:cs typeface="Meiryo UI" panose="020B0604030504040204" pitchFamily="50" charset="-128"/>
              </a:rPr>
              <a:t>自転車ネットワーク施設整備</a:t>
            </a:r>
            <a:endParaRPr lang="ja-JP" altLang="ja-JP" kern="100" dirty="0">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●自転車レーン</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サインボード、路面表示</a:t>
            </a:r>
          </a:p>
          <a:p>
            <a:pPr algn="l">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休憩拠点</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駐輪場</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、ﾚﾝﾀｻｲｸﾙ</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サイクルマップ　等</a:t>
            </a:r>
          </a:p>
        </p:txBody>
      </p:sp>
      <p:sp>
        <p:nvSpPr>
          <p:cNvPr id="30"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13</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58708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府有</a:t>
            </a:r>
            <a:r>
              <a:rPr lang="ja-JP" altLang="en-US" sz="2000" b="1" dirty="0">
                <a:solidFill>
                  <a:srgbClr val="000000"/>
                </a:solidFill>
                <a:ea typeface="HG丸ｺﾞｼｯｸM-PRO" pitchFamily="48" charset="-128"/>
              </a:rPr>
              <a:t>施設</a:t>
            </a:r>
            <a:r>
              <a:rPr lang="ja-JP" altLang="en-US" sz="2000" b="1" dirty="0" smtClean="0">
                <a:solidFill>
                  <a:srgbClr val="000000"/>
                </a:solidFill>
                <a:ea typeface="HG丸ｺﾞｼｯｸM-PRO" pitchFamily="48" charset="-128"/>
              </a:rPr>
              <a:t>の市町村、民間への開放</a:t>
            </a:r>
            <a:endParaRPr lang="ja-JP" altLang="en-US" sz="2000" b="1" dirty="0">
              <a:solidFill>
                <a:srgbClr val="000000"/>
              </a:solidFill>
              <a:ea typeface="HG丸ｺﾞｼｯｸM-PRO" pitchFamily="48" charset="-128"/>
            </a:endParaRPr>
          </a:p>
        </p:txBody>
      </p:sp>
      <p:sp>
        <p:nvSpPr>
          <p:cNvPr id="15"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14</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7" name="Picture 2" descr="表紙デザイン案20160125作成"/>
          <p:cNvPicPr>
            <a:picLocks noChangeAspect="1" noChangeArrowheads="1"/>
          </p:cNvPicPr>
          <p:nvPr/>
        </p:nvPicPr>
        <p:blipFill>
          <a:blip r:embed="rId3" cstate="print">
            <a:extLst>
              <a:ext uri="{28A0092B-C50C-407E-A947-70E740481C1C}">
                <a14:useLocalDpi xmlns:a14="http://schemas.microsoft.com/office/drawing/2010/main" val="0"/>
              </a:ext>
            </a:extLst>
          </a:blip>
          <a:srcRect l="961" t="1323" r="1036" b="1414"/>
          <a:stretch>
            <a:fillRect/>
          </a:stretch>
        </p:blipFill>
        <p:spPr bwMode="auto">
          <a:xfrm>
            <a:off x="395535" y="2179647"/>
            <a:ext cx="4140000" cy="28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8"/>
          <p:cNvSpPr/>
          <p:nvPr/>
        </p:nvSpPr>
        <p:spPr>
          <a:xfrm>
            <a:off x="5300558" y="2132856"/>
            <a:ext cx="4051217" cy="307777"/>
          </a:xfrm>
          <a:prstGeom prst="rect">
            <a:avLst/>
          </a:prstGeom>
        </p:spPr>
        <p:txBody>
          <a:bodyPr wrap="square">
            <a:spAutoFit/>
          </a:bodyPr>
          <a:lstStyle/>
          <a:p>
            <a:pPr marL="171450" indent="-171450" algn="l">
              <a:buFont typeface="Wingdings" panose="05000000000000000000" pitchFamily="2" charset="2"/>
              <a:buChar char="Ø"/>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駐車場（空き区画）の有効活用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368" y="4653136"/>
            <a:ext cx="2520000" cy="1890000"/>
          </a:xfrm>
          <a:prstGeom prst="rect">
            <a:avLst/>
          </a:prstGeom>
        </p:spPr>
      </p:pic>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4368" y="2462699"/>
            <a:ext cx="2520000" cy="1890000"/>
          </a:xfrm>
          <a:prstGeom prst="rect">
            <a:avLst/>
          </a:prstGeom>
        </p:spPr>
      </p:pic>
      <p:pic>
        <p:nvPicPr>
          <p:cNvPr id="2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633" y="5041312"/>
            <a:ext cx="4176000" cy="165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4"/>
          <p:cNvSpPr/>
          <p:nvPr/>
        </p:nvSpPr>
        <p:spPr>
          <a:xfrm>
            <a:off x="5544000" y="6495147"/>
            <a:ext cx="1752700" cy="246221"/>
          </a:xfrm>
          <a:prstGeom prst="rect">
            <a:avLst/>
          </a:prstGeom>
        </p:spPr>
        <p:txBody>
          <a:bodyPr wrap="square">
            <a:spAutoFit/>
          </a:bodyPr>
          <a:lstStyle/>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カーシェアリング</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5544000" y="4293096"/>
            <a:ext cx="1752700" cy="246221"/>
          </a:xfrm>
          <a:prstGeom prst="rect">
            <a:avLst/>
          </a:prstGeom>
        </p:spPr>
        <p:txBody>
          <a:bodyPr wrap="square">
            <a:spAutoFit/>
          </a:bodyPr>
          <a:lstStyle/>
          <a:p>
            <a:pPr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コインパーキング</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95536" y="6639163"/>
            <a:ext cx="1940502" cy="246221"/>
          </a:xfrm>
          <a:prstGeom prst="rect">
            <a:avLst/>
          </a:prstGeom>
        </p:spPr>
        <p:txBody>
          <a:bodyPr wrap="square">
            <a:spAutoFit/>
          </a:bodyPr>
          <a:lstStyle/>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子どもの一時預</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かり</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事業の事例</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35999" y="432000"/>
            <a:ext cx="9072000" cy="1661993"/>
          </a:xfrm>
          <a:prstGeom prst="rect">
            <a:avLst/>
          </a:prstGeom>
          <a:ln>
            <a:solidFill>
              <a:schemeClr val="tx1"/>
            </a:solidFill>
            <a:prstDash val="sysDash"/>
          </a:ln>
        </p:spPr>
        <p:txBody>
          <a:bodyPr wrap="square">
            <a:spAutoFit/>
          </a:bodyPr>
          <a:lstStyle/>
          <a:p>
            <a:pPr marL="285750" indent="-285750" algn="l">
              <a:buFont typeface="Arial" panose="020B0604020202020204" pitchFamily="34" charset="0"/>
              <a:buChar char="•"/>
            </a:pP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府営住宅の空室や</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駐車場の空き区画等を</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活用し、地域コミュニティの</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活性化、地域</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住民への生活支援サービス</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の提供、及び子育て支援の拠点等としての活用を促進。</a:t>
            </a: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lgn="l">
              <a:buFont typeface="Arial" panose="020B0604020202020204" pitchFamily="34" charset="0"/>
              <a:buChar char="•"/>
            </a:pP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府営</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住宅について市町への移管を推進。</a:t>
            </a:r>
            <a:endPar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大阪市</a:t>
            </a:r>
            <a:r>
              <a:rPr lang="ja-JP" altLang="en-US"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への</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移管</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2015</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8</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月</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10,116</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戸</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r>
              <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2016</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28</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月　</a:t>
            </a:r>
            <a:r>
              <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1,239</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戸</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大東市</a:t>
            </a:r>
            <a:r>
              <a:rPr lang="ja-JP" altLang="en-US"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への</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移管</a:t>
            </a:r>
            <a:r>
              <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2018</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年度（平成</a:t>
            </a:r>
            <a:r>
              <a:rPr lang="en-US" altLang="ja-JP"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年度）から</a:t>
            </a:r>
            <a:r>
              <a:rPr lang="ja-JP" altLang="en-US" sz="16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の順次移管を目指した協議を</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行う</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4156101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子育てなど生活支援を目的とした住宅地の再生</a:t>
            </a:r>
            <a:endParaRPr lang="ja-JP" altLang="en-US" sz="20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36000" y="5294238"/>
            <a:ext cx="9072000" cy="984885"/>
          </a:xfrm>
          <a:prstGeom prst="rect">
            <a:avLst/>
          </a:prstGeom>
          <a:ln>
            <a:solidFill>
              <a:schemeClr val="tx1"/>
            </a:solidFill>
          </a:ln>
        </p:spPr>
        <p:txBody>
          <a:bodyPr wrap="square">
            <a:spAutoFit/>
          </a:bodyPr>
          <a:lstStyle/>
          <a:p>
            <a:pPr marL="171450" indent="-171450" algn="l">
              <a:spcBef>
                <a:spcPts val="600"/>
              </a:spcBef>
              <a:buFont typeface="Wingdings" panose="05000000000000000000" pitchFamily="2" charset="2"/>
              <a:buChar char="Ø"/>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その他の先行モデル地域</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7188" indent="-177800" algn="l">
              <a:spcBef>
                <a:spcPts val="600"/>
              </a:spcBef>
              <a:buFont typeface="Arial" panose="020B0604020202020204" pitchFamily="34" charset="0"/>
              <a:buChar char="•"/>
            </a:pPr>
            <a:r>
              <a:rPr lang="ja-JP" altLang="en-US" sz="16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上新庄・淡路地区（大阪市東淀川区）・・・淀川キリスト教病院、㈱地域経済活性化支援機構、府が連携</a:t>
            </a:r>
            <a:endParaRPr lang="en-US" altLang="ja-JP" sz="16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7188" indent="-177800" algn="l">
              <a:spcBef>
                <a:spcPts val="600"/>
              </a:spcBef>
              <a:buFont typeface="Arial" panose="020B0604020202020204" pitchFamily="34" charset="0"/>
              <a:buChar cha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大阪城東側森之宮地区（大阪市城東区、東成区）・・・森之宮病院、</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sz="16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城東区役所が連携</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364088" y="4869160"/>
            <a:ext cx="3743913" cy="253916"/>
          </a:xfrm>
          <a:prstGeom prst="rect">
            <a:avLst/>
          </a:prstGeom>
          <a:noFill/>
        </p:spPr>
        <p:txBody>
          <a:bodyPr wrap="square" rtlCol="0">
            <a:spAutoFit/>
          </a:bodyPr>
          <a:lstStyle/>
          <a:p>
            <a:pPr marL="355600" indent="-355600" algn="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出典：大阪府まち・ひと・しごと創生総合戦略（平成</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6000" y="1852950"/>
            <a:ext cx="9072000" cy="3016210"/>
          </a:xfrm>
          <a:prstGeom prst="rect">
            <a:avLst/>
          </a:prstGeom>
          <a:ln>
            <a:solidFill>
              <a:schemeClr val="tx1"/>
            </a:solidFill>
          </a:ln>
        </p:spPr>
        <p:txBody>
          <a:bodyPr wrap="square">
            <a:spAutoFit/>
          </a:bodyPr>
          <a:lstStyle/>
          <a:p>
            <a:pPr algn="l">
              <a:spcBef>
                <a:spcPts val="600"/>
              </a:spcBef>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生涯活躍のまち</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スマートエイジング・シティ</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先行モデル地域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南花台を中心とした開発団地（河内長野市</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spcBef>
                <a:spcPts val="600"/>
              </a:spcBef>
              <a:buFont typeface="Wingdings" panose="05000000000000000000" pitchFamily="2" charset="2"/>
              <a:buChar char="Ø"/>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南花台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を中心とした開発団地（大矢船、南ヶ丘、南青葉台、北青葉台）をモデルに、開発団地の再生を目的とするスマートエイジング・シティの具体化に取り組む。（</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日付、河内長野市と府は協定を締結）</a:t>
            </a:r>
          </a:p>
          <a:p>
            <a:pPr marL="171450" indent="-171450" algn="l">
              <a:spcBef>
                <a:spcPts val="600"/>
              </a:spcBef>
              <a:buFont typeface="Wingdings" panose="05000000000000000000" pitchFamily="2" charset="2"/>
              <a:buChar char="Ø"/>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大学の総合コーディネートのもと、民間事業者等も参画し、公・民・学の連携による住民主体のまちづくりを実施。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180975" algn="l">
              <a:spcBef>
                <a:spcPts val="600"/>
              </a:spcBef>
              <a:buFont typeface="Arial" panose="020B0604020202020204" pitchFamily="34" charset="0"/>
              <a:buChar char="•"/>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タニタ・島田病院と協働した健康プログラムを試験実施する健康仲間づくり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180975" algn="l">
              <a:spcBef>
                <a:spcPts val="600"/>
              </a:spcBef>
              <a:buFont typeface="Arial" panose="020B0604020202020204" pitchFamily="34" charset="0"/>
              <a:buChar cha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の空き店舗を活用した地域の交流・情報発信拠点「コノミヤテラス」の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180975" algn="l">
              <a:spcBef>
                <a:spcPts val="600"/>
              </a:spcBef>
              <a:buFont typeface="Arial" panose="020B0604020202020204" pitchFamily="34" charset="0"/>
              <a:buChar cha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の魅力を活かした南花台でしかできない子育て・子育ち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環境づくり</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algn="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15</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正方形/長方形 17"/>
          <p:cNvSpPr/>
          <p:nvPr/>
        </p:nvSpPr>
        <p:spPr>
          <a:xfrm>
            <a:off x="36000" y="432000"/>
            <a:ext cx="9072000" cy="1202510"/>
          </a:xfrm>
          <a:prstGeom prst="rect">
            <a:avLst/>
          </a:prstGeom>
          <a:solidFill>
            <a:schemeClr val="bg1"/>
          </a:solidFill>
          <a:ln>
            <a:solidFill>
              <a:schemeClr val="tx1"/>
            </a:solidFill>
            <a:prstDash val="sysDash"/>
          </a:ln>
        </p:spPr>
        <p:txBody>
          <a:bodyPr wrap="square" lIns="90000" tIns="46800" rIns="90000" bIns="46800">
            <a:spAutoFit/>
          </a:bodyPr>
          <a:lstStyle/>
          <a:p>
            <a:pPr marL="285750" indent="-285750" algn="l">
              <a:buFont typeface="Arial" panose="020B0604020202020204" pitchFamily="34" charset="0"/>
              <a:buChar char="•"/>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高齢者</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をはじめ、あらゆる人が安心して快適に住み続けられ、多様な世代の新たな住民を惹きつけることにより、人口流出の抑制や、周辺地域からのまちなか居住、さらには東京圏等からの</a:t>
            </a:r>
            <a:r>
              <a:rPr lang="en-US" altLang="ja-JP"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U</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ターンにもつながるなど、都市部における「生涯活躍のまち構想（日本版</a:t>
            </a:r>
            <a:r>
              <a:rPr lang="en-US" altLang="ja-JP"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CCRC</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構想）」を</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めざす</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p:txBody>
      </p:sp>
    </p:spTree>
    <p:extLst>
      <p:ext uri="{BB962C8B-B14F-4D97-AF65-F5344CB8AC3E}">
        <p14:creationId xmlns:p14="http://schemas.microsoft.com/office/powerpoint/2010/main" val="22256742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zh-TW" altLang="en-US" sz="2000" b="1" dirty="0" smtClean="0">
                <a:solidFill>
                  <a:srgbClr val="000000"/>
                </a:solidFill>
                <a:ea typeface="HG丸ｺﾞｼｯｸM-PRO" pitchFamily="48" charset="-128"/>
              </a:rPr>
              <a:t>密集市街地</a:t>
            </a:r>
            <a:r>
              <a:rPr lang="ja-JP" altLang="en-US" sz="2000" b="1" dirty="0" err="1" smtClean="0">
                <a:solidFill>
                  <a:srgbClr val="000000"/>
                </a:solidFill>
                <a:ea typeface="HG丸ｺﾞｼｯｸM-PRO" pitchFamily="48" charset="-128"/>
              </a:rPr>
              <a:t>の緊</a:t>
            </a:r>
            <a:r>
              <a:rPr lang="ja-JP" altLang="en-US" sz="2000" b="1" dirty="0" smtClean="0">
                <a:solidFill>
                  <a:srgbClr val="000000"/>
                </a:solidFill>
                <a:ea typeface="HG丸ｺﾞｼｯｸM-PRO" pitchFamily="48" charset="-128"/>
              </a:rPr>
              <a:t>急整備</a:t>
            </a:r>
            <a:endParaRPr lang="ja-JP" altLang="en-US" sz="2000" b="1" dirty="0">
              <a:solidFill>
                <a:srgbClr val="000000"/>
              </a:solidFill>
              <a:ea typeface="HG丸ｺﾞｼｯｸM-PRO" pitchFamily="48" charset="-128"/>
            </a:endParaRPr>
          </a:p>
        </p:txBody>
      </p:sp>
      <p:sp>
        <p:nvSpPr>
          <p:cNvPr id="15" name="Rectangle 5"/>
          <p:cNvSpPr>
            <a:spLocks noChangeArrowheads="1"/>
          </p:cNvSpPr>
          <p:nvPr/>
        </p:nvSpPr>
        <p:spPr bwMode="auto">
          <a:xfrm>
            <a:off x="36000" y="432000"/>
            <a:ext cx="9072000" cy="923324"/>
          </a:xfrm>
          <a:prstGeom prst="rect">
            <a:avLst/>
          </a:prstGeom>
          <a:noFill/>
          <a:ln w="9525">
            <a:solidFill>
              <a:schemeClr val="tx1"/>
            </a:solidFill>
            <a:prstDash val="sysDot"/>
            <a:miter lim="800000"/>
            <a:headEnd/>
            <a:tailEnd/>
          </a:ln>
          <a:effectLst/>
        </p:spPr>
        <p:txBody>
          <a:bodyPr wrap="square" lIns="91435" tIns="45717" rIns="91435" bIns="45717" anchor="t" anchorCtr="0">
            <a:spAutoFit/>
          </a:bodyPr>
          <a:lstStyle/>
          <a:p>
            <a:pPr marL="285750" indent="-285750" algn="l" defTabSz="914400">
              <a:spcBef>
                <a:spcPct val="50000"/>
              </a:spcBef>
              <a:buClrTx/>
              <a:buSzTx/>
              <a:buFont typeface="Arial" panose="020B0604020202020204" pitchFamily="34" charset="0"/>
              <a:buChar char="•"/>
              <a:defRPr/>
            </a:pP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大阪府密集市街地整備方針（</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2014</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26</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年）</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3</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月）に基づき、市</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と連携し、地震等に対して脆弱な密集市街地の安全性の確保を早急に図るため</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、地震時等に著しく危険な密集市街地（</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7</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市</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11</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地区　</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rPr>
              <a:t>2,248ha</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）について密集市街地対策を推進</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a:t>
            </a:r>
            <a:endPar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9"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16</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9" name="二等辺三角形 78"/>
          <p:cNvSpPr>
            <a:spLocks noChangeArrowheads="1"/>
          </p:cNvSpPr>
          <p:nvPr/>
        </p:nvSpPr>
        <p:spPr bwMode="auto">
          <a:xfrm rot="10800000">
            <a:off x="2579292" y="2413908"/>
            <a:ext cx="2713841" cy="156208"/>
          </a:xfrm>
          <a:prstGeom prst="triangle">
            <a:avLst>
              <a:gd name="adj" fmla="val 50000"/>
            </a:avLst>
          </a:prstGeom>
          <a:solidFill>
            <a:srgbClr val="4F81BD"/>
          </a:solidFill>
          <a:ln w="6350" algn="ctr">
            <a:noFill/>
            <a:miter lim="800000"/>
            <a:headEnd/>
            <a:tailEnd/>
          </a:ln>
          <a:effectLst/>
          <a:extLs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rot="0" vert="horz" wrap="square" lIns="58239" tIns="29118" rIns="58239" bIns="29118" anchor="t" anchorCtr="0" upright="1">
            <a:noAutofit/>
          </a:bodyPr>
          <a:lstStyle/>
          <a:p>
            <a:endParaRPr lang="ja-JP" altLang="en-US" sz="1800">
              <a:solidFill>
                <a:schemeClr val="tx1"/>
              </a:solidFill>
            </a:endParaRPr>
          </a:p>
        </p:txBody>
      </p:sp>
      <p:grpSp>
        <p:nvGrpSpPr>
          <p:cNvPr id="80" name="グループ化 79"/>
          <p:cNvGrpSpPr/>
          <p:nvPr/>
        </p:nvGrpSpPr>
        <p:grpSpPr>
          <a:xfrm>
            <a:off x="818408" y="1442358"/>
            <a:ext cx="6336704" cy="965821"/>
            <a:chOff x="66732" y="0"/>
            <a:chExt cx="5572067" cy="1000125"/>
          </a:xfrm>
        </p:grpSpPr>
        <p:grpSp>
          <p:nvGrpSpPr>
            <p:cNvPr id="113" name="グループ化 112"/>
            <p:cNvGrpSpPr/>
            <p:nvPr/>
          </p:nvGrpSpPr>
          <p:grpSpPr>
            <a:xfrm>
              <a:off x="66732" y="0"/>
              <a:ext cx="5572067" cy="1000125"/>
              <a:chOff x="66732" y="0"/>
              <a:chExt cx="5572067" cy="1000125"/>
            </a:xfrm>
          </p:grpSpPr>
          <p:sp>
            <p:nvSpPr>
              <p:cNvPr id="115" name="角丸四角形 114"/>
              <p:cNvSpPr>
                <a:spLocks noChangeArrowheads="1"/>
              </p:cNvSpPr>
              <p:nvPr/>
            </p:nvSpPr>
            <p:spPr bwMode="auto">
              <a:xfrm>
                <a:off x="66732" y="0"/>
                <a:ext cx="5572067" cy="1000125"/>
              </a:xfrm>
              <a:prstGeom prst="roundRect">
                <a:avLst>
                  <a:gd name="adj" fmla="val 6191"/>
                </a:avLst>
              </a:prstGeom>
              <a:solidFill>
                <a:srgbClr val="FFFFFF"/>
              </a:solidFill>
              <a:ln w="9525" cmpd="sng" algn="ctr">
                <a:solidFill>
                  <a:srgbClr val="000000"/>
                </a:solidFill>
                <a:round/>
                <a:headEnd/>
                <a:tailEnd/>
              </a:ln>
            </p:spPr>
            <p:txBody>
              <a:bodyPr rot="0" vert="horz" wrap="square" lIns="36000" tIns="18000" rIns="36000" bIns="0" anchor="t" anchorCtr="0" upright="1">
                <a:noAutofit/>
              </a:bodyPr>
              <a:lstStyle/>
              <a:p>
                <a:pPr algn="ctr">
                  <a:lnSpc>
                    <a:spcPts val="1400"/>
                  </a:lnSpc>
                  <a:spcAft>
                    <a:spcPts val="0"/>
                  </a:spcAft>
                </a:pPr>
                <a:r>
                  <a:rPr lang="ja-JP" sz="1200" b="1" kern="100" dirty="0">
                    <a:solidFill>
                      <a:schemeClr val="tx1"/>
                    </a:solidFill>
                    <a:effectLst/>
                    <a:latin typeface="Century"/>
                    <a:ea typeface="ＭＳ Ｐゴシック"/>
                    <a:cs typeface="Times New Roman"/>
                  </a:rPr>
                  <a:t>密集市街地対策 めざすべき方向性</a:t>
                </a:r>
                <a:endParaRPr lang="ja-JP" sz="1100" kern="100" dirty="0">
                  <a:solidFill>
                    <a:schemeClr val="tx1"/>
                  </a:solidFill>
                  <a:effectLst/>
                  <a:latin typeface="Century"/>
                  <a:ea typeface="ＭＳ 明朝"/>
                  <a:cs typeface="Times New Roman"/>
                </a:endParaRPr>
              </a:p>
            </p:txBody>
          </p:sp>
          <p:sp>
            <p:nvSpPr>
              <p:cNvPr id="116" name="正方形/長方形 115"/>
              <p:cNvSpPr>
                <a:spLocks noChangeArrowheads="1"/>
              </p:cNvSpPr>
              <p:nvPr/>
            </p:nvSpPr>
            <p:spPr bwMode="auto">
              <a:xfrm>
                <a:off x="2945081" y="273133"/>
                <a:ext cx="2619375" cy="6572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72000" tIns="36000" rIns="36000" bIns="0" anchor="t" anchorCtr="0" upright="1">
                <a:noAutofit/>
              </a:bodyPr>
              <a:lstStyle/>
              <a:p>
                <a:pPr marL="229235" indent="-229235" algn="just">
                  <a:lnSpc>
                    <a:spcPts val="1200"/>
                  </a:lnSpc>
                  <a:spcAft>
                    <a:spcPts val="0"/>
                  </a:spcAft>
                </a:pPr>
                <a:r>
                  <a:rPr lang="ja-JP" sz="1100" b="1" kern="100" dirty="0">
                    <a:solidFill>
                      <a:schemeClr val="tx1"/>
                    </a:solidFill>
                    <a:effectLst/>
                    <a:latin typeface="Century"/>
                    <a:ea typeface="ＭＳ ゴシック"/>
                    <a:cs typeface="Meiryo UI"/>
                  </a:rPr>
                  <a:t>◇大阪の成長を支える魅力あるまちづくり</a:t>
                </a:r>
                <a:endParaRPr lang="ja-JP" sz="1100" kern="100" dirty="0">
                  <a:solidFill>
                    <a:schemeClr val="tx1"/>
                  </a:solidFill>
                  <a:effectLst/>
                  <a:latin typeface="Century"/>
                  <a:ea typeface="ＭＳ 明朝"/>
                  <a:cs typeface="Times New Roman"/>
                </a:endParaRPr>
              </a:p>
              <a:p>
                <a:pPr indent="228600" algn="just">
                  <a:lnSpc>
                    <a:spcPts val="1400"/>
                  </a:lnSpc>
                  <a:spcAft>
                    <a:spcPts val="0"/>
                  </a:spcAft>
                </a:pPr>
                <a:r>
                  <a:rPr lang="ja-JP" sz="1100" kern="100" dirty="0">
                    <a:solidFill>
                      <a:schemeClr val="tx1"/>
                    </a:solidFill>
                    <a:effectLst/>
                    <a:latin typeface="Century"/>
                    <a:ea typeface="ＭＳ Ｐ明朝"/>
                    <a:cs typeface="Meiryo UI"/>
                  </a:rPr>
                  <a:t>多様な世帯が住まう、職住遊学が融合した、</a:t>
                </a:r>
                <a:endParaRPr lang="ja-JP" sz="1100" kern="100" dirty="0">
                  <a:solidFill>
                    <a:schemeClr val="tx1"/>
                  </a:solidFill>
                  <a:effectLst/>
                  <a:latin typeface="Century"/>
                  <a:ea typeface="ＭＳ 明朝"/>
                  <a:cs typeface="Times New Roman"/>
                </a:endParaRPr>
              </a:p>
              <a:p>
                <a:pPr indent="114300" algn="just">
                  <a:lnSpc>
                    <a:spcPts val="1400"/>
                  </a:lnSpc>
                  <a:spcAft>
                    <a:spcPts val="0"/>
                  </a:spcAft>
                </a:pPr>
                <a:r>
                  <a:rPr lang="ja-JP" sz="1100" kern="100" dirty="0">
                    <a:solidFill>
                      <a:schemeClr val="tx1"/>
                    </a:solidFill>
                    <a:effectLst/>
                    <a:latin typeface="Century"/>
                    <a:ea typeface="ＭＳ Ｐ明朝"/>
                    <a:cs typeface="Meiryo UI"/>
                  </a:rPr>
                  <a:t>緑豊かな都市型住宅地として再生</a:t>
                </a:r>
                <a:endParaRPr lang="ja-JP" sz="1100" kern="100" dirty="0">
                  <a:solidFill>
                    <a:schemeClr val="tx1"/>
                  </a:solidFill>
                  <a:effectLst/>
                  <a:latin typeface="Century"/>
                  <a:ea typeface="ＭＳ 明朝"/>
                  <a:cs typeface="Times New Roman"/>
                </a:endParaRPr>
              </a:p>
            </p:txBody>
          </p:sp>
        </p:grpSp>
        <p:sp>
          <p:nvSpPr>
            <p:cNvPr id="114" name="正方形/長方形 113"/>
            <p:cNvSpPr>
              <a:spLocks noChangeArrowheads="1"/>
            </p:cNvSpPr>
            <p:nvPr/>
          </p:nvSpPr>
          <p:spPr bwMode="auto">
            <a:xfrm>
              <a:off x="154378" y="249382"/>
              <a:ext cx="2638425" cy="67627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72000" tIns="36000" rIns="36000" bIns="0" anchor="t" anchorCtr="0" upright="1">
              <a:noAutofit/>
            </a:bodyPr>
            <a:lstStyle/>
            <a:p>
              <a:pPr algn="just">
                <a:lnSpc>
                  <a:spcPts val="1200"/>
                </a:lnSpc>
                <a:spcAft>
                  <a:spcPts val="0"/>
                </a:spcAft>
              </a:pPr>
              <a:r>
                <a:rPr lang="ja-JP" sz="1100" b="1" kern="100" dirty="0">
                  <a:solidFill>
                    <a:schemeClr val="tx1"/>
                  </a:solidFill>
                  <a:effectLst/>
                  <a:latin typeface="Century"/>
                  <a:ea typeface="ＭＳ ゴシック"/>
                  <a:cs typeface="Times New Roman"/>
                </a:rPr>
                <a:t>◇災害に強いまちづくり </a:t>
              </a:r>
              <a:endParaRPr lang="ja-JP" sz="1100" kern="100" dirty="0">
                <a:solidFill>
                  <a:schemeClr val="tx1"/>
                </a:solidFill>
                <a:effectLst/>
                <a:latin typeface="Century"/>
                <a:ea typeface="ＭＳ 明朝"/>
                <a:cs typeface="Times New Roman"/>
              </a:endParaRPr>
            </a:p>
            <a:p>
              <a:pPr marL="247650" indent="-114300" algn="just">
                <a:lnSpc>
                  <a:spcPts val="1200"/>
                </a:lnSpc>
                <a:spcAft>
                  <a:spcPts val="0"/>
                </a:spcAft>
              </a:pPr>
              <a:r>
                <a:rPr lang="ja-JP" sz="1100" kern="100" dirty="0">
                  <a:solidFill>
                    <a:schemeClr val="tx1"/>
                  </a:solidFill>
                  <a:effectLst/>
                  <a:latin typeface="Century"/>
                  <a:ea typeface="ＭＳ Ｐ明朝"/>
                  <a:cs typeface="Times New Roman"/>
                </a:rPr>
                <a:t>・まちの不燃化等により、</a:t>
              </a:r>
              <a:r>
                <a:rPr lang="ja-JP" sz="1100" kern="100" dirty="0">
                  <a:solidFill>
                    <a:schemeClr val="tx1"/>
                  </a:solidFill>
                  <a:effectLst/>
                  <a:latin typeface="Century"/>
                  <a:ea typeface="ＭＳ Ｐ明朝"/>
                  <a:cs typeface="Meiryo UI"/>
                </a:rPr>
                <a:t>平成</a:t>
              </a:r>
              <a:r>
                <a:rPr lang="en-US" sz="1100" kern="100" dirty="0">
                  <a:solidFill>
                    <a:schemeClr val="tx1"/>
                  </a:solidFill>
                  <a:effectLst/>
                  <a:latin typeface="Century"/>
                  <a:ea typeface="ＭＳ Ｐ明朝"/>
                  <a:cs typeface="Meiryo UI"/>
                </a:rPr>
                <a:t>32</a:t>
              </a:r>
              <a:r>
                <a:rPr lang="ja-JP" sz="1100" kern="100" dirty="0">
                  <a:solidFill>
                    <a:schemeClr val="tx1"/>
                  </a:solidFill>
                  <a:effectLst/>
                  <a:latin typeface="Century"/>
                  <a:ea typeface="ＭＳ Ｐ明朝"/>
                  <a:cs typeface="Meiryo UI"/>
                </a:rPr>
                <a:t>年度までに「地震時等に著しく危険な密集市街地」を解消</a:t>
              </a:r>
              <a:endParaRPr lang="ja-JP" sz="1100" kern="100" dirty="0">
                <a:solidFill>
                  <a:schemeClr val="tx1"/>
                </a:solidFill>
                <a:effectLst/>
                <a:latin typeface="Century"/>
                <a:ea typeface="ＭＳ 明朝"/>
                <a:cs typeface="Times New Roman"/>
              </a:endParaRPr>
            </a:p>
            <a:p>
              <a:pPr indent="114300" algn="just">
                <a:lnSpc>
                  <a:spcPts val="1200"/>
                </a:lnSpc>
                <a:spcAft>
                  <a:spcPts val="0"/>
                </a:spcAft>
              </a:pPr>
              <a:r>
                <a:rPr lang="ja-JP" sz="1100" kern="100" dirty="0">
                  <a:solidFill>
                    <a:schemeClr val="tx1"/>
                  </a:solidFill>
                  <a:effectLst/>
                  <a:latin typeface="Century"/>
                  <a:ea typeface="ＭＳ Ｐ明朝"/>
                  <a:cs typeface="Meiryo UI"/>
                </a:rPr>
                <a:t>・「逃げる」ための地域の備えを強化</a:t>
              </a:r>
              <a:endParaRPr lang="ja-JP" sz="1100" kern="100" dirty="0">
                <a:solidFill>
                  <a:schemeClr val="tx1"/>
                </a:solidFill>
                <a:effectLst/>
                <a:latin typeface="Century"/>
                <a:ea typeface="ＭＳ 明朝"/>
                <a:cs typeface="Times New Roman"/>
              </a:endParaRPr>
            </a:p>
          </p:txBody>
        </p:sp>
      </p:grpSp>
      <p:sp>
        <p:nvSpPr>
          <p:cNvPr id="82" name="角丸四角形 81"/>
          <p:cNvSpPr>
            <a:spLocks noChangeArrowheads="1"/>
          </p:cNvSpPr>
          <p:nvPr/>
        </p:nvSpPr>
        <p:spPr bwMode="auto">
          <a:xfrm>
            <a:off x="242344" y="2575833"/>
            <a:ext cx="7560840" cy="4196443"/>
          </a:xfrm>
          <a:prstGeom prst="roundRect">
            <a:avLst>
              <a:gd name="adj" fmla="val 3940"/>
            </a:avLst>
          </a:prstGeom>
          <a:solidFill>
            <a:srgbClr val="FFFFFF"/>
          </a:solidFill>
          <a:ln w="9525" cmpd="sng" algn="ctr">
            <a:solidFill>
              <a:srgbClr val="000000"/>
            </a:solidFill>
            <a:round/>
            <a:headEnd/>
            <a:tailEnd/>
          </a:ln>
        </p:spPr>
        <p:txBody>
          <a:bodyPr rot="0" vert="horz" wrap="square" lIns="72000" tIns="36000" rIns="0" bIns="0" anchor="t" anchorCtr="1" upright="1">
            <a:noAutofit/>
          </a:bodyPr>
          <a:lstStyle/>
          <a:p>
            <a:pPr algn="ctr">
              <a:lnSpc>
                <a:spcPts val="1400"/>
              </a:lnSpc>
              <a:spcAft>
                <a:spcPts val="0"/>
              </a:spcAft>
            </a:pPr>
            <a:r>
              <a:rPr lang="ja-JP" b="1" kern="100" dirty="0">
                <a:solidFill>
                  <a:schemeClr val="tx1"/>
                </a:solidFill>
                <a:effectLst/>
                <a:latin typeface="Century"/>
                <a:ea typeface="ＭＳ Ｐゴシック"/>
                <a:cs typeface="Times New Roman"/>
              </a:rPr>
              <a:t>取組の方向性</a:t>
            </a:r>
            <a:endParaRPr lang="ja-JP" sz="1200" kern="100" dirty="0">
              <a:solidFill>
                <a:schemeClr val="tx1"/>
              </a:solidFill>
              <a:effectLst/>
              <a:latin typeface="Century"/>
              <a:ea typeface="ＭＳ 明朝"/>
              <a:cs typeface="Times New Roman"/>
            </a:endParaRPr>
          </a:p>
        </p:txBody>
      </p:sp>
      <p:sp>
        <p:nvSpPr>
          <p:cNvPr id="103" name="角丸四角形 102"/>
          <p:cNvSpPr>
            <a:spLocks noChangeArrowheads="1"/>
          </p:cNvSpPr>
          <p:nvPr/>
        </p:nvSpPr>
        <p:spPr bwMode="auto">
          <a:xfrm>
            <a:off x="602384" y="2719217"/>
            <a:ext cx="2793734" cy="3978719"/>
          </a:xfrm>
          <a:prstGeom prst="roundRect">
            <a:avLst>
              <a:gd name="adj" fmla="val 4038"/>
            </a:avLst>
          </a:prstGeom>
          <a:solidFill>
            <a:srgbClr val="BFBFBF"/>
          </a:solidFill>
          <a:ln w="9525" algn="ctr">
            <a:solidFill>
              <a:srgbClr val="000000"/>
            </a:solidFill>
            <a:miter lim="800000"/>
            <a:headEnd/>
            <a:tailEnd/>
          </a:ln>
        </p:spPr>
        <p:txBody>
          <a:bodyPr rot="0" vert="horz" wrap="square" lIns="74160" tIns="36000" rIns="74160" bIns="0" anchor="t" anchorCtr="0" upright="1">
            <a:noAutofit/>
          </a:bodyPr>
          <a:lstStyle/>
          <a:p>
            <a:pPr indent="66675" algn="ctr">
              <a:spcAft>
                <a:spcPts val="0"/>
              </a:spcAft>
            </a:pPr>
            <a:r>
              <a:rPr lang="ja-JP" sz="1200" b="1" kern="100">
                <a:solidFill>
                  <a:schemeClr val="tx1"/>
                </a:solidFill>
                <a:effectLst/>
                <a:latin typeface="Century"/>
                <a:ea typeface="ＭＳ ゴシック"/>
                <a:cs typeface="Times New Roman"/>
              </a:rPr>
              <a:t>防災性の向上</a:t>
            </a:r>
            <a:endParaRPr lang="ja-JP" sz="1200" kern="100">
              <a:solidFill>
                <a:schemeClr val="tx1"/>
              </a:solidFill>
              <a:effectLst/>
              <a:latin typeface="Century"/>
              <a:ea typeface="ＭＳ 明朝"/>
              <a:cs typeface="Times New Roman"/>
            </a:endParaRPr>
          </a:p>
        </p:txBody>
      </p:sp>
      <p:sp>
        <p:nvSpPr>
          <p:cNvPr id="104" name="正方形/長方形 103"/>
          <p:cNvSpPr>
            <a:spLocks noChangeArrowheads="1"/>
          </p:cNvSpPr>
          <p:nvPr/>
        </p:nvSpPr>
        <p:spPr bwMode="auto">
          <a:xfrm>
            <a:off x="746400" y="2976779"/>
            <a:ext cx="2565923" cy="1453877"/>
          </a:xfrm>
          <a:prstGeom prst="rect">
            <a:avLst/>
          </a:prstGeom>
          <a:solidFill>
            <a:srgbClr val="FFFFFF"/>
          </a:solidFill>
          <a:ln>
            <a:noFill/>
          </a:ln>
          <a:extLst>
            <a:ext uri="{91240B29-F687-4F45-9708-019B960494DF}">
              <a14:hiddenLine xmlns:a14="http://schemas.microsoft.com/office/drawing/2010/main" w="28575" algn="ctr">
                <a:solidFill>
                  <a:srgbClr val="000000"/>
                </a:solidFill>
                <a:prstDash val="sysDot"/>
                <a:miter lim="800000"/>
                <a:headEnd/>
                <a:tailEnd/>
              </a14:hiddenLine>
            </a:ext>
          </a:extLst>
        </p:spPr>
        <p:txBody>
          <a:bodyPr rot="0" vert="horz" wrap="square" lIns="36000" tIns="50400" rIns="36000" bIns="0" anchor="t" anchorCtr="0" upright="1">
            <a:noAutofit/>
          </a:bodyPr>
          <a:lstStyle/>
          <a:p>
            <a:pPr algn="just" fontAlgn="base">
              <a:lnSpc>
                <a:spcPts val="1300"/>
              </a:lnSpc>
              <a:spcAft>
                <a:spcPts val="0"/>
              </a:spcAft>
            </a:pPr>
            <a:r>
              <a:rPr lang="ja-JP" sz="1100" b="1" kern="1200" dirty="0">
                <a:solidFill>
                  <a:schemeClr val="tx1"/>
                </a:solidFill>
                <a:effectLst/>
                <a:latin typeface="Century"/>
                <a:ea typeface="ＭＳ ゴシック"/>
                <a:cs typeface="Times New Roman"/>
              </a:rPr>
              <a:t>○まちの不燃化</a:t>
            </a:r>
            <a:endParaRPr lang="ja-JP" kern="100" dirty="0">
              <a:solidFill>
                <a:schemeClr val="tx1"/>
              </a:solidFill>
              <a:effectLst/>
              <a:latin typeface="Century"/>
              <a:ea typeface="ＭＳ 明朝"/>
              <a:cs typeface="Times New Roman"/>
            </a:endParaRPr>
          </a:p>
          <a:p>
            <a:pPr marL="123825" indent="-57150" algn="just" fontAlgn="base">
              <a:lnSpc>
                <a:spcPts val="1300"/>
              </a:lnSpc>
              <a:spcAft>
                <a:spcPts val="0"/>
              </a:spcAft>
            </a:pPr>
            <a:r>
              <a:rPr lang="ja-JP" sz="1100" b="1" kern="1200" dirty="0">
                <a:solidFill>
                  <a:schemeClr val="tx1"/>
                </a:solidFill>
                <a:effectLst/>
                <a:latin typeface="Century"/>
                <a:ea typeface="ＭＳ ゴシック"/>
                <a:cs typeface="Times New Roman"/>
              </a:rPr>
              <a:t>◇地区公共施設</a:t>
            </a:r>
            <a:endParaRPr lang="ja-JP" kern="100" dirty="0">
              <a:solidFill>
                <a:schemeClr val="tx1"/>
              </a:solidFill>
              <a:effectLst/>
              <a:latin typeface="Century"/>
              <a:ea typeface="ＭＳ 明朝"/>
              <a:cs typeface="Times New Roman"/>
            </a:endParaRPr>
          </a:p>
          <a:p>
            <a:pPr marL="66675" indent="114935" algn="just" fontAlgn="base">
              <a:lnSpc>
                <a:spcPts val="1300"/>
              </a:lnSpc>
              <a:spcAft>
                <a:spcPts val="0"/>
              </a:spcAft>
            </a:pPr>
            <a:r>
              <a:rPr lang="ja-JP" sz="1100" b="1" kern="1200" dirty="0">
                <a:solidFill>
                  <a:schemeClr val="tx1"/>
                </a:solidFill>
                <a:effectLst/>
                <a:latin typeface="Century"/>
                <a:ea typeface="ＭＳ ゴシック"/>
                <a:cs typeface="Times New Roman"/>
              </a:rPr>
              <a:t>の重点整備</a:t>
            </a:r>
            <a:endParaRPr lang="ja-JP" kern="100" dirty="0">
              <a:solidFill>
                <a:schemeClr val="tx1"/>
              </a:solidFill>
              <a:effectLst/>
              <a:latin typeface="Century"/>
              <a:ea typeface="ＭＳ 明朝"/>
              <a:cs typeface="Times New Roman"/>
            </a:endParaRPr>
          </a:p>
          <a:p>
            <a:pPr marL="190500" marR="877570" indent="-57150" algn="just" fontAlgn="base">
              <a:lnSpc>
                <a:spcPts val="1300"/>
              </a:lnSpc>
              <a:spcAft>
                <a:spcPts val="0"/>
              </a:spcAft>
            </a:pPr>
            <a:r>
              <a:rPr lang="ja-JP" sz="1100" kern="1200" dirty="0">
                <a:solidFill>
                  <a:schemeClr val="tx1"/>
                </a:solidFill>
                <a:effectLst/>
                <a:latin typeface="Century"/>
                <a:ea typeface="ＭＳ Ｐ明朝"/>
                <a:cs typeface="Times New Roman"/>
              </a:rPr>
              <a:t>・必要性の高い</a:t>
            </a:r>
            <a:r>
              <a:rPr lang="ja-JP" sz="1100" kern="1200" dirty="0" smtClean="0">
                <a:solidFill>
                  <a:schemeClr val="tx1"/>
                </a:solidFill>
                <a:effectLst/>
                <a:latin typeface="Century"/>
                <a:ea typeface="ＭＳ Ｐ明朝"/>
                <a:cs typeface="Times New Roman"/>
              </a:rPr>
              <a:t>道</a:t>
            </a:r>
            <a:endParaRPr lang="en-US" altLang="ja-JP" sz="1100" kern="1200" dirty="0" smtClean="0">
              <a:solidFill>
                <a:schemeClr val="tx1"/>
              </a:solidFill>
              <a:effectLst/>
              <a:latin typeface="Century"/>
              <a:ea typeface="ＭＳ Ｐ明朝"/>
              <a:cs typeface="Times New Roman"/>
            </a:endParaRPr>
          </a:p>
          <a:p>
            <a:pPr marL="190500" marR="877570" indent="-57150" algn="just" fontAlgn="base">
              <a:lnSpc>
                <a:spcPts val="1300"/>
              </a:lnSpc>
              <a:spcAft>
                <a:spcPts val="0"/>
              </a:spcAft>
            </a:pPr>
            <a:r>
              <a:rPr lang="en-US" altLang="ja-JP" sz="1100" dirty="0">
                <a:solidFill>
                  <a:schemeClr val="tx1"/>
                </a:solidFill>
                <a:latin typeface="Century"/>
                <a:ea typeface="ＭＳ Ｐ明朝"/>
                <a:cs typeface="Times New Roman"/>
              </a:rPr>
              <a:t> </a:t>
            </a:r>
            <a:r>
              <a:rPr lang="en-US" altLang="ja-JP" sz="1100" dirty="0" smtClean="0">
                <a:solidFill>
                  <a:schemeClr val="tx1"/>
                </a:solidFill>
                <a:latin typeface="Century"/>
                <a:ea typeface="ＭＳ Ｐ明朝"/>
                <a:cs typeface="Times New Roman"/>
              </a:rPr>
              <a:t> </a:t>
            </a:r>
            <a:r>
              <a:rPr lang="ja-JP" sz="1100" kern="1200" dirty="0" smtClean="0">
                <a:solidFill>
                  <a:schemeClr val="tx1"/>
                </a:solidFill>
                <a:effectLst/>
                <a:latin typeface="Century"/>
                <a:ea typeface="ＭＳ Ｐ明朝"/>
                <a:cs typeface="Times New Roman"/>
              </a:rPr>
              <a:t>路</a:t>
            </a:r>
            <a:r>
              <a:rPr lang="ja-JP" sz="1100" kern="1200" dirty="0">
                <a:solidFill>
                  <a:schemeClr val="tx1"/>
                </a:solidFill>
                <a:effectLst/>
                <a:latin typeface="Century"/>
                <a:ea typeface="ＭＳ Ｐ明朝"/>
                <a:cs typeface="Times New Roman"/>
              </a:rPr>
              <a:t>・公園など</a:t>
            </a:r>
            <a:r>
              <a:rPr lang="ja-JP" sz="1100" kern="1200" dirty="0" smtClean="0">
                <a:solidFill>
                  <a:schemeClr val="tx1"/>
                </a:solidFill>
                <a:effectLst/>
                <a:latin typeface="Century"/>
                <a:ea typeface="ＭＳ Ｐ明朝"/>
                <a:cs typeface="Times New Roman"/>
              </a:rPr>
              <a:t>を</a:t>
            </a:r>
            <a:endParaRPr lang="en-US" altLang="ja-JP" sz="1100" kern="1200" dirty="0" smtClean="0">
              <a:solidFill>
                <a:schemeClr val="tx1"/>
              </a:solidFill>
              <a:effectLst/>
              <a:latin typeface="Century"/>
              <a:ea typeface="ＭＳ Ｐ明朝"/>
              <a:cs typeface="Times New Roman"/>
            </a:endParaRPr>
          </a:p>
          <a:p>
            <a:pPr marL="190500" marR="877570" indent="-57150" algn="just" fontAlgn="base">
              <a:lnSpc>
                <a:spcPts val="1300"/>
              </a:lnSpc>
              <a:spcAft>
                <a:spcPts val="0"/>
              </a:spcAft>
            </a:pPr>
            <a:r>
              <a:rPr lang="en-US" altLang="ja-JP" sz="1100" dirty="0">
                <a:solidFill>
                  <a:schemeClr val="tx1"/>
                </a:solidFill>
                <a:latin typeface="Century"/>
                <a:ea typeface="ＭＳ Ｐ明朝"/>
                <a:cs typeface="Times New Roman"/>
              </a:rPr>
              <a:t> </a:t>
            </a:r>
            <a:r>
              <a:rPr lang="en-US" altLang="ja-JP" sz="1100" dirty="0" smtClean="0">
                <a:solidFill>
                  <a:schemeClr val="tx1"/>
                </a:solidFill>
                <a:latin typeface="Century"/>
                <a:ea typeface="ＭＳ Ｐ明朝"/>
                <a:cs typeface="Times New Roman"/>
              </a:rPr>
              <a:t> </a:t>
            </a:r>
            <a:r>
              <a:rPr lang="ja-JP" sz="1100" kern="1200" dirty="0" smtClean="0">
                <a:solidFill>
                  <a:schemeClr val="tx1"/>
                </a:solidFill>
                <a:effectLst/>
                <a:latin typeface="Century"/>
                <a:ea typeface="ＭＳ Ｐ明朝"/>
                <a:cs typeface="Times New Roman"/>
              </a:rPr>
              <a:t>集中的</a:t>
            </a:r>
            <a:r>
              <a:rPr lang="ja-JP" sz="1100" kern="1200" dirty="0">
                <a:solidFill>
                  <a:schemeClr val="tx1"/>
                </a:solidFill>
                <a:effectLst/>
                <a:latin typeface="Century"/>
                <a:ea typeface="ＭＳ Ｐ明朝"/>
                <a:cs typeface="Times New Roman"/>
              </a:rPr>
              <a:t>に整備</a:t>
            </a:r>
            <a:endParaRPr lang="ja-JP" kern="100" dirty="0">
              <a:solidFill>
                <a:schemeClr val="tx1"/>
              </a:solidFill>
              <a:effectLst/>
              <a:latin typeface="Century"/>
              <a:ea typeface="ＭＳ 明朝"/>
              <a:cs typeface="Times New Roman"/>
            </a:endParaRPr>
          </a:p>
          <a:p>
            <a:pPr indent="57150" algn="just" fontAlgn="base">
              <a:lnSpc>
                <a:spcPts val="1300"/>
              </a:lnSpc>
              <a:spcAft>
                <a:spcPts val="0"/>
              </a:spcAft>
            </a:pPr>
            <a:r>
              <a:rPr lang="ja-JP" sz="1100" b="1" kern="1200" dirty="0">
                <a:solidFill>
                  <a:schemeClr val="tx1"/>
                </a:solidFill>
                <a:effectLst/>
                <a:latin typeface="Century"/>
                <a:ea typeface="ＭＳ ゴシック"/>
                <a:cs typeface="Meiryo UI"/>
              </a:rPr>
              <a:t>◇老朽住宅の除却の強化</a:t>
            </a:r>
            <a:endParaRPr lang="ja-JP" kern="100" dirty="0">
              <a:solidFill>
                <a:schemeClr val="tx1"/>
              </a:solidFill>
              <a:effectLst/>
              <a:latin typeface="Century"/>
              <a:ea typeface="ＭＳ 明朝"/>
              <a:cs typeface="Times New Roman"/>
            </a:endParaRPr>
          </a:p>
          <a:p>
            <a:pPr marL="247650" indent="-114300" algn="just" fontAlgn="base">
              <a:lnSpc>
                <a:spcPts val="1300"/>
              </a:lnSpc>
              <a:spcAft>
                <a:spcPts val="0"/>
              </a:spcAft>
            </a:pPr>
            <a:r>
              <a:rPr lang="ja-JP" sz="1100" kern="1200" dirty="0">
                <a:solidFill>
                  <a:schemeClr val="tx1"/>
                </a:solidFill>
                <a:effectLst/>
                <a:latin typeface="Century"/>
                <a:ea typeface="ＭＳ Ｐ明朝"/>
                <a:cs typeface="Meiryo UI"/>
              </a:rPr>
              <a:t>・補助制度の拡充による支援強化</a:t>
            </a:r>
            <a:endParaRPr lang="ja-JP" kern="100" dirty="0">
              <a:solidFill>
                <a:schemeClr val="tx1"/>
              </a:solidFill>
              <a:effectLst/>
              <a:latin typeface="Century"/>
              <a:ea typeface="ＭＳ 明朝"/>
              <a:cs typeface="Times New Roman"/>
            </a:endParaRPr>
          </a:p>
        </p:txBody>
      </p:sp>
      <p:sp>
        <p:nvSpPr>
          <p:cNvPr id="105" name="正方形/長方形 104"/>
          <p:cNvSpPr>
            <a:spLocks noChangeArrowheads="1"/>
          </p:cNvSpPr>
          <p:nvPr/>
        </p:nvSpPr>
        <p:spPr bwMode="auto">
          <a:xfrm>
            <a:off x="746400" y="4449068"/>
            <a:ext cx="2565923" cy="901987"/>
          </a:xfrm>
          <a:prstGeom prst="rect">
            <a:avLst/>
          </a:prstGeom>
          <a:solidFill>
            <a:srgbClr val="FFFFFF"/>
          </a:solidFill>
          <a:ln>
            <a:noFill/>
          </a:ln>
          <a:extLst>
            <a:ext uri="{91240B29-F687-4F45-9708-019B960494DF}">
              <a14:hiddenLine xmlns:a14="http://schemas.microsoft.com/office/drawing/2010/main" w="25400" algn="ctr">
                <a:solidFill>
                  <a:srgbClr val="000000"/>
                </a:solidFill>
                <a:prstDash val="sysDot"/>
                <a:miter lim="800000"/>
                <a:headEnd/>
                <a:tailEnd/>
              </a14:hiddenLine>
            </a:ext>
          </a:extLst>
        </p:spPr>
        <p:txBody>
          <a:bodyPr rot="0" vert="horz" wrap="square" lIns="74160" tIns="38880" rIns="36000" bIns="0" anchor="t" anchorCtr="0" upright="1">
            <a:noAutofit/>
          </a:bodyPr>
          <a:lstStyle/>
          <a:p>
            <a:pPr algn="just" fontAlgn="base">
              <a:lnSpc>
                <a:spcPts val="1100"/>
              </a:lnSpc>
              <a:spcAft>
                <a:spcPts val="0"/>
              </a:spcAft>
            </a:pPr>
            <a:r>
              <a:rPr lang="ja-JP" sz="1100" b="1" kern="1200" dirty="0">
                <a:solidFill>
                  <a:schemeClr val="tx1"/>
                </a:solidFill>
                <a:effectLst/>
                <a:latin typeface="Century"/>
                <a:ea typeface="ＭＳ ゴシック"/>
                <a:cs typeface="Times New Roman"/>
              </a:rPr>
              <a:t>○延焼遮断帯の整備</a:t>
            </a:r>
            <a:endParaRPr lang="ja-JP" kern="100" dirty="0">
              <a:solidFill>
                <a:schemeClr val="tx1"/>
              </a:solidFill>
              <a:effectLst/>
              <a:latin typeface="Century"/>
              <a:ea typeface="ＭＳ 明朝"/>
              <a:cs typeface="Times New Roman"/>
            </a:endParaRPr>
          </a:p>
          <a:p>
            <a:pPr marR="928370" indent="114300" algn="just" fontAlgn="base">
              <a:lnSpc>
                <a:spcPts val="1100"/>
              </a:lnSpc>
              <a:spcBef>
                <a:spcPts val="240"/>
              </a:spcBef>
              <a:spcAft>
                <a:spcPts val="0"/>
              </a:spcAft>
            </a:pPr>
            <a:r>
              <a:rPr lang="ja-JP" altLang="en-US" sz="1100" kern="1200" dirty="0" smtClean="0">
                <a:solidFill>
                  <a:schemeClr val="tx1"/>
                </a:solidFill>
                <a:effectLst/>
                <a:latin typeface="Century"/>
                <a:ea typeface="ＭＳ Ｐ明朝"/>
                <a:cs typeface="Times New Roman"/>
              </a:rPr>
              <a:t>　</a:t>
            </a:r>
            <a:r>
              <a:rPr lang="ja-JP" sz="1100" kern="1200" dirty="0" smtClean="0">
                <a:solidFill>
                  <a:schemeClr val="tx1"/>
                </a:solidFill>
                <a:effectLst/>
                <a:latin typeface="Century"/>
                <a:ea typeface="ＭＳ Ｐ明朝"/>
                <a:cs typeface="Times New Roman"/>
              </a:rPr>
              <a:t>地震</a:t>
            </a:r>
            <a:r>
              <a:rPr lang="ja-JP" sz="1100" kern="1200" dirty="0">
                <a:solidFill>
                  <a:schemeClr val="tx1"/>
                </a:solidFill>
                <a:effectLst/>
                <a:latin typeface="Century"/>
                <a:ea typeface="ＭＳ Ｐ明朝"/>
                <a:cs typeface="Times New Roman"/>
              </a:rPr>
              <a:t>時の延焼</a:t>
            </a:r>
            <a:r>
              <a:rPr lang="ja-JP" sz="1100" kern="1200" dirty="0" smtClean="0">
                <a:solidFill>
                  <a:schemeClr val="tx1"/>
                </a:solidFill>
                <a:effectLst/>
                <a:latin typeface="Century"/>
                <a:ea typeface="ＭＳ Ｐ明朝"/>
                <a:cs typeface="Times New Roman"/>
              </a:rPr>
              <a:t>拡大</a:t>
            </a:r>
            <a:endParaRPr lang="en-US" altLang="ja-JP" sz="1100" kern="1200" dirty="0" smtClean="0">
              <a:solidFill>
                <a:schemeClr val="tx1"/>
              </a:solidFill>
              <a:effectLst/>
              <a:latin typeface="Century"/>
              <a:ea typeface="ＭＳ Ｐ明朝"/>
              <a:cs typeface="Times New Roman"/>
            </a:endParaRPr>
          </a:p>
          <a:p>
            <a:pPr marR="928370" indent="114300" algn="just" fontAlgn="base">
              <a:lnSpc>
                <a:spcPts val="1100"/>
              </a:lnSpc>
              <a:spcBef>
                <a:spcPts val="240"/>
              </a:spcBef>
              <a:spcAft>
                <a:spcPts val="0"/>
              </a:spcAft>
            </a:pPr>
            <a:r>
              <a:rPr lang="ja-JP" sz="1100" kern="1200" dirty="0" smtClean="0">
                <a:solidFill>
                  <a:schemeClr val="tx1"/>
                </a:solidFill>
                <a:effectLst/>
                <a:latin typeface="Century"/>
                <a:ea typeface="ＭＳ Ｐ明朝"/>
                <a:cs typeface="Times New Roman"/>
              </a:rPr>
              <a:t>を</a:t>
            </a:r>
            <a:r>
              <a:rPr lang="ja-JP" sz="1100" kern="1200" dirty="0">
                <a:solidFill>
                  <a:schemeClr val="tx1"/>
                </a:solidFill>
                <a:effectLst/>
                <a:latin typeface="Century"/>
                <a:ea typeface="ＭＳ Ｐ明朝"/>
                <a:cs typeface="Times New Roman"/>
              </a:rPr>
              <a:t>抑止する効果</a:t>
            </a:r>
            <a:r>
              <a:rPr lang="ja-JP" sz="1100" kern="1200" dirty="0" smtClean="0">
                <a:solidFill>
                  <a:schemeClr val="tx1"/>
                </a:solidFill>
                <a:effectLst/>
                <a:latin typeface="Century"/>
                <a:ea typeface="ＭＳ Ｐ明朝"/>
                <a:cs typeface="Times New Roman"/>
              </a:rPr>
              <a:t>の</a:t>
            </a:r>
            <a:endParaRPr lang="en-US" altLang="ja-JP" sz="1100" kern="1200" dirty="0" smtClean="0">
              <a:solidFill>
                <a:schemeClr val="tx1"/>
              </a:solidFill>
              <a:effectLst/>
              <a:latin typeface="Century"/>
              <a:ea typeface="ＭＳ Ｐ明朝"/>
              <a:cs typeface="Times New Roman"/>
            </a:endParaRPr>
          </a:p>
          <a:p>
            <a:pPr marR="928370" indent="114300" algn="just" fontAlgn="base">
              <a:lnSpc>
                <a:spcPts val="1100"/>
              </a:lnSpc>
              <a:spcBef>
                <a:spcPts val="240"/>
              </a:spcBef>
              <a:spcAft>
                <a:spcPts val="0"/>
              </a:spcAft>
            </a:pPr>
            <a:r>
              <a:rPr lang="ja-JP" sz="1100" kern="1200" dirty="0" smtClean="0">
                <a:solidFill>
                  <a:schemeClr val="tx1"/>
                </a:solidFill>
                <a:effectLst/>
                <a:latin typeface="Century"/>
                <a:ea typeface="ＭＳ Ｐ明朝"/>
                <a:cs typeface="Times New Roman"/>
              </a:rPr>
              <a:t>高い</a:t>
            </a:r>
            <a:r>
              <a:rPr lang="ja-JP" sz="1100" kern="1200" dirty="0">
                <a:solidFill>
                  <a:schemeClr val="tx1"/>
                </a:solidFill>
                <a:effectLst/>
                <a:latin typeface="Century"/>
                <a:ea typeface="ＭＳ Ｐ明朝"/>
                <a:cs typeface="Times New Roman"/>
              </a:rPr>
              <a:t>広幅員道路</a:t>
            </a:r>
            <a:r>
              <a:rPr lang="ja-JP" sz="1100" kern="1200" dirty="0" smtClean="0">
                <a:solidFill>
                  <a:schemeClr val="tx1"/>
                </a:solidFill>
                <a:effectLst/>
                <a:latin typeface="Century"/>
                <a:ea typeface="ＭＳ Ｐ明朝"/>
                <a:cs typeface="Times New Roman"/>
              </a:rPr>
              <a:t>の</a:t>
            </a:r>
            <a:endParaRPr lang="en-US" altLang="ja-JP" sz="1100" kern="1200" dirty="0" smtClean="0">
              <a:solidFill>
                <a:schemeClr val="tx1"/>
              </a:solidFill>
              <a:effectLst/>
              <a:latin typeface="Century"/>
              <a:ea typeface="ＭＳ Ｐ明朝"/>
              <a:cs typeface="Times New Roman"/>
            </a:endParaRPr>
          </a:p>
          <a:p>
            <a:pPr marR="928370" indent="114300" algn="just" fontAlgn="base">
              <a:lnSpc>
                <a:spcPts val="1100"/>
              </a:lnSpc>
              <a:spcBef>
                <a:spcPts val="240"/>
              </a:spcBef>
              <a:spcAft>
                <a:spcPts val="0"/>
              </a:spcAft>
            </a:pPr>
            <a:r>
              <a:rPr lang="ja-JP" sz="1100" kern="1200" dirty="0" smtClean="0">
                <a:solidFill>
                  <a:schemeClr val="tx1"/>
                </a:solidFill>
                <a:effectLst/>
                <a:latin typeface="Century"/>
                <a:ea typeface="ＭＳ Ｐ明朝"/>
                <a:cs typeface="Times New Roman"/>
              </a:rPr>
              <a:t>整備</a:t>
            </a:r>
            <a:r>
              <a:rPr lang="ja-JP" sz="1100" kern="1200" dirty="0">
                <a:solidFill>
                  <a:schemeClr val="tx1"/>
                </a:solidFill>
                <a:effectLst/>
                <a:latin typeface="Century"/>
                <a:ea typeface="ＭＳ Ｐ明朝"/>
                <a:cs typeface="Times New Roman"/>
              </a:rPr>
              <a:t>をスピードアップ</a:t>
            </a:r>
            <a:endParaRPr lang="ja-JP" kern="100" dirty="0">
              <a:solidFill>
                <a:schemeClr val="tx1"/>
              </a:solidFill>
              <a:effectLst/>
              <a:latin typeface="Century"/>
              <a:ea typeface="ＭＳ 明朝"/>
              <a:cs typeface="Times New Roman"/>
            </a:endParaRPr>
          </a:p>
        </p:txBody>
      </p:sp>
      <p:sp>
        <p:nvSpPr>
          <p:cNvPr id="106" name="正方形/長方形 105"/>
          <p:cNvSpPr>
            <a:spLocks noChangeArrowheads="1"/>
          </p:cNvSpPr>
          <p:nvPr/>
        </p:nvSpPr>
        <p:spPr bwMode="auto">
          <a:xfrm>
            <a:off x="746401" y="5386846"/>
            <a:ext cx="2575446" cy="1196790"/>
          </a:xfrm>
          <a:prstGeom prst="rect">
            <a:avLst/>
          </a:prstGeom>
          <a:solidFill>
            <a:srgbClr val="FFFFFF"/>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rot="0" vert="horz" wrap="square" lIns="70560" tIns="38880" rIns="36000" bIns="0" anchor="t" anchorCtr="0" upright="1">
            <a:noAutofit/>
          </a:bodyPr>
          <a:lstStyle/>
          <a:p>
            <a:pPr algn="just" fontAlgn="base">
              <a:lnSpc>
                <a:spcPts val="1300"/>
              </a:lnSpc>
              <a:spcAft>
                <a:spcPts val="0"/>
              </a:spcAft>
            </a:pPr>
            <a:r>
              <a:rPr lang="ja-JP" sz="1100" b="1" kern="1200" dirty="0">
                <a:solidFill>
                  <a:schemeClr val="tx1"/>
                </a:solidFill>
                <a:effectLst/>
                <a:latin typeface="Century"/>
                <a:ea typeface="ＭＳ ゴシック"/>
                <a:cs typeface="Meiryo UI"/>
              </a:rPr>
              <a:t>○地域の防災力の向上</a:t>
            </a:r>
            <a:endParaRPr lang="ja-JP" sz="1100" kern="100" dirty="0">
              <a:solidFill>
                <a:schemeClr val="tx1"/>
              </a:solidFill>
              <a:effectLst/>
              <a:latin typeface="Century"/>
              <a:ea typeface="ＭＳ 明朝"/>
              <a:cs typeface="Times New Roman"/>
            </a:endParaRPr>
          </a:p>
          <a:p>
            <a:pPr marR="944245" indent="114300" algn="just" fontAlgn="base">
              <a:lnSpc>
                <a:spcPts val="1300"/>
              </a:lnSpc>
              <a:spcBef>
                <a:spcPts val="240"/>
              </a:spcBef>
              <a:spcAft>
                <a:spcPts val="0"/>
              </a:spcAft>
            </a:pPr>
            <a:r>
              <a:rPr lang="ja-JP" altLang="en-US" sz="1100" kern="1200" dirty="0" smtClean="0">
                <a:solidFill>
                  <a:schemeClr val="tx1"/>
                </a:solidFill>
                <a:effectLst/>
                <a:latin typeface="Century"/>
                <a:ea typeface="ＭＳ Ｐ明朝"/>
                <a:cs typeface="Meiryo UI"/>
              </a:rPr>
              <a:t>　</a:t>
            </a:r>
            <a:r>
              <a:rPr lang="ja-JP" sz="1100" kern="1200" dirty="0" smtClean="0">
                <a:solidFill>
                  <a:schemeClr val="tx1"/>
                </a:solidFill>
                <a:effectLst/>
                <a:latin typeface="Century"/>
                <a:ea typeface="ＭＳ Ｐ明朝"/>
                <a:cs typeface="Meiryo UI"/>
              </a:rPr>
              <a:t>地域</a:t>
            </a:r>
            <a:r>
              <a:rPr lang="ja-JP" sz="1100" kern="1200" dirty="0">
                <a:solidFill>
                  <a:schemeClr val="tx1"/>
                </a:solidFill>
                <a:effectLst/>
                <a:latin typeface="Century"/>
                <a:ea typeface="ＭＳ Ｐ明朝"/>
                <a:cs typeface="Meiryo UI"/>
              </a:rPr>
              <a:t>の自助・</a:t>
            </a:r>
            <a:r>
              <a:rPr lang="ja-JP" sz="1100" kern="1200" dirty="0" smtClean="0">
                <a:solidFill>
                  <a:schemeClr val="tx1"/>
                </a:solidFill>
                <a:effectLst/>
                <a:latin typeface="Century"/>
                <a:ea typeface="ＭＳ Ｐ明朝"/>
                <a:cs typeface="Meiryo UI"/>
              </a:rPr>
              <a:t>共</a:t>
            </a:r>
            <a:endParaRPr lang="en-US" altLang="ja-JP" sz="1100" kern="1200" dirty="0" smtClean="0">
              <a:solidFill>
                <a:schemeClr val="tx1"/>
              </a:solidFill>
              <a:effectLst/>
              <a:latin typeface="Century"/>
              <a:ea typeface="ＭＳ Ｐ明朝"/>
              <a:cs typeface="Meiryo UI"/>
            </a:endParaRPr>
          </a:p>
          <a:p>
            <a:pPr marR="944245" indent="114300" algn="just" fontAlgn="base">
              <a:lnSpc>
                <a:spcPts val="1300"/>
              </a:lnSpc>
              <a:spcBef>
                <a:spcPts val="240"/>
              </a:spcBef>
              <a:spcAft>
                <a:spcPts val="0"/>
              </a:spcAft>
            </a:pPr>
            <a:r>
              <a:rPr lang="ja-JP" sz="1100" kern="1200" dirty="0" smtClean="0">
                <a:solidFill>
                  <a:schemeClr val="tx1"/>
                </a:solidFill>
                <a:effectLst/>
                <a:latin typeface="Century"/>
                <a:ea typeface="ＭＳ Ｐ明朝"/>
                <a:cs typeface="Meiryo UI"/>
              </a:rPr>
              <a:t>助</a:t>
            </a:r>
            <a:r>
              <a:rPr lang="ja-JP" sz="1100" kern="1200" dirty="0">
                <a:solidFill>
                  <a:schemeClr val="tx1"/>
                </a:solidFill>
                <a:effectLst/>
                <a:latin typeface="Century"/>
                <a:ea typeface="ＭＳ Ｐ明朝"/>
                <a:cs typeface="Meiryo UI"/>
              </a:rPr>
              <a:t>の取組促進の</a:t>
            </a:r>
            <a:r>
              <a:rPr lang="ja-JP" sz="1100" kern="1200" dirty="0" err="1" smtClean="0">
                <a:solidFill>
                  <a:schemeClr val="tx1"/>
                </a:solidFill>
                <a:effectLst/>
                <a:latin typeface="Century"/>
                <a:ea typeface="ＭＳ Ｐ明朝"/>
                <a:cs typeface="Meiryo UI"/>
              </a:rPr>
              <a:t>た</a:t>
            </a:r>
            <a:endParaRPr lang="en-US" altLang="ja-JP" sz="1100" kern="1200" dirty="0" smtClean="0">
              <a:solidFill>
                <a:schemeClr val="tx1"/>
              </a:solidFill>
              <a:effectLst/>
              <a:latin typeface="Century"/>
              <a:ea typeface="ＭＳ Ｐ明朝"/>
              <a:cs typeface="Meiryo UI"/>
            </a:endParaRPr>
          </a:p>
          <a:p>
            <a:pPr marR="944245" indent="114300" algn="just" fontAlgn="base">
              <a:lnSpc>
                <a:spcPts val="1300"/>
              </a:lnSpc>
              <a:spcBef>
                <a:spcPts val="240"/>
              </a:spcBef>
              <a:spcAft>
                <a:spcPts val="0"/>
              </a:spcAft>
            </a:pPr>
            <a:r>
              <a:rPr lang="ja-JP" sz="1100" kern="1200" dirty="0" smtClean="0">
                <a:solidFill>
                  <a:schemeClr val="tx1"/>
                </a:solidFill>
                <a:effectLst/>
                <a:latin typeface="Century"/>
                <a:ea typeface="ＭＳ Ｐ明朝"/>
                <a:cs typeface="Meiryo UI"/>
              </a:rPr>
              <a:t>め</a:t>
            </a:r>
            <a:r>
              <a:rPr lang="ja-JP" sz="1100" kern="1200" dirty="0">
                <a:solidFill>
                  <a:schemeClr val="tx1"/>
                </a:solidFill>
                <a:effectLst/>
                <a:latin typeface="Century"/>
                <a:ea typeface="ＭＳ Ｐ明朝"/>
                <a:cs typeface="Meiryo UI"/>
              </a:rPr>
              <a:t>、地域の</a:t>
            </a:r>
            <a:r>
              <a:rPr lang="ja-JP" sz="1100" kern="1200" dirty="0" smtClean="0">
                <a:solidFill>
                  <a:schemeClr val="tx1"/>
                </a:solidFill>
                <a:effectLst/>
                <a:latin typeface="Century"/>
                <a:ea typeface="ＭＳ Ｐ明朝"/>
                <a:cs typeface="Meiryo UI"/>
              </a:rPr>
              <a:t>防災</a:t>
            </a:r>
            <a:endParaRPr lang="en-US" altLang="ja-JP" sz="1100" kern="1200" dirty="0" smtClean="0">
              <a:solidFill>
                <a:schemeClr val="tx1"/>
              </a:solidFill>
              <a:effectLst/>
              <a:latin typeface="Century"/>
              <a:ea typeface="ＭＳ Ｐ明朝"/>
              <a:cs typeface="Meiryo UI"/>
            </a:endParaRPr>
          </a:p>
          <a:p>
            <a:pPr marR="944245" indent="114300" algn="just" fontAlgn="base">
              <a:lnSpc>
                <a:spcPts val="1300"/>
              </a:lnSpc>
              <a:spcBef>
                <a:spcPts val="240"/>
              </a:spcBef>
              <a:spcAft>
                <a:spcPts val="0"/>
              </a:spcAft>
            </a:pPr>
            <a:r>
              <a:rPr lang="ja-JP" sz="1100" kern="1200" dirty="0" smtClean="0">
                <a:solidFill>
                  <a:schemeClr val="tx1"/>
                </a:solidFill>
                <a:effectLst/>
                <a:latin typeface="Century"/>
                <a:ea typeface="ＭＳ Ｐ明朝"/>
                <a:cs typeface="Meiryo UI"/>
              </a:rPr>
              <a:t>マップづくり</a:t>
            </a:r>
            <a:r>
              <a:rPr lang="ja-JP" sz="1100" kern="1200" dirty="0">
                <a:solidFill>
                  <a:schemeClr val="tx1"/>
                </a:solidFill>
                <a:effectLst/>
                <a:latin typeface="Century"/>
                <a:ea typeface="ＭＳ Ｐ明朝"/>
                <a:cs typeface="Meiryo UI"/>
              </a:rPr>
              <a:t>や</a:t>
            </a:r>
            <a:r>
              <a:rPr lang="ja-JP" sz="1100" kern="1200" dirty="0" smtClean="0">
                <a:solidFill>
                  <a:schemeClr val="tx1"/>
                </a:solidFill>
                <a:effectLst/>
                <a:latin typeface="Century"/>
                <a:ea typeface="ＭＳ Ｐ明朝"/>
                <a:cs typeface="Meiryo UI"/>
              </a:rPr>
              <a:t>避難</a:t>
            </a:r>
            <a:endParaRPr lang="en-US" altLang="ja-JP" sz="1100" kern="1200" dirty="0" smtClean="0">
              <a:solidFill>
                <a:schemeClr val="tx1"/>
              </a:solidFill>
              <a:effectLst/>
              <a:latin typeface="Century"/>
              <a:ea typeface="ＭＳ Ｐ明朝"/>
              <a:cs typeface="Meiryo UI"/>
            </a:endParaRPr>
          </a:p>
          <a:p>
            <a:pPr marR="944245" indent="114300" algn="just" fontAlgn="base">
              <a:lnSpc>
                <a:spcPts val="1300"/>
              </a:lnSpc>
              <a:spcBef>
                <a:spcPts val="240"/>
              </a:spcBef>
              <a:spcAft>
                <a:spcPts val="0"/>
              </a:spcAft>
            </a:pPr>
            <a:r>
              <a:rPr lang="ja-JP" sz="1100" kern="1200" dirty="0" smtClean="0">
                <a:solidFill>
                  <a:schemeClr val="tx1"/>
                </a:solidFill>
                <a:effectLst/>
                <a:latin typeface="Century"/>
                <a:ea typeface="ＭＳ Ｐ明朝"/>
                <a:cs typeface="Meiryo UI"/>
              </a:rPr>
              <a:t>訓練</a:t>
            </a:r>
            <a:r>
              <a:rPr lang="ja-JP" sz="1100" kern="1200" dirty="0">
                <a:solidFill>
                  <a:schemeClr val="tx1"/>
                </a:solidFill>
                <a:effectLst/>
                <a:latin typeface="Century"/>
                <a:ea typeface="ＭＳ Ｐ明朝"/>
                <a:cs typeface="Meiryo UI"/>
              </a:rPr>
              <a:t>等を支援 </a:t>
            </a:r>
            <a:endParaRPr lang="ja-JP" sz="1100" kern="100" dirty="0">
              <a:solidFill>
                <a:schemeClr val="tx1"/>
              </a:solidFill>
              <a:effectLst/>
              <a:latin typeface="Century"/>
              <a:ea typeface="ＭＳ 明朝"/>
              <a:cs typeface="Times New Roman"/>
            </a:endParaRPr>
          </a:p>
        </p:txBody>
      </p:sp>
      <p:pic>
        <p:nvPicPr>
          <p:cNvPr id="107" name="図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8678" y="5570820"/>
            <a:ext cx="866511" cy="625513"/>
          </a:xfrm>
          <a:prstGeom prst="rect">
            <a:avLst/>
          </a:prstGeom>
        </p:spPr>
      </p:pic>
      <p:pic>
        <p:nvPicPr>
          <p:cNvPr id="108" name="図 107"/>
          <p:cNvPicPr>
            <a:picLocks noChangeAspect="1"/>
          </p:cNvPicPr>
          <p:nvPr/>
        </p:nvPicPr>
        <p:blipFill rotWithShape="1">
          <a:blip r:embed="rId4" cstate="print">
            <a:extLst>
              <a:ext uri="{28A0092B-C50C-407E-A947-70E740481C1C}">
                <a14:useLocalDpi xmlns:a14="http://schemas.microsoft.com/office/drawing/2010/main" val="0"/>
              </a:ext>
            </a:extLst>
          </a:blip>
          <a:srcRect l="11225"/>
          <a:stretch/>
        </p:blipFill>
        <p:spPr bwMode="auto">
          <a:xfrm>
            <a:off x="2426766" y="4478759"/>
            <a:ext cx="847467" cy="643910"/>
          </a:xfrm>
          <a:prstGeom prst="rect">
            <a:avLst/>
          </a:prstGeom>
          <a:ln>
            <a:noFill/>
          </a:ln>
          <a:extLst>
            <a:ext uri="{53640926-AAD7-44D8-BBD7-CCE9431645EC}">
              <a14:shadowObscured xmlns:a14="http://schemas.microsoft.com/office/drawing/2010/main"/>
            </a:ext>
          </a:extLst>
        </p:spPr>
      </p:pic>
      <p:pic>
        <p:nvPicPr>
          <p:cNvPr id="109" name="図 1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568" y="3114761"/>
            <a:ext cx="1006143" cy="731839"/>
          </a:xfrm>
          <a:prstGeom prst="rect">
            <a:avLst/>
          </a:prstGeom>
        </p:spPr>
      </p:pic>
      <p:sp>
        <p:nvSpPr>
          <p:cNvPr id="110" name="正方形/長方形 109"/>
          <p:cNvSpPr/>
          <p:nvPr/>
        </p:nvSpPr>
        <p:spPr>
          <a:xfrm>
            <a:off x="2331753" y="3865774"/>
            <a:ext cx="980359" cy="115837"/>
          </a:xfrm>
          <a:prstGeom prst="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solidFill>
                  <a:schemeClr val="tx1"/>
                </a:solidFill>
                <a:effectLst/>
                <a:latin typeface="Century"/>
                <a:ea typeface="ＭＳ Ｐゴシック"/>
                <a:cs typeface="Times New Roman"/>
              </a:rPr>
              <a:t>地区公共施設整備</a:t>
            </a:r>
            <a:endParaRPr lang="ja-JP" sz="1200" kern="100" dirty="0">
              <a:solidFill>
                <a:schemeClr val="tx1"/>
              </a:solidFill>
              <a:effectLst/>
              <a:latin typeface="Century"/>
              <a:ea typeface="ＭＳ 明朝"/>
              <a:cs typeface="Times New Roman"/>
            </a:endParaRPr>
          </a:p>
        </p:txBody>
      </p:sp>
      <p:sp>
        <p:nvSpPr>
          <p:cNvPr id="111" name="正方形/長方形 110"/>
          <p:cNvSpPr/>
          <p:nvPr/>
        </p:nvSpPr>
        <p:spPr>
          <a:xfrm>
            <a:off x="2455333" y="6223122"/>
            <a:ext cx="856990" cy="258790"/>
          </a:xfrm>
          <a:prstGeom prst="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ts val="800"/>
              </a:lnSpc>
              <a:spcAft>
                <a:spcPts val="0"/>
              </a:spcAft>
            </a:pPr>
            <a:r>
              <a:rPr lang="ja-JP" sz="900" kern="100" dirty="0">
                <a:solidFill>
                  <a:schemeClr val="tx1"/>
                </a:solidFill>
                <a:effectLst/>
                <a:latin typeface="Century"/>
                <a:ea typeface="ＭＳ Ｐゴシック"/>
                <a:cs typeface="Times New Roman"/>
              </a:rPr>
              <a:t>地域協働の</a:t>
            </a:r>
            <a:endParaRPr lang="ja-JP" sz="1200" kern="100" dirty="0">
              <a:solidFill>
                <a:schemeClr val="tx1"/>
              </a:solidFill>
              <a:effectLst/>
              <a:latin typeface="Century"/>
              <a:ea typeface="ＭＳ 明朝"/>
              <a:cs typeface="Times New Roman"/>
            </a:endParaRPr>
          </a:p>
          <a:p>
            <a:pPr algn="ctr">
              <a:lnSpc>
                <a:spcPts val="800"/>
              </a:lnSpc>
              <a:spcAft>
                <a:spcPts val="0"/>
              </a:spcAft>
            </a:pPr>
            <a:r>
              <a:rPr lang="ja-JP" sz="900" kern="100" dirty="0">
                <a:solidFill>
                  <a:schemeClr val="tx1"/>
                </a:solidFill>
                <a:effectLst/>
                <a:latin typeface="Century"/>
                <a:ea typeface="ＭＳ Ｐゴシック"/>
                <a:cs typeface="Times New Roman"/>
              </a:rPr>
              <a:t>防災マップづくり</a:t>
            </a:r>
            <a:endParaRPr lang="ja-JP" sz="1200" kern="100" dirty="0">
              <a:solidFill>
                <a:schemeClr val="tx1"/>
              </a:solidFill>
              <a:effectLst/>
              <a:latin typeface="Century"/>
              <a:ea typeface="ＭＳ 明朝"/>
              <a:cs typeface="Times New Roman"/>
            </a:endParaRPr>
          </a:p>
        </p:txBody>
      </p:sp>
      <p:sp>
        <p:nvSpPr>
          <p:cNvPr id="112" name="正方形/長方形 111"/>
          <p:cNvSpPr/>
          <p:nvPr/>
        </p:nvSpPr>
        <p:spPr>
          <a:xfrm>
            <a:off x="2426766" y="5113760"/>
            <a:ext cx="847467" cy="156378"/>
          </a:xfrm>
          <a:prstGeom prst="rect">
            <a:avLst/>
          </a:prstGeom>
          <a:solidFill>
            <a:sysClr val="window" lastClr="FFFFFF"/>
          </a:solid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solidFill>
                  <a:schemeClr val="tx1"/>
                </a:solidFill>
                <a:effectLst/>
                <a:latin typeface="Century"/>
                <a:ea typeface="ＭＳ Ｐゴシック"/>
                <a:cs typeface="Times New Roman"/>
              </a:rPr>
              <a:t>広幅員道路整備</a:t>
            </a:r>
            <a:endParaRPr lang="ja-JP" sz="1200" kern="100" dirty="0">
              <a:solidFill>
                <a:schemeClr val="tx1"/>
              </a:solidFill>
              <a:effectLst/>
              <a:latin typeface="Century"/>
              <a:ea typeface="ＭＳ 明朝"/>
              <a:cs typeface="Times New Roman"/>
            </a:endParaRPr>
          </a:p>
        </p:txBody>
      </p:sp>
      <p:sp>
        <p:nvSpPr>
          <p:cNvPr id="91" name="角丸四角形 90"/>
          <p:cNvSpPr>
            <a:spLocks noChangeArrowheads="1"/>
          </p:cNvSpPr>
          <p:nvPr/>
        </p:nvSpPr>
        <p:spPr bwMode="auto">
          <a:xfrm>
            <a:off x="4634832" y="2718923"/>
            <a:ext cx="2952328" cy="3979013"/>
          </a:xfrm>
          <a:prstGeom prst="roundRect">
            <a:avLst>
              <a:gd name="adj" fmla="val 5303"/>
            </a:avLst>
          </a:prstGeom>
          <a:solidFill>
            <a:srgbClr val="BFBFBF"/>
          </a:solidFill>
          <a:ln w="9525" algn="ctr">
            <a:solidFill>
              <a:srgbClr val="000000"/>
            </a:solidFill>
            <a:miter lim="800000"/>
            <a:headEnd/>
            <a:tailEnd/>
          </a:ln>
        </p:spPr>
        <p:txBody>
          <a:bodyPr rot="0" vert="horz" wrap="square" lIns="74160" tIns="36000" rIns="74160" bIns="0" anchor="t" anchorCtr="0" upright="1">
            <a:noAutofit/>
          </a:bodyPr>
          <a:lstStyle/>
          <a:p>
            <a:pPr indent="66675" algn="ctr">
              <a:spcAft>
                <a:spcPts val="0"/>
              </a:spcAft>
            </a:pPr>
            <a:r>
              <a:rPr lang="ja-JP" sz="1200" b="1" kern="100">
                <a:solidFill>
                  <a:schemeClr val="tx1"/>
                </a:solidFill>
                <a:effectLst/>
                <a:latin typeface="Century"/>
                <a:ea typeface="ＭＳ ゴシック"/>
                <a:cs typeface="Times New Roman"/>
              </a:rPr>
              <a:t>地域の魅力向上</a:t>
            </a:r>
            <a:endParaRPr lang="ja-JP" sz="1200" kern="100">
              <a:solidFill>
                <a:schemeClr val="tx1"/>
              </a:solidFill>
              <a:effectLst/>
              <a:latin typeface="Century"/>
              <a:ea typeface="ＭＳ 明朝"/>
              <a:cs typeface="Times New Roman"/>
            </a:endParaRPr>
          </a:p>
        </p:txBody>
      </p:sp>
      <p:sp>
        <p:nvSpPr>
          <p:cNvPr id="92" name="正方形/長方形 91"/>
          <p:cNvSpPr/>
          <p:nvPr/>
        </p:nvSpPr>
        <p:spPr>
          <a:xfrm>
            <a:off x="4701891" y="3013576"/>
            <a:ext cx="2741253" cy="1372449"/>
          </a:xfrm>
          <a:prstGeom prst="rect">
            <a:avLst/>
          </a:prstGeom>
          <a:solidFill>
            <a:sysClr val="window" lastClr="FFFFFF"/>
          </a:solidFill>
          <a:ln w="12700" cap="flat" cmpd="sng" algn="ctr">
            <a:noFill/>
            <a:prstDash val="solid"/>
          </a:ln>
          <a:effectLst/>
        </p:spPr>
        <p:txBody>
          <a:bodyPr rot="0" spcFirstLastPara="0" vert="horz" wrap="square" lIns="72000" tIns="45720" rIns="36000" bIns="0" numCol="1" spcCol="0" rtlCol="0" fromWordArt="0" anchor="t" anchorCtr="0" forceAA="0" compatLnSpc="1">
            <a:prstTxWarp prst="textNoShape">
              <a:avLst/>
            </a:prstTxWarp>
            <a:noAutofit/>
          </a:bodyPr>
          <a:lstStyle/>
          <a:p>
            <a:pPr marL="114300" indent="-114300" algn="l">
              <a:lnSpc>
                <a:spcPts val="1300"/>
              </a:lnSpc>
              <a:spcAft>
                <a:spcPts val="0"/>
              </a:spcAft>
            </a:pPr>
            <a:r>
              <a:rPr lang="ja-JP" sz="1100" kern="100" dirty="0">
                <a:solidFill>
                  <a:schemeClr val="tx1"/>
                </a:solidFill>
                <a:effectLst/>
                <a:latin typeface="Century"/>
                <a:ea typeface="ＭＳ Ｐゴシック"/>
                <a:cs typeface="Times New Roman"/>
              </a:rPr>
              <a:t>○</a:t>
            </a:r>
            <a:r>
              <a:rPr lang="ja-JP" sz="1100" b="1" kern="100" dirty="0">
                <a:solidFill>
                  <a:schemeClr val="tx1"/>
                </a:solidFill>
                <a:effectLst/>
                <a:latin typeface="Century"/>
                <a:ea typeface="ＭＳ Ｐゴシック"/>
                <a:cs typeface="Times New Roman"/>
              </a:rPr>
              <a:t>良質な住宅や生活支援・利便</a:t>
            </a:r>
            <a:r>
              <a:rPr lang="ja-JP" sz="1100" b="1" kern="100" dirty="0" smtClean="0">
                <a:solidFill>
                  <a:schemeClr val="tx1"/>
                </a:solidFill>
                <a:effectLst/>
                <a:latin typeface="Century"/>
                <a:ea typeface="ＭＳ Ｐゴシック"/>
                <a:cs typeface="Times New Roman"/>
              </a:rPr>
              <a:t>施設</a:t>
            </a:r>
            <a:endParaRPr lang="en-US" altLang="ja-JP" sz="1100" b="1" kern="100" dirty="0" smtClean="0">
              <a:solidFill>
                <a:schemeClr val="tx1"/>
              </a:solidFill>
              <a:effectLst/>
              <a:latin typeface="Century"/>
              <a:ea typeface="ＭＳ Ｐゴシック"/>
              <a:cs typeface="Times New Roman"/>
            </a:endParaRPr>
          </a:p>
          <a:p>
            <a:pPr marL="114300" indent="-114300" algn="l">
              <a:lnSpc>
                <a:spcPts val="1300"/>
              </a:lnSpc>
              <a:spcAft>
                <a:spcPts val="0"/>
              </a:spcAft>
            </a:pPr>
            <a:r>
              <a:rPr lang="ja-JP" altLang="en-US" sz="1100" b="1" kern="100" dirty="0" smtClean="0">
                <a:solidFill>
                  <a:schemeClr val="tx1"/>
                </a:solidFill>
                <a:latin typeface="Century"/>
                <a:ea typeface="ＭＳ Ｐゴシック"/>
                <a:cs typeface="Times New Roman"/>
              </a:rPr>
              <a:t>   </a:t>
            </a:r>
            <a:r>
              <a:rPr lang="ja-JP" sz="1100" b="1" kern="100" dirty="0" smtClean="0">
                <a:solidFill>
                  <a:schemeClr val="tx1"/>
                </a:solidFill>
                <a:effectLst/>
                <a:latin typeface="Century"/>
                <a:ea typeface="ＭＳ Ｐゴシック"/>
                <a:cs typeface="Times New Roman"/>
              </a:rPr>
              <a:t>等</a:t>
            </a:r>
            <a:r>
              <a:rPr lang="ja-JP" sz="1100" b="1" kern="100" dirty="0">
                <a:solidFill>
                  <a:schemeClr val="tx1"/>
                </a:solidFill>
                <a:effectLst/>
                <a:latin typeface="Century"/>
                <a:ea typeface="ＭＳ Ｐゴシック"/>
                <a:cs typeface="Times New Roman"/>
              </a:rPr>
              <a:t>の立地促進</a:t>
            </a:r>
            <a:endParaRPr lang="ja-JP" sz="1100" kern="100" dirty="0">
              <a:solidFill>
                <a:schemeClr val="tx1"/>
              </a:solidFill>
              <a:effectLst/>
              <a:latin typeface="Century"/>
              <a:ea typeface="ＭＳ 明朝"/>
              <a:cs typeface="Times New Roman"/>
            </a:endParaRPr>
          </a:p>
          <a:p>
            <a:pPr marR="933450" indent="114300" algn="just">
              <a:lnSpc>
                <a:spcPts val="1300"/>
              </a:lnSpc>
              <a:spcAft>
                <a:spcPts val="0"/>
              </a:spcAft>
            </a:pPr>
            <a:r>
              <a:rPr lang="ja-JP" altLang="en-US" sz="1100" kern="100" dirty="0" smtClean="0">
                <a:solidFill>
                  <a:schemeClr val="tx1"/>
                </a:solidFill>
                <a:effectLst/>
                <a:latin typeface="Century"/>
                <a:ea typeface="ＭＳ Ｐ明朝"/>
                <a:cs typeface="Times New Roman"/>
              </a:rPr>
              <a:t>　</a:t>
            </a:r>
            <a:r>
              <a:rPr lang="ja-JP" sz="1100" kern="100" dirty="0" smtClean="0">
                <a:solidFill>
                  <a:schemeClr val="tx1"/>
                </a:solidFill>
                <a:effectLst/>
                <a:latin typeface="Century"/>
                <a:ea typeface="ＭＳ Ｐ明朝"/>
                <a:cs typeface="Times New Roman"/>
              </a:rPr>
              <a:t>広幅員</a:t>
            </a:r>
            <a:r>
              <a:rPr lang="ja-JP" sz="1100" kern="100" dirty="0">
                <a:solidFill>
                  <a:schemeClr val="tx1"/>
                </a:solidFill>
                <a:effectLst/>
                <a:latin typeface="Century"/>
                <a:ea typeface="ＭＳ Ｐ明朝"/>
                <a:cs typeface="Times New Roman"/>
              </a:rPr>
              <a:t>道路</a:t>
            </a:r>
            <a:r>
              <a:rPr lang="ja-JP" sz="1100" kern="100" dirty="0" smtClean="0">
                <a:solidFill>
                  <a:schemeClr val="tx1"/>
                </a:solidFill>
                <a:effectLst/>
                <a:latin typeface="Century"/>
                <a:ea typeface="ＭＳ Ｐ明朝"/>
                <a:cs typeface="Times New Roman"/>
              </a:rPr>
              <a:t>整備</a:t>
            </a:r>
            <a:endParaRPr lang="en-US" altLang="ja-JP" sz="1100" kern="100" dirty="0" smtClean="0">
              <a:solidFill>
                <a:schemeClr val="tx1"/>
              </a:solidFill>
              <a:effectLst/>
              <a:latin typeface="Century"/>
              <a:ea typeface="ＭＳ Ｐ明朝"/>
              <a:cs typeface="Times New Roman"/>
            </a:endParaRPr>
          </a:p>
          <a:p>
            <a:pPr marR="933450" indent="114300" algn="just">
              <a:lnSpc>
                <a:spcPts val="1300"/>
              </a:lnSpc>
              <a:spcAft>
                <a:spcPts val="0"/>
              </a:spcAft>
            </a:pPr>
            <a:r>
              <a:rPr lang="ja-JP" sz="1100" kern="100" dirty="0" smtClean="0">
                <a:solidFill>
                  <a:schemeClr val="tx1"/>
                </a:solidFill>
                <a:effectLst/>
                <a:latin typeface="Century"/>
                <a:ea typeface="ＭＳ Ｐ明朝"/>
                <a:cs typeface="Times New Roman"/>
              </a:rPr>
              <a:t>や</a:t>
            </a:r>
            <a:r>
              <a:rPr lang="ja-JP" sz="1100" kern="100" dirty="0">
                <a:solidFill>
                  <a:schemeClr val="tx1"/>
                </a:solidFill>
                <a:effectLst/>
                <a:latin typeface="Century"/>
                <a:ea typeface="ＭＳ Ｐ明朝"/>
                <a:cs typeface="Times New Roman"/>
              </a:rPr>
              <a:t>駅前</a:t>
            </a:r>
            <a:r>
              <a:rPr lang="ja-JP" sz="1100" kern="100" dirty="0" smtClean="0">
                <a:solidFill>
                  <a:schemeClr val="tx1"/>
                </a:solidFill>
                <a:effectLst/>
                <a:latin typeface="Century"/>
                <a:ea typeface="ＭＳ Ｐ明朝"/>
                <a:cs typeface="Times New Roman"/>
              </a:rPr>
              <a:t>リノベーション</a:t>
            </a:r>
            <a:endParaRPr lang="en-US" altLang="ja-JP" sz="1100" kern="100" dirty="0" smtClean="0">
              <a:solidFill>
                <a:schemeClr val="tx1"/>
              </a:solidFill>
              <a:effectLst/>
              <a:latin typeface="Century"/>
              <a:ea typeface="ＭＳ Ｐ明朝"/>
              <a:cs typeface="Times New Roman"/>
            </a:endParaRPr>
          </a:p>
          <a:p>
            <a:pPr marR="933450" indent="114300" algn="just">
              <a:lnSpc>
                <a:spcPts val="1300"/>
              </a:lnSpc>
              <a:spcAft>
                <a:spcPts val="0"/>
              </a:spcAft>
            </a:pPr>
            <a:r>
              <a:rPr lang="ja-JP" sz="1100" kern="100" dirty="0" smtClean="0">
                <a:solidFill>
                  <a:schemeClr val="tx1"/>
                </a:solidFill>
                <a:effectLst/>
                <a:latin typeface="Century"/>
                <a:ea typeface="ＭＳ Ｐ明朝"/>
                <a:cs typeface="Times New Roman"/>
              </a:rPr>
              <a:t>など</a:t>
            </a:r>
            <a:r>
              <a:rPr lang="ja-JP" sz="1100" kern="100" dirty="0">
                <a:solidFill>
                  <a:schemeClr val="tx1"/>
                </a:solidFill>
                <a:effectLst/>
                <a:latin typeface="Century"/>
                <a:ea typeface="ＭＳ Ｐ明朝"/>
                <a:cs typeface="Times New Roman"/>
              </a:rPr>
              <a:t>により</a:t>
            </a:r>
            <a:r>
              <a:rPr lang="ja-JP" sz="1100" kern="100" dirty="0" smtClean="0">
                <a:solidFill>
                  <a:schemeClr val="tx1"/>
                </a:solidFill>
                <a:effectLst/>
                <a:latin typeface="Century"/>
                <a:ea typeface="ＭＳ Ｐ明朝"/>
                <a:cs typeface="Times New Roman"/>
              </a:rPr>
              <a:t>都市型</a:t>
            </a:r>
            <a:endParaRPr lang="en-US" altLang="ja-JP" sz="1100" kern="100" dirty="0" smtClean="0">
              <a:solidFill>
                <a:schemeClr val="tx1"/>
              </a:solidFill>
              <a:effectLst/>
              <a:latin typeface="Century"/>
              <a:ea typeface="ＭＳ Ｐ明朝"/>
              <a:cs typeface="Times New Roman"/>
            </a:endParaRPr>
          </a:p>
          <a:p>
            <a:pPr marR="933450" indent="114300" algn="just">
              <a:lnSpc>
                <a:spcPts val="1300"/>
              </a:lnSpc>
              <a:spcAft>
                <a:spcPts val="0"/>
              </a:spcAft>
            </a:pPr>
            <a:r>
              <a:rPr lang="ja-JP" sz="1100" kern="100" dirty="0" smtClean="0">
                <a:solidFill>
                  <a:schemeClr val="tx1"/>
                </a:solidFill>
                <a:effectLst/>
                <a:latin typeface="Century"/>
                <a:ea typeface="ＭＳ Ｐ明朝"/>
                <a:cs typeface="Times New Roman"/>
              </a:rPr>
              <a:t>住宅</a:t>
            </a:r>
            <a:r>
              <a:rPr lang="ja-JP" sz="1100" kern="100" dirty="0">
                <a:solidFill>
                  <a:schemeClr val="tx1"/>
                </a:solidFill>
                <a:effectLst/>
                <a:latin typeface="Century"/>
                <a:ea typeface="ＭＳ Ｐ明朝"/>
                <a:cs typeface="Times New Roman"/>
              </a:rPr>
              <a:t>や物販、</a:t>
            </a:r>
            <a:r>
              <a:rPr lang="ja-JP" sz="1100" kern="100" dirty="0" smtClean="0">
                <a:solidFill>
                  <a:schemeClr val="tx1"/>
                </a:solidFill>
                <a:effectLst/>
                <a:latin typeface="Century"/>
                <a:ea typeface="ＭＳ Ｐ明朝"/>
                <a:cs typeface="Times New Roman"/>
              </a:rPr>
              <a:t>福祉</a:t>
            </a:r>
            <a:endParaRPr lang="en-US" altLang="ja-JP" sz="1100" kern="100" dirty="0" smtClean="0">
              <a:solidFill>
                <a:schemeClr val="tx1"/>
              </a:solidFill>
              <a:effectLst/>
              <a:latin typeface="Century"/>
              <a:ea typeface="ＭＳ Ｐ明朝"/>
              <a:cs typeface="Times New Roman"/>
            </a:endParaRPr>
          </a:p>
          <a:p>
            <a:pPr marR="933450" indent="114300" algn="just">
              <a:lnSpc>
                <a:spcPts val="1300"/>
              </a:lnSpc>
              <a:spcAft>
                <a:spcPts val="0"/>
              </a:spcAft>
            </a:pPr>
            <a:r>
              <a:rPr lang="ja-JP" sz="1100" kern="100" dirty="0" smtClean="0">
                <a:solidFill>
                  <a:schemeClr val="tx1"/>
                </a:solidFill>
                <a:effectLst/>
                <a:latin typeface="Century"/>
                <a:ea typeface="ＭＳ Ｐ明朝"/>
                <a:cs typeface="Times New Roman"/>
              </a:rPr>
              <a:t>など</a:t>
            </a:r>
            <a:r>
              <a:rPr lang="ja-JP" sz="1100" kern="100" dirty="0">
                <a:solidFill>
                  <a:schemeClr val="tx1"/>
                </a:solidFill>
                <a:effectLst/>
                <a:latin typeface="Century"/>
                <a:ea typeface="ＭＳ Ｐ明朝"/>
                <a:cs typeface="Times New Roman"/>
              </a:rPr>
              <a:t>生活支援・</a:t>
            </a:r>
            <a:r>
              <a:rPr lang="ja-JP" sz="1100" kern="100" dirty="0" smtClean="0">
                <a:solidFill>
                  <a:schemeClr val="tx1"/>
                </a:solidFill>
                <a:effectLst/>
                <a:latin typeface="Century"/>
                <a:ea typeface="ＭＳ Ｐ明朝"/>
                <a:cs typeface="Times New Roman"/>
              </a:rPr>
              <a:t>利便</a:t>
            </a:r>
            <a:endParaRPr lang="en-US" altLang="ja-JP" sz="1100" kern="100" dirty="0" smtClean="0">
              <a:solidFill>
                <a:schemeClr val="tx1"/>
              </a:solidFill>
              <a:effectLst/>
              <a:latin typeface="Century"/>
              <a:ea typeface="ＭＳ Ｐ明朝"/>
              <a:cs typeface="Times New Roman"/>
            </a:endParaRPr>
          </a:p>
          <a:p>
            <a:pPr marR="933450" indent="114300" algn="just">
              <a:lnSpc>
                <a:spcPts val="1300"/>
              </a:lnSpc>
              <a:spcAft>
                <a:spcPts val="0"/>
              </a:spcAft>
            </a:pPr>
            <a:r>
              <a:rPr lang="ja-JP" sz="1100" kern="100" dirty="0" smtClean="0">
                <a:solidFill>
                  <a:schemeClr val="tx1"/>
                </a:solidFill>
                <a:effectLst/>
                <a:latin typeface="Century"/>
                <a:ea typeface="ＭＳ Ｐ明朝"/>
                <a:cs typeface="Times New Roman"/>
              </a:rPr>
              <a:t>施設</a:t>
            </a:r>
            <a:r>
              <a:rPr lang="ja-JP" sz="1100" kern="100" dirty="0">
                <a:solidFill>
                  <a:schemeClr val="tx1"/>
                </a:solidFill>
                <a:effectLst/>
                <a:latin typeface="Century"/>
                <a:ea typeface="ＭＳ Ｐ明朝"/>
                <a:cs typeface="Times New Roman"/>
              </a:rPr>
              <a:t>の立地促進</a:t>
            </a:r>
            <a:endParaRPr lang="ja-JP" sz="1100" kern="100" dirty="0">
              <a:solidFill>
                <a:schemeClr val="tx1"/>
              </a:solidFill>
              <a:effectLst/>
              <a:latin typeface="Century"/>
              <a:ea typeface="ＭＳ 明朝"/>
              <a:cs typeface="Times New Roman"/>
            </a:endParaRPr>
          </a:p>
        </p:txBody>
      </p:sp>
      <p:sp>
        <p:nvSpPr>
          <p:cNvPr id="93" name="正方形/長方形 92"/>
          <p:cNvSpPr/>
          <p:nvPr/>
        </p:nvSpPr>
        <p:spPr>
          <a:xfrm>
            <a:off x="4701891" y="4439377"/>
            <a:ext cx="2741253" cy="1099553"/>
          </a:xfrm>
          <a:prstGeom prst="rect">
            <a:avLst/>
          </a:prstGeom>
          <a:solidFill>
            <a:sysClr val="window" lastClr="FFFFFF"/>
          </a:solidFill>
          <a:ln w="12700" cap="flat" cmpd="sng" algn="ctr">
            <a:noFill/>
            <a:prstDash val="solid"/>
          </a:ln>
          <a:effectLst/>
        </p:spPr>
        <p:txBody>
          <a:bodyPr rot="0" spcFirstLastPara="0" vert="horz" wrap="square" lIns="91440" tIns="45720" rIns="91440" bIns="0" numCol="1" spcCol="0" rtlCol="0" fromWordArt="0" anchor="t" anchorCtr="0" forceAA="0" compatLnSpc="1">
            <a:prstTxWarp prst="textNoShape">
              <a:avLst/>
            </a:prstTxWarp>
            <a:noAutofit/>
          </a:bodyPr>
          <a:lstStyle/>
          <a:p>
            <a:pPr marL="114935" indent="-114935" algn="l">
              <a:lnSpc>
                <a:spcPts val="1300"/>
              </a:lnSpc>
              <a:spcAft>
                <a:spcPts val="0"/>
              </a:spcAft>
            </a:pPr>
            <a:r>
              <a:rPr lang="ja-JP" sz="1100" b="1" kern="100" dirty="0">
                <a:solidFill>
                  <a:schemeClr val="tx1"/>
                </a:solidFill>
                <a:effectLst/>
                <a:latin typeface="Century"/>
                <a:ea typeface="ＭＳ Ｐゴシック"/>
                <a:cs typeface="Times New Roman"/>
              </a:rPr>
              <a:t>○地域に潤いを与える空間の創出</a:t>
            </a:r>
            <a:endParaRPr lang="ja-JP" sz="1100" kern="100" dirty="0">
              <a:solidFill>
                <a:schemeClr val="tx1"/>
              </a:solidFill>
              <a:effectLst/>
              <a:latin typeface="Century"/>
              <a:ea typeface="ＭＳ 明朝"/>
              <a:cs typeface="Times New Roman"/>
            </a:endParaRPr>
          </a:p>
          <a:p>
            <a:pPr marL="57150" marR="933450" indent="-57150" algn="just">
              <a:lnSpc>
                <a:spcPts val="1300"/>
              </a:lnSpc>
              <a:spcAft>
                <a:spcPts val="0"/>
              </a:spcAft>
            </a:pPr>
            <a:r>
              <a:rPr lang="ja-JP" sz="1100" kern="100" dirty="0">
                <a:solidFill>
                  <a:schemeClr val="tx1"/>
                </a:solidFill>
                <a:effectLst/>
                <a:latin typeface="Century"/>
                <a:ea typeface="ＭＳ Ｐ明朝"/>
                <a:cs typeface="Times New Roman"/>
              </a:rPr>
              <a:t>・土地区画整理</a:t>
            </a:r>
            <a:r>
              <a:rPr lang="ja-JP" sz="1100" kern="100" dirty="0" smtClean="0">
                <a:solidFill>
                  <a:schemeClr val="tx1"/>
                </a:solidFill>
                <a:effectLst/>
                <a:latin typeface="Century"/>
                <a:ea typeface="ＭＳ Ｐ明朝"/>
                <a:cs typeface="Times New Roman"/>
              </a:rPr>
              <a:t>など</a:t>
            </a:r>
            <a:endParaRPr lang="en-US" altLang="ja-JP" sz="1100" kern="100" dirty="0" smtClean="0">
              <a:solidFill>
                <a:schemeClr val="tx1"/>
              </a:solidFill>
              <a:effectLst/>
              <a:latin typeface="Century"/>
              <a:ea typeface="ＭＳ Ｐ明朝"/>
              <a:cs typeface="Times New Roman"/>
            </a:endParaRPr>
          </a:p>
          <a:p>
            <a:pPr marL="57150" marR="933450" indent="-57150" algn="just">
              <a:lnSpc>
                <a:spcPts val="1300"/>
              </a:lnSpc>
              <a:spcAft>
                <a:spcPts val="0"/>
              </a:spcAft>
            </a:pPr>
            <a:r>
              <a:rPr lang="ja-JP" sz="1100" kern="100" dirty="0" smtClean="0">
                <a:solidFill>
                  <a:schemeClr val="tx1"/>
                </a:solidFill>
                <a:effectLst/>
                <a:latin typeface="Century"/>
                <a:ea typeface="ＭＳ Ｐ明朝"/>
                <a:cs typeface="Times New Roman"/>
              </a:rPr>
              <a:t>に</a:t>
            </a:r>
            <a:r>
              <a:rPr lang="ja-JP" sz="1100" kern="100" dirty="0">
                <a:solidFill>
                  <a:schemeClr val="tx1"/>
                </a:solidFill>
                <a:effectLst/>
                <a:latin typeface="Century"/>
                <a:ea typeface="ＭＳ Ｐ明朝"/>
                <a:cs typeface="Times New Roman"/>
              </a:rPr>
              <a:t>よる公園・緑地</a:t>
            </a:r>
            <a:r>
              <a:rPr lang="ja-JP" sz="1100" kern="100" dirty="0" smtClean="0">
                <a:solidFill>
                  <a:schemeClr val="tx1"/>
                </a:solidFill>
                <a:effectLst/>
                <a:latin typeface="Century"/>
                <a:ea typeface="ＭＳ Ｐ明朝"/>
                <a:cs typeface="Times New Roman"/>
              </a:rPr>
              <a:t>の</a:t>
            </a:r>
            <a:endParaRPr lang="en-US" altLang="ja-JP" sz="1100" kern="100" dirty="0" smtClean="0">
              <a:solidFill>
                <a:schemeClr val="tx1"/>
              </a:solidFill>
              <a:effectLst/>
              <a:latin typeface="Century"/>
              <a:ea typeface="ＭＳ Ｐ明朝"/>
              <a:cs typeface="Times New Roman"/>
            </a:endParaRPr>
          </a:p>
          <a:p>
            <a:pPr marL="57150" marR="933450" indent="-57150" algn="just">
              <a:lnSpc>
                <a:spcPts val="1300"/>
              </a:lnSpc>
              <a:spcAft>
                <a:spcPts val="0"/>
              </a:spcAft>
            </a:pPr>
            <a:r>
              <a:rPr lang="ja-JP" sz="1100" kern="100" dirty="0" smtClean="0">
                <a:solidFill>
                  <a:schemeClr val="tx1"/>
                </a:solidFill>
                <a:effectLst/>
                <a:latin typeface="Century"/>
                <a:ea typeface="ＭＳ Ｐ明朝"/>
                <a:cs typeface="Times New Roman"/>
              </a:rPr>
              <a:t>創出・</a:t>
            </a:r>
            <a:r>
              <a:rPr lang="ja-JP" sz="1100" kern="100" dirty="0">
                <a:solidFill>
                  <a:schemeClr val="tx1"/>
                </a:solidFill>
                <a:effectLst/>
                <a:latin typeface="Century"/>
                <a:ea typeface="ＭＳ Ｐ明朝"/>
                <a:cs typeface="Times New Roman"/>
              </a:rPr>
              <a:t>空家の</a:t>
            </a:r>
            <a:r>
              <a:rPr lang="ja-JP" sz="1100" kern="100" dirty="0" smtClean="0">
                <a:solidFill>
                  <a:schemeClr val="tx1"/>
                </a:solidFill>
                <a:effectLst/>
                <a:latin typeface="Century"/>
                <a:ea typeface="ＭＳ Ｐ明朝"/>
                <a:cs typeface="Times New Roman"/>
              </a:rPr>
              <a:t>除却</a:t>
            </a:r>
            <a:endParaRPr lang="en-US" altLang="ja-JP" sz="1100" kern="100" dirty="0" smtClean="0">
              <a:solidFill>
                <a:schemeClr val="tx1"/>
              </a:solidFill>
              <a:effectLst/>
              <a:latin typeface="Century"/>
              <a:ea typeface="ＭＳ Ｐ明朝"/>
              <a:cs typeface="Times New Roman"/>
            </a:endParaRPr>
          </a:p>
          <a:p>
            <a:pPr marL="57150" marR="933450" indent="-57150" algn="just">
              <a:lnSpc>
                <a:spcPts val="1300"/>
              </a:lnSpc>
              <a:spcAft>
                <a:spcPts val="0"/>
              </a:spcAft>
            </a:pPr>
            <a:r>
              <a:rPr lang="ja-JP" sz="1100" kern="100" dirty="0" smtClean="0">
                <a:solidFill>
                  <a:schemeClr val="tx1"/>
                </a:solidFill>
                <a:effectLst/>
                <a:latin typeface="Century"/>
                <a:ea typeface="ＭＳ Ｐ明朝"/>
                <a:cs typeface="Times New Roman"/>
              </a:rPr>
              <a:t>跡地</a:t>
            </a:r>
            <a:r>
              <a:rPr lang="ja-JP" sz="1100" kern="100" dirty="0">
                <a:solidFill>
                  <a:schemeClr val="tx1"/>
                </a:solidFill>
                <a:effectLst/>
                <a:latin typeface="Century"/>
                <a:ea typeface="ＭＳ Ｐ明朝"/>
                <a:cs typeface="Times New Roman"/>
              </a:rPr>
              <a:t>等を活用</a:t>
            </a:r>
            <a:r>
              <a:rPr lang="ja-JP" sz="1100" kern="100" dirty="0" smtClean="0">
                <a:solidFill>
                  <a:schemeClr val="tx1"/>
                </a:solidFill>
                <a:effectLst/>
                <a:latin typeface="Century"/>
                <a:ea typeface="ＭＳ Ｐ明朝"/>
                <a:cs typeface="Times New Roman"/>
              </a:rPr>
              <a:t>した</a:t>
            </a:r>
            <a:endParaRPr lang="en-US" altLang="ja-JP" sz="1100" kern="100" dirty="0" smtClean="0">
              <a:solidFill>
                <a:schemeClr val="tx1"/>
              </a:solidFill>
              <a:effectLst/>
              <a:latin typeface="Century"/>
              <a:ea typeface="ＭＳ Ｐ明朝"/>
              <a:cs typeface="Times New Roman"/>
            </a:endParaRPr>
          </a:p>
          <a:p>
            <a:pPr marL="57150" marR="933450" indent="-57150" algn="just">
              <a:lnSpc>
                <a:spcPts val="1300"/>
              </a:lnSpc>
              <a:spcAft>
                <a:spcPts val="0"/>
              </a:spcAft>
            </a:pPr>
            <a:r>
              <a:rPr lang="ja-JP" sz="1100" kern="100" dirty="0" smtClean="0">
                <a:solidFill>
                  <a:schemeClr val="tx1"/>
                </a:solidFill>
                <a:effectLst/>
                <a:latin typeface="Century"/>
                <a:ea typeface="ＭＳ Ｐ明朝"/>
                <a:cs typeface="Times New Roman"/>
              </a:rPr>
              <a:t>広場</a:t>
            </a:r>
            <a:r>
              <a:rPr lang="ja-JP" sz="1100" kern="100" dirty="0">
                <a:solidFill>
                  <a:schemeClr val="tx1"/>
                </a:solidFill>
                <a:effectLst/>
                <a:latin typeface="Century"/>
                <a:ea typeface="ＭＳ Ｐ明朝"/>
                <a:cs typeface="Times New Roman"/>
              </a:rPr>
              <a:t>整備</a:t>
            </a:r>
            <a:endParaRPr lang="ja-JP" sz="1100" kern="100" dirty="0">
              <a:solidFill>
                <a:schemeClr val="tx1"/>
              </a:solidFill>
              <a:effectLst/>
              <a:latin typeface="Century"/>
              <a:ea typeface="ＭＳ 明朝"/>
              <a:cs typeface="Times New Roman"/>
            </a:endParaRPr>
          </a:p>
        </p:txBody>
      </p:sp>
      <p:sp>
        <p:nvSpPr>
          <p:cNvPr id="94" name="正方形/長方形 93"/>
          <p:cNvSpPr/>
          <p:nvPr/>
        </p:nvSpPr>
        <p:spPr>
          <a:xfrm>
            <a:off x="4701067" y="5578195"/>
            <a:ext cx="2742077" cy="1105453"/>
          </a:xfrm>
          <a:prstGeom prst="rect">
            <a:avLst/>
          </a:prstGeom>
          <a:solidFill>
            <a:sysClr val="window" lastClr="FFFFFF"/>
          </a:solidFill>
          <a:ln w="12700" cap="flat" cmpd="sng" algn="ctr">
            <a:noFill/>
            <a:prstDash val="solid"/>
          </a:ln>
          <a:effectLst/>
        </p:spPr>
        <p:txBody>
          <a:bodyPr rot="0" spcFirstLastPara="0" vert="horz" wrap="square" lIns="36000" tIns="36000" rIns="36000" bIns="0" numCol="1" spcCol="0" rtlCol="0" fromWordArt="0" anchor="t" anchorCtr="0" forceAA="0" compatLnSpc="1">
            <a:prstTxWarp prst="textNoShape">
              <a:avLst/>
            </a:prstTxWarp>
            <a:noAutofit/>
          </a:bodyPr>
          <a:lstStyle/>
          <a:p>
            <a:pPr marL="114935" indent="-114935" algn="l">
              <a:lnSpc>
                <a:spcPts val="1300"/>
              </a:lnSpc>
              <a:spcAft>
                <a:spcPts val="0"/>
              </a:spcAft>
            </a:pPr>
            <a:r>
              <a:rPr lang="ja-JP" sz="1100" b="1" kern="100" dirty="0">
                <a:solidFill>
                  <a:schemeClr val="tx1"/>
                </a:solidFill>
                <a:effectLst/>
                <a:latin typeface="Century"/>
                <a:ea typeface="ＭＳ Ｐゴシック"/>
                <a:cs typeface="Times New Roman"/>
              </a:rPr>
              <a:t>○地域資源の再生</a:t>
            </a:r>
            <a:endParaRPr lang="ja-JP" sz="1100" kern="100" dirty="0">
              <a:solidFill>
                <a:schemeClr val="tx1"/>
              </a:solidFill>
              <a:effectLst/>
              <a:latin typeface="Century"/>
              <a:ea typeface="ＭＳ 明朝"/>
              <a:cs typeface="Times New Roman"/>
            </a:endParaRPr>
          </a:p>
          <a:p>
            <a:pPr marR="877570" indent="114300" algn="just">
              <a:lnSpc>
                <a:spcPts val="1300"/>
              </a:lnSpc>
              <a:spcBef>
                <a:spcPts val="120"/>
              </a:spcBef>
              <a:spcAft>
                <a:spcPts val="0"/>
              </a:spcAft>
            </a:pPr>
            <a:r>
              <a:rPr lang="ja-JP" altLang="en-US" sz="1100" kern="100" dirty="0" smtClean="0">
                <a:solidFill>
                  <a:schemeClr val="tx1"/>
                </a:solidFill>
                <a:effectLst/>
                <a:latin typeface="Century"/>
                <a:ea typeface="ＭＳ Ｐ明朝"/>
                <a:cs typeface="Times New Roman"/>
              </a:rPr>
              <a:t>　</a:t>
            </a:r>
            <a:r>
              <a:rPr lang="ja-JP" sz="1100" kern="100" dirty="0" smtClean="0">
                <a:solidFill>
                  <a:schemeClr val="tx1"/>
                </a:solidFill>
                <a:effectLst/>
                <a:latin typeface="Century"/>
                <a:ea typeface="ＭＳ Ｐ明朝"/>
                <a:cs typeface="Times New Roman"/>
              </a:rPr>
              <a:t>利用</a:t>
            </a:r>
            <a:r>
              <a:rPr lang="ja-JP" sz="1100" kern="100" dirty="0">
                <a:solidFill>
                  <a:schemeClr val="tx1"/>
                </a:solidFill>
                <a:effectLst/>
                <a:latin typeface="Century"/>
                <a:ea typeface="ＭＳ Ｐ明朝"/>
                <a:cs typeface="Times New Roman"/>
              </a:rPr>
              <a:t>可能な</a:t>
            </a:r>
            <a:r>
              <a:rPr lang="ja-JP" sz="1100" kern="100" dirty="0" smtClean="0">
                <a:solidFill>
                  <a:schemeClr val="tx1"/>
                </a:solidFill>
                <a:effectLst/>
                <a:latin typeface="Century"/>
                <a:ea typeface="ＭＳ Ｐ明朝"/>
                <a:cs typeface="Times New Roman"/>
              </a:rPr>
              <a:t>長屋な</a:t>
            </a:r>
            <a:endParaRPr lang="en-US" altLang="ja-JP" sz="1100" kern="100" dirty="0" smtClean="0">
              <a:solidFill>
                <a:schemeClr val="tx1"/>
              </a:solidFill>
              <a:effectLst/>
              <a:latin typeface="Century"/>
              <a:ea typeface="ＭＳ Ｐ明朝"/>
              <a:cs typeface="Times New Roman"/>
            </a:endParaRPr>
          </a:p>
          <a:p>
            <a:pPr marR="877570" indent="114300" algn="just">
              <a:lnSpc>
                <a:spcPts val="1300"/>
              </a:lnSpc>
              <a:spcBef>
                <a:spcPts val="120"/>
              </a:spcBef>
              <a:spcAft>
                <a:spcPts val="0"/>
              </a:spcAft>
            </a:pPr>
            <a:r>
              <a:rPr lang="ja-JP" altLang="en-US" sz="1100" kern="100" dirty="0" smtClean="0">
                <a:solidFill>
                  <a:schemeClr val="tx1"/>
                </a:solidFill>
                <a:effectLst/>
                <a:latin typeface="Century"/>
                <a:ea typeface="ＭＳ Ｐ明朝"/>
                <a:cs typeface="Times New Roman"/>
              </a:rPr>
              <a:t>ど</a:t>
            </a:r>
            <a:r>
              <a:rPr lang="ja-JP" sz="1100" kern="100" dirty="0" smtClean="0">
                <a:solidFill>
                  <a:schemeClr val="tx1"/>
                </a:solidFill>
                <a:effectLst/>
                <a:latin typeface="Century"/>
                <a:ea typeface="ＭＳ Ｐ明朝"/>
                <a:cs typeface="Times New Roman"/>
              </a:rPr>
              <a:t>の</a:t>
            </a:r>
            <a:r>
              <a:rPr lang="ja-JP" sz="1100" kern="100" dirty="0">
                <a:solidFill>
                  <a:schemeClr val="tx1"/>
                </a:solidFill>
                <a:effectLst/>
                <a:latin typeface="Century"/>
                <a:ea typeface="ＭＳ Ｐ明朝"/>
                <a:cs typeface="Times New Roman"/>
              </a:rPr>
              <a:t>地域資源</a:t>
            </a:r>
            <a:r>
              <a:rPr lang="ja-JP" sz="1100" kern="100" dirty="0" smtClean="0">
                <a:solidFill>
                  <a:schemeClr val="tx1"/>
                </a:solidFill>
                <a:effectLst/>
                <a:latin typeface="Century"/>
                <a:ea typeface="ＭＳ Ｐ明朝"/>
                <a:cs typeface="Times New Roman"/>
              </a:rPr>
              <a:t>の再生</a:t>
            </a:r>
            <a:endParaRPr lang="en-US" altLang="ja-JP" sz="1100" kern="100" dirty="0" smtClean="0">
              <a:solidFill>
                <a:schemeClr val="tx1"/>
              </a:solidFill>
              <a:effectLst/>
              <a:latin typeface="Century"/>
              <a:ea typeface="ＭＳ Ｐ明朝"/>
              <a:cs typeface="Times New Roman"/>
            </a:endParaRPr>
          </a:p>
          <a:p>
            <a:pPr marR="877570" indent="114300" algn="just">
              <a:lnSpc>
                <a:spcPts val="1300"/>
              </a:lnSpc>
              <a:spcBef>
                <a:spcPts val="120"/>
              </a:spcBef>
              <a:spcAft>
                <a:spcPts val="0"/>
              </a:spcAft>
            </a:pPr>
            <a:r>
              <a:rPr lang="ja-JP" sz="1100" kern="100" dirty="0" smtClean="0">
                <a:solidFill>
                  <a:schemeClr val="tx1"/>
                </a:solidFill>
                <a:effectLst/>
                <a:latin typeface="Century"/>
                <a:ea typeface="ＭＳ Ｐ明朝"/>
                <a:cs typeface="Times New Roman"/>
              </a:rPr>
              <a:t>に</a:t>
            </a:r>
            <a:r>
              <a:rPr lang="ja-JP" sz="1100" kern="100" dirty="0">
                <a:solidFill>
                  <a:schemeClr val="tx1"/>
                </a:solidFill>
                <a:effectLst/>
                <a:latin typeface="Century"/>
                <a:ea typeface="ＭＳ Ｐ明朝"/>
                <a:cs typeface="Times New Roman"/>
              </a:rPr>
              <a:t>より、まち</a:t>
            </a:r>
            <a:r>
              <a:rPr lang="ja-JP" sz="1100" kern="100" dirty="0" smtClean="0">
                <a:solidFill>
                  <a:schemeClr val="tx1"/>
                </a:solidFill>
                <a:effectLst/>
                <a:latin typeface="Century"/>
                <a:ea typeface="ＭＳ Ｐ明朝"/>
                <a:cs typeface="Times New Roman"/>
              </a:rPr>
              <a:t>の活性</a:t>
            </a:r>
            <a:endParaRPr lang="en-US" altLang="ja-JP" sz="1100" kern="100" dirty="0" smtClean="0">
              <a:solidFill>
                <a:schemeClr val="tx1"/>
              </a:solidFill>
              <a:effectLst/>
              <a:latin typeface="Century"/>
              <a:ea typeface="ＭＳ Ｐ明朝"/>
              <a:cs typeface="Times New Roman"/>
            </a:endParaRPr>
          </a:p>
          <a:p>
            <a:pPr marR="877570" indent="114300" algn="just">
              <a:lnSpc>
                <a:spcPts val="1300"/>
              </a:lnSpc>
              <a:spcBef>
                <a:spcPts val="120"/>
              </a:spcBef>
              <a:spcAft>
                <a:spcPts val="0"/>
              </a:spcAft>
            </a:pPr>
            <a:r>
              <a:rPr lang="ja-JP" sz="1100" kern="100" dirty="0" smtClean="0">
                <a:solidFill>
                  <a:schemeClr val="tx1"/>
                </a:solidFill>
                <a:effectLst/>
                <a:latin typeface="Century"/>
                <a:ea typeface="ＭＳ Ｐ明朝"/>
                <a:cs typeface="Times New Roman"/>
              </a:rPr>
              <a:t>化</a:t>
            </a:r>
            <a:r>
              <a:rPr lang="ja-JP" sz="1100" kern="100" dirty="0">
                <a:solidFill>
                  <a:schemeClr val="tx1"/>
                </a:solidFill>
                <a:effectLst/>
                <a:latin typeface="Century"/>
                <a:ea typeface="ＭＳ Ｐ明朝"/>
                <a:cs typeface="Times New Roman"/>
              </a:rPr>
              <a:t>に資する機能</a:t>
            </a:r>
            <a:r>
              <a:rPr lang="ja-JP" sz="1100" kern="100" dirty="0" smtClean="0">
                <a:solidFill>
                  <a:schemeClr val="tx1"/>
                </a:solidFill>
                <a:effectLst/>
                <a:latin typeface="Century"/>
                <a:ea typeface="ＭＳ Ｐ明朝"/>
                <a:cs typeface="Times New Roman"/>
              </a:rPr>
              <a:t>の</a:t>
            </a:r>
            <a:endParaRPr lang="en-US" altLang="ja-JP" sz="1100" kern="100" dirty="0" smtClean="0">
              <a:solidFill>
                <a:schemeClr val="tx1"/>
              </a:solidFill>
              <a:effectLst/>
              <a:latin typeface="Century"/>
              <a:ea typeface="ＭＳ Ｐ明朝"/>
              <a:cs typeface="Times New Roman"/>
            </a:endParaRPr>
          </a:p>
          <a:p>
            <a:pPr marR="877570" indent="114300" algn="just">
              <a:lnSpc>
                <a:spcPts val="1300"/>
              </a:lnSpc>
              <a:spcBef>
                <a:spcPts val="120"/>
              </a:spcBef>
              <a:spcAft>
                <a:spcPts val="0"/>
              </a:spcAft>
            </a:pPr>
            <a:r>
              <a:rPr lang="ja-JP" sz="1100" kern="100" dirty="0" smtClean="0">
                <a:solidFill>
                  <a:schemeClr val="tx1"/>
                </a:solidFill>
                <a:effectLst/>
                <a:latin typeface="Century"/>
                <a:ea typeface="ＭＳ Ｐ明朝"/>
                <a:cs typeface="Times New Roman"/>
              </a:rPr>
              <a:t>導入</a:t>
            </a:r>
            <a:r>
              <a:rPr lang="ja-JP" sz="1100" kern="100" dirty="0">
                <a:solidFill>
                  <a:schemeClr val="tx1"/>
                </a:solidFill>
                <a:effectLst/>
                <a:latin typeface="Century"/>
                <a:ea typeface="ＭＳ Ｐ明朝"/>
                <a:cs typeface="Times New Roman"/>
              </a:rPr>
              <a:t>を促進</a:t>
            </a:r>
            <a:endParaRPr lang="ja-JP" sz="1100" kern="100" dirty="0">
              <a:solidFill>
                <a:schemeClr val="tx1"/>
              </a:solidFill>
              <a:effectLst/>
              <a:latin typeface="Century"/>
              <a:ea typeface="ＭＳ 明朝"/>
              <a:cs typeface="Times New Roman"/>
            </a:endParaRPr>
          </a:p>
        </p:txBody>
      </p:sp>
      <p:pic>
        <p:nvPicPr>
          <p:cNvPr id="95" name="図 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7792" y="4671797"/>
            <a:ext cx="1009328" cy="723422"/>
          </a:xfrm>
          <a:prstGeom prst="rect">
            <a:avLst/>
          </a:prstGeom>
        </p:spPr>
      </p:pic>
      <p:sp>
        <p:nvSpPr>
          <p:cNvPr id="96" name="正方形/長方形 95"/>
          <p:cNvSpPr/>
          <p:nvPr/>
        </p:nvSpPr>
        <p:spPr>
          <a:xfrm>
            <a:off x="6260033" y="5416350"/>
            <a:ext cx="895079" cy="112838"/>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solidFill>
                  <a:schemeClr val="tx1"/>
                </a:solidFill>
                <a:effectLst/>
                <a:ea typeface="ＭＳ Ｐゴシック"/>
                <a:cs typeface="Times New Roman"/>
              </a:rPr>
              <a:t>公園・広場の創出</a:t>
            </a:r>
            <a:endParaRPr lang="ja-JP" sz="1200" kern="100" dirty="0">
              <a:solidFill>
                <a:schemeClr val="tx1"/>
              </a:solidFill>
              <a:effectLst/>
              <a:ea typeface="ＭＳ 明朝"/>
              <a:cs typeface="Times New Roman"/>
            </a:endParaRPr>
          </a:p>
        </p:txBody>
      </p:sp>
      <p:grpSp>
        <p:nvGrpSpPr>
          <p:cNvPr id="97" name="グループ化 96"/>
          <p:cNvGrpSpPr/>
          <p:nvPr/>
        </p:nvGrpSpPr>
        <p:grpSpPr>
          <a:xfrm>
            <a:off x="6209650" y="3288218"/>
            <a:ext cx="1017470" cy="800810"/>
            <a:chOff x="0" y="0"/>
            <a:chExt cx="1018347" cy="829374"/>
          </a:xfrm>
        </p:grpSpPr>
        <p:pic>
          <p:nvPicPr>
            <p:cNvPr id="101" name="図 10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018347" cy="829374"/>
            </a:xfrm>
            <a:prstGeom prst="rect">
              <a:avLst/>
            </a:prstGeom>
          </p:spPr>
        </p:pic>
        <p:sp>
          <p:nvSpPr>
            <p:cNvPr id="102" name="正方形/長方形 11"/>
            <p:cNvSpPr>
              <a:spLocks noChangeAspect="1"/>
            </p:cNvSpPr>
            <p:nvPr/>
          </p:nvSpPr>
          <p:spPr>
            <a:xfrm>
              <a:off x="60385" y="370936"/>
              <a:ext cx="612614" cy="280514"/>
            </a:xfrm>
            <a:custGeom>
              <a:avLst/>
              <a:gdLst>
                <a:gd name="connsiteX0" fmla="*/ 0 w 1133475"/>
                <a:gd name="connsiteY0" fmla="*/ 0 h 466725"/>
                <a:gd name="connsiteX1" fmla="*/ 1133475 w 1133475"/>
                <a:gd name="connsiteY1" fmla="*/ 0 h 466725"/>
                <a:gd name="connsiteX2" fmla="*/ 1133475 w 1133475"/>
                <a:gd name="connsiteY2" fmla="*/ 466725 h 466725"/>
                <a:gd name="connsiteX3" fmla="*/ 0 w 1133475"/>
                <a:gd name="connsiteY3" fmla="*/ 466725 h 466725"/>
                <a:gd name="connsiteX4" fmla="*/ 0 w 1133475"/>
                <a:gd name="connsiteY4" fmla="*/ 0 h 466725"/>
                <a:gd name="connsiteX0" fmla="*/ 0 w 1133475"/>
                <a:gd name="connsiteY0" fmla="*/ 0 h 1800225"/>
                <a:gd name="connsiteX1" fmla="*/ 1133475 w 1133475"/>
                <a:gd name="connsiteY1" fmla="*/ 0 h 1800225"/>
                <a:gd name="connsiteX2" fmla="*/ 209550 w 1133475"/>
                <a:gd name="connsiteY2" fmla="*/ 1800225 h 1800225"/>
                <a:gd name="connsiteX3" fmla="*/ 0 w 1133475"/>
                <a:gd name="connsiteY3" fmla="*/ 466725 h 1800225"/>
                <a:gd name="connsiteX4" fmla="*/ 0 w 1133475"/>
                <a:gd name="connsiteY4" fmla="*/ 0 h 1800225"/>
                <a:gd name="connsiteX0" fmla="*/ 0 w 619125"/>
                <a:gd name="connsiteY0" fmla="*/ 0 h 1800225"/>
                <a:gd name="connsiteX1" fmla="*/ 619125 w 619125"/>
                <a:gd name="connsiteY1" fmla="*/ 1495425 h 1800225"/>
                <a:gd name="connsiteX2" fmla="*/ 209550 w 619125"/>
                <a:gd name="connsiteY2" fmla="*/ 1800225 h 1800225"/>
                <a:gd name="connsiteX3" fmla="*/ 0 w 619125"/>
                <a:gd name="connsiteY3" fmla="*/ 466725 h 1800225"/>
                <a:gd name="connsiteX4" fmla="*/ 0 w 619125"/>
                <a:gd name="connsiteY4" fmla="*/ 0 h 1800225"/>
                <a:gd name="connsiteX0" fmla="*/ 923925 w 1543050"/>
                <a:gd name="connsiteY0" fmla="*/ 0 h 1800225"/>
                <a:gd name="connsiteX1" fmla="*/ 1543050 w 1543050"/>
                <a:gd name="connsiteY1" fmla="*/ 1495425 h 1800225"/>
                <a:gd name="connsiteX2" fmla="*/ 1133475 w 1543050"/>
                <a:gd name="connsiteY2" fmla="*/ 1800225 h 1800225"/>
                <a:gd name="connsiteX3" fmla="*/ 0 w 1543050"/>
                <a:gd name="connsiteY3" fmla="*/ 1276350 h 1800225"/>
                <a:gd name="connsiteX4" fmla="*/ 923925 w 1543050"/>
                <a:gd name="connsiteY4" fmla="*/ 0 h 1800225"/>
                <a:gd name="connsiteX0" fmla="*/ 390525 w 1543050"/>
                <a:gd name="connsiteY0" fmla="*/ 0 h 695325"/>
                <a:gd name="connsiteX1" fmla="*/ 1543050 w 1543050"/>
                <a:gd name="connsiteY1" fmla="*/ 390525 h 695325"/>
                <a:gd name="connsiteX2" fmla="*/ 1133475 w 1543050"/>
                <a:gd name="connsiteY2" fmla="*/ 695325 h 695325"/>
                <a:gd name="connsiteX3" fmla="*/ 0 w 1543050"/>
                <a:gd name="connsiteY3" fmla="*/ 171450 h 695325"/>
                <a:gd name="connsiteX4" fmla="*/ 390525 w 1543050"/>
                <a:gd name="connsiteY4" fmla="*/ 0 h 695325"/>
                <a:gd name="connsiteX0" fmla="*/ 390525 w 1543050"/>
                <a:gd name="connsiteY0" fmla="*/ 0 h 609600"/>
                <a:gd name="connsiteX1" fmla="*/ 1543050 w 1543050"/>
                <a:gd name="connsiteY1" fmla="*/ 304800 h 609600"/>
                <a:gd name="connsiteX2" fmla="*/ 1133475 w 1543050"/>
                <a:gd name="connsiteY2" fmla="*/ 609600 h 609600"/>
                <a:gd name="connsiteX3" fmla="*/ 0 w 1543050"/>
                <a:gd name="connsiteY3" fmla="*/ 85725 h 609600"/>
                <a:gd name="connsiteX4" fmla="*/ 390525 w 1543050"/>
                <a:gd name="connsiteY4" fmla="*/ 0 h 609600"/>
                <a:gd name="connsiteX0" fmla="*/ 390525 w 1544883"/>
                <a:gd name="connsiteY0" fmla="*/ 0 h 609600"/>
                <a:gd name="connsiteX1" fmla="*/ 1543050 w 1544883"/>
                <a:gd name="connsiteY1" fmla="*/ 304800 h 609600"/>
                <a:gd name="connsiteX2" fmla="*/ 1543050 w 1544883"/>
                <a:gd name="connsiteY2" fmla="*/ 409575 h 609600"/>
                <a:gd name="connsiteX3" fmla="*/ 1133475 w 1544883"/>
                <a:gd name="connsiteY3" fmla="*/ 609600 h 609600"/>
                <a:gd name="connsiteX4" fmla="*/ 0 w 1544883"/>
                <a:gd name="connsiteY4" fmla="*/ 85725 h 609600"/>
                <a:gd name="connsiteX5" fmla="*/ 390525 w 1544883"/>
                <a:gd name="connsiteY5" fmla="*/ 0 h 609600"/>
                <a:gd name="connsiteX0" fmla="*/ 390525 w 1573575"/>
                <a:gd name="connsiteY0" fmla="*/ 0 h 613349"/>
                <a:gd name="connsiteX1" fmla="*/ 1543050 w 1573575"/>
                <a:gd name="connsiteY1" fmla="*/ 304800 h 613349"/>
                <a:gd name="connsiteX2" fmla="*/ 1133475 w 1573575"/>
                <a:gd name="connsiteY2" fmla="*/ 609600 h 613349"/>
                <a:gd name="connsiteX3" fmla="*/ 0 w 1573575"/>
                <a:gd name="connsiteY3" fmla="*/ 85725 h 613349"/>
                <a:gd name="connsiteX4" fmla="*/ 390525 w 1573575"/>
                <a:gd name="connsiteY4" fmla="*/ 0 h 613349"/>
                <a:gd name="connsiteX0" fmla="*/ 390525 w 1543050"/>
                <a:gd name="connsiteY0" fmla="*/ 0 h 617068"/>
                <a:gd name="connsiteX1" fmla="*/ 1543050 w 1543050"/>
                <a:gd name="connsiteY1" fmla="*/ 304800 h 617068"/>
                <a:gd name="connsiteX2" fmla="*/ 1133475 w 1543050"/>
                <a:gd name="connsiteY2" fmla="*/ 609600 h 617068"/>
                <a:gd name="connsiteX3" fmla="*/ 0 w 1543050"/>
                <a:gd name="connsiteY3" fmla="*/ 85725 h 617068"/>
                <a:gd name="connsiteX4" fmla="*/ 390525 w 1543050"/>
                <a:gd name="connsiteY4" fmla="*/ 0 h 617068"/>
                <a:gd name="connsiteX0" fmla="*/ 390525 w 1543050"/>
                <a:gd name="connsiteY0" fmla="*/ 0 h 609600"/>
                <a:gd name="connsiteX1" fmla="*/ 1543050 w 1543050"/>
                <a:gd name="connsiteY1" fmla="*/ 304800 h 609600"/>
                <a:gd name="connsiteX2" fmla="*/ 1133475 w 1543050"/>
                <a:gd name="connsiteY2" fmla="*/ 609600 h 609600"/>
                <a:gd name="connsiteX3" fmla="*/ 0 w 1543050"/>
                <a:gd name="connsiteY3" fmla="*/ 85725 h 609600"/>
                <a:gd name="connsiteX4" fmla="*/ 390525 w 1543050"/>
                <a:gd name="connsiteY4" fmla="*/ 0 h 609600"/>
                <a:gd name="connsiteX0" fmla="*/ 390525 w 1600200"/>
                <a:gd name="connsiteY0" fmla="*/ 0 h 609600"/>
                <a:gd name="connsiteX1" fmla="*/ 1600200 w 1600200"/>
                <a:gd name="connsiteY1" fmla="*/ 371475 h 609600"/>
                <a:gd name="connsiteX2" fmla="*/ 1133475 w 1600200"/>
                <a:gd name="connsiteY2" fmla="*/ 609600 h 609600"/>
                <a:gd name="connsiteX3" fmla="*/ 0 w 1600200"/>
                <a:gd name="connsiteY3" fmla="*/ 85725 h 609600"/>
                <a:gd name="connsiteX4" fmla="*/ 390525 w 1600200"/>
                <a:gd name="connsiteY4" fmla="*/ 0 h 609600"/>
                <a:gd name="connsiteX0" fmla="*/ 390525 w 1600200"/>
                <a:gd name="connsiteY0" fmla="*/ 0 h 609600"/>
                <a:gd name="connsiteX1" fmla="*/ 1600200 w 1600200"/>
                <a:gd name="connsiteY1" fmla="*/ 371475 h 609600"/>
                <a:gd name="connsiteX2" fmla="*/ 1133475 w 1600200"/>
                <a:gd name="connsiteY2" fmla="*/ 609600 h 609600"/>
                <a:gd name="connsiteX3" fmla="*/ 0 w 1600200"/>
                <a:gd name="connsiteY3" fmla="*/ 85725 h 609600"/>
                <a:gd name="connsiteX4" fmla="*/ 390525 w 1600200"/>
                <a:gd name="connsiteY4" fmla="*/ 0 h 609600"/>
                <a:gd name="connsiteX0" fmla="*/ 390525 w 1600200"/>
                <a:gd name="connsiteY0" fmla="*/ 0 h 677015"/>
                <a:gd name="connsiteX1" fmla="*/ 1600200 w 1600200"/>
                <a:gd name="connsiteY1" fmla="*/ 371475 h 677015"/>
                <a:gd name="connsiteX2" fmla="*/ 1133475 w 1600200"/>
                <a:gd name="connsiteY2" fmla="*/ 609600 h 677015"/>
                <a:gd name="connsiteX3" fmla="*/ 1152525 w 1600200"/>
                <a:gd name="connsiteY3" fmla="*/ 676275 h 677015"/>
                <a:gd name="connsiteX4" fmla="*/ 0 w 1600200"/>
                <a:gd name="connsiteY4" fmla="*/ 85725 h 677015"/>
                <a:gd name="connsiteX5" fmla="*/ 390525 w 1600200"/>
                <a:gd name="connsiteY5" fmla="*/ 0 h 677015"/>
                <a:gd name="connsiteX0" fmla="*/ 390525 w 1629704"/>
                <a:gd name="connsiteY0" fmla="*/ 0 h 682455"/>
                <a:gd name="connsiteX1" fmla="*/ 1600200 w 1629704"/>
                <a:gd name="connsiteY1" fmla="*/ 371475 h 682455"/>
                <a:gd name="connsiteX2" fmla="*/ 1152525 w 1629704"/>
                <a:gd name="connsiteY2" fmla="*/ 676275 h 682455"/>
                <a:gd name="connsiteX3" fmla="*/ 0 w 1629704"/>
                <a:gd name="connsiteY3" fmla="*/ 85725 h 682455"/>
                <a:gd name="connsiteX4" fmla="*/ 390525 w 1629704"/>
                <a:gd name="connsiteY4" fmla="*/ 0 h 682455"/>
                <a:gd name="connsiteX0" fmla="*/ 390525 w 1639353"/>
                <a:gd name="connsiteY0" fmla="*/ 0 h 731002"/>
                <a:gd name="connsiteX1" fmla="*/ 1600200 w 1639353"/>
                <a:gd name="connsiteY1" fmla="*/ 371475 h 731002"/>
                <a:gd name="connsiteX2" fmla="*/ 1152525 w 1639353"/>
                <a:gd name="connsiteY2" fmla="*/ 676275 h 731002"/>
                <a:gd name="connsiteX3" fmla="*/ 0 w 1639353"/>
                <a:gd name="connsiteY3" fmla="*/ 85725 h 731002"/>
                <a:gd name="connsiteX4" fmla="*/ 390525 w 1639353"/>
                <a:gd name="connsiteY4" fmla="*/ 0 h 731002"/>
                <a:gd name="connsiteX0" fmla="*/ 390525 w 1634919"/>
                <a:gd name="connsiteY0" fmla="*/ 0 h 720865"/>
                <a:gd name="connsiteX1" fmla="*/ 1600200 w 1634919"/>
                <a:gd name="connsiteY1" fmla="*/ 371475 h 720865"/>
                <a:gd name="connsiteX2" fmla="*/ 1152525 w 1634919"/>
                <a:gd name="connsiteY2" fmla="*/ 676275 h 720865"/>
                <a:gd name="connsiteX3" fmla="*/ 0 w 1634919"/>
                <a:gd name="connsiteY3" fmla="*/ 85725 h 720865"/>
                <a:gd name="connsiteX4" fmla="*/ 390525 w 1634919"/>
                <a:gd name="connsiteY4" fmla="*/ 0 h 720865"/>
                <a:gd name="connsiteX0" fmla="*/ 390525 w 1627151"/>
                <a:gd name="connsiteY0" fmla="*/ 0 h 720865"/>
                <a:gd name="connsiteX1" fmla="*/ 1600200 w 1627151"/>
                <a:gd name="connsiteY1" fmla="*/ 371475 h 720865"/>
                <a:gd name="connsiteX2" fmla="*/ 1152525 w 1627151"/>
                <a:gd name="connsiteY2" fmla="*/ 676275 h 720865"/>
                <a:gd name="connsiteX3" fmla="*/ 0 w 1627151"/>
                <a:gd name="connsiteY3" fmla="*/ 85725 h 720865"/>
                <a:gd name="connsiteX4" fmla="*/ 390525 w 1627151"/>
                <a:gd name="connsiteY4" fmla="*/ 0 h 720865"/>
                <a:gd name="connsiteX0" fmla="*/ 390525 w 1627151"/>
                <a:gd name="connsiteY0" fmla="*/ 0 h 676275"/>
                <a:gd name="connsiteX1" fmla="*/ 1600200 w 1627151"/>
                <a:gd name="connsiteY1" fmla="*/ 371475 h 676275"/>
                <a:gd name="connsiteX2" fmla="*/ 1152525 w 1627151"/>
                <a:gd name="connsiteY2" fmla="*/ 676275 h 676275"/>
                <a:gd name="connsiteX3" fmla="*/ 0 w 1627151"/>
                <a:gd name="connsiteY3" fmla="*/ 85725 h 676275"/>
                <a:gd name="connsiteX4" fmla="*/ 390525 w 1627151"/>
                <a:gd name="connsiteY4" fmla="*/ 0 h 676275"/>
                <a:gd name="connsiteX0" fmla="*/ 390525 w 1600200"/>
                <a:gd name="connsiteY0" fmla="*/ 0 h 676275"/>
                <a:gd name="connsiteX1" fmla="*/ 1600200 w 1600200"/>
                <a:gd name="connsiteY1" fmla="*/ 371475 h 676275"/>
                <a:gd name="connsiteX2" fmla="*/ 1152525 w 1600200"/>
                <a:gd name="connsiteY2" fmla="*/ 676275 h 676275"/>
                <a:gd name="connsiteX3" fmla="*/ 0 w 1600200"/>
                <a:gd name="connsiteY3" fmla="*/ 85725 h 676275"/>
                <a:gd name="connsiteX4" fmla="*/ 390525 w 1600200"/>
                <a:gd name="connsiteY4" fmla="*/ 0 h 67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676275">
                  <a:moveTo>
                    <a:pt x="390525" y="0"/>
                  </a:moveTo>
                  <a:lnTo>
                    <a:pt x="1600200" y="371475"/>
                  </a:lnTo>
                  <a:lnTo>
                    <a:pt x="1152525" y="676275"/>
                  </a:lnTo>
                  <a:cubicBezTo>
                    <a:pt x="777629" y="488971"/>
                    <a:pt x="384175" y="282575"/>
                    <a:pt x="0" y="85725"/>
                  </a:cubicBezTo>
                  <a:lnTo>
                    <a:pt x="390525"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800">
                <a:solidFill>
                  <a:schemeClr val="tx1"/>
                </a:solidFill>
              </a:endParaRPr>
            </a:p>
          </p:txBody>
        </p:sp>
      </p:grpSp>
      <p:sp>
        <p:nvSpPr>
          <p:cNvPr id="98" name="正方形/長方形 97"/>
          <p:cNvSpPr/>
          <p:nvPr/>
        </p:nvSpPr>
        <p:spPr>
          <a:xfrm>
            <a:off x="6167146" y="4105648"/>
            <a:ext cx="1155845" cy="156378"/>
          </a:xfrm>
          <a:prstGeom prst="rect">
            <a:avLst/>
          </a:prstGeom>
          <a:no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solidFill>
                  <a:schemeClr val="tx1"/>
                </a:solidFill>
                <a:effectLst/>
                <a:latin typeface="Century"/>
                <a:ea typeface="ＭＳ Ｐゴシック"/>
                <a:cs typeface="Times New Roman"/>
              </a:rPr>
              <a:t>生活支援施設の立地</a:t>
            </a:r>
            <a:endParaRPr lang="ja-JP" sz="1200" kern="100" dirty="0">
              <a:solidFill>
                <a:schemeClr val="tx1"/>
              </a:solidFill>
              <a:effectLst/>
              <a:latin typeface="Century"/>
              <a:ea typeface="ＭＳ 明朝"/>
              <a:cs typeface="Times New Roman"/>
            </a:endParaRPr>
          </a:p>
        </p:txBody>
      </p:sp>
      <p:pic>
        <p:nvPicPr>
          <p:cNvPr id="99" name="図 98"/>
          <p:cNvPicPr>
            <a:picLocks noChangeAspect="1"/>
          </p:cNvPicPr>
          <p:nvPr/>
        </p:nvPicPr>
        <p:blipFill rotWithShape="1">
          <a:blip r:embed="rId8" cstate="print">
            <a:extLst>
              <a:ext uri="{28A0092B-C50C-407E-A947-70E740481C1C}">
                <a14:useLocalDpi xmlns:a14="http://schemas.microsoft.com/office/drawing/2010/main" val="0"/>
              </a:ext>
            </a:extLst>
          </a:blip>
          <a:srcRect l="3543" t="18233" r="-1" b="15263"/>
          <a:stretch/>
        </p:blipFill>
        <p:spPr bwMode="auto">
          <a:xfrm>
            <a:off x="6407034" y="5662806"/>
            <a:ext cx="816632" cy="788897"/>
          </a:xfrm>
          <a:prstGeom prst="rect">
            <a:avLst/>
          </a:prstGeom>
          <a:ln>
            <a:noFill/>
          </a:ln>
          <a:extLst>
            <a:ext uri="{53640926-AAD7-44D8-BBD7-CCE9431645EC}">
              <a14:shadowObscured xmlns:a14="http://schemas.microsoft.com/office/drawing/2010/main"/>
            </a:ext>
          </a:extLst>
        </p:spPr>
      </p:pic>
      <p:sp>
        <p:nvSpPr>
          <p:cNvPr id="100" name="正方形/長方形 99"/>
          <p:cNvSpPr/>
          <p:nvPr/>
        </p:nvSpPr>
        <p:spPr>
          <a:xfrm>
            <a:off x="6479042" y="6465292"/>
            <a:ext cx="676070" cy="157605"/>
          </a:xfrm>
          <a:prstGeom prst="rect">
            <a:avLst/>
          </a:prstGeom>
          <a:no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solidFill>
                  <a:schemeClr val="tx1"/>
                </a:solidFill>
                <a:effectLst/>
                <a:latin typeface="Century"/>
                <a:ea typeface="ＭＳ Ｐゴシック"/>
                <a:cs typeface="Times New Roman"/>
              </a:rPr>
              <a:t>長屋の再生</a:t>
            </a:r>
            <a:endParaRPr lang="ja-JP" sz="1200" kern="100" dirty="0">
              <a:solidFill>
                <a:schemeClr val="tx1"/>
              </a:solidFill>
              <a:effectLst/>
              <a:latin typeface="Century"/>
              <a:ea typeface="ＭＳ 明朝"/>
              <a:cs typeface="Times New Roman"/>
            </a:endParaRPr>
          </a:p>
        </p:txBody>
      </p:sp>
      <p:grpSp>
        <p:nvGrpSpPr>
          <p:cNvPr id="85" name="グループ化 84"/>
          <p:cNvGrpSpPr/>
          <p:nvPr/>
        </p:nvGrpSpPr>
        <p:grpSpPr>
          <a:xfrm>
            <a:off x="3305256" y="3715503"/>
            <a:ext cx="1425575" cy="2317740"/>
            <a:chOff x="0" y="0"/>
            <a:chExt cx="1425575" cy="2317740"/>
          </a:xfrm>
        </p:grpSpPr>
        <p:sp>
          <p:nvSpPr>
            <p:cNvPr id="86" name="Oval 6"/>
            <p:cNvSpPr>
              <a:spLocks noChangeArrowheads="1"/>
            </p:cNvSpPr>
            <p:nvPr/>
          </p:nvSpPr>
          <p:spPr bwMode="auto">
            <a:xfrm>
              <a:off x="204716" y="191069"/>
              <a:ext cx="1056640" cy="662305"/>
            </a:xfrm>
            <a:prstGeom prst="rect">
              <a:avLst/>
            </a:prstGeom>
            <a:noFill/>
            <a:ln w="25400" cap="flat" cmpd="sng" algn="ctr">
              <a:noFill/>
              <a:prstDash val="solid"/>
              <a:headEnd/>
              <a:tailEnd/>
            </a:ln>
            <a:effectLst/>
          </p:spPr>
          <p:txBody>
            <a:bodyPr rot="0" vert="horz" wrap="square" lIns="74295" tIns="0" rIns="74295" bIns="0" anchor="ctr" anchorCtr="0" upright="1">
              <a:noAutofit/>
            </a:bodyPr>
            <a:lstStyle/>
            <a:p>
              <a:pPr algn="ctr">
                <a:lnSpc>
                  <a:spcPts val="1200"/>
                </a:lnSpc>
                <a:spcAft>
                  <a:spcPts val="0"/>
                </a:spcAft>
              </a:pPr>
              <a:r>
                <a:rPr lang="ja-JP" sz="1100" kern="100" dirty="0">
                  <a:solidFill>
                    <a:schemeClr val="tx1"/>
                  </a:solidFill>
                  <a:effectLst/>
                  <a:latin typeface="Century"/>
                  <a:ea typeface="Meiryo UI"/>
                  <a:cs typeface="Times New Roman"/>
                </a:rPr>
                <a:t>防災性の向上と</a:t>
              </a:r>
              <a:endParaRPr lang="ja-JP" sz="1100" kern="100" dirty="0">
                <a:solidFill>
                  <a:schemeClr val="tx1"/>
                </a:solidFill>
                <a:effectLst/>
                <a:latin typeface="Century"/>
                <a:ea typeface="ＭＳ 明朝"/>
                <a:cs typeface="Times New Roman"/>
              </a:endParaRPr>
            </a:p>
            <a:p>
              <a:pPr algn="ctr">
                <a:lnSpc>
                  <a:spcPts val="1400"/>
                </a:lnSpc>
                <a:spcAft>
                  <a:spcPts val="0"/>
                </a:spcAft>
              </a:pPr>
              <a:r>
                <a:rPr lang="ja-JP" sz="1100" kern="100" dirty="0">
                  <a:solidFill>
                    <a:schemeClr val="tx1"/>
                  </a:solidFill>
                  <a:effectLst/>
                  <a:latin typeface="Century"/>
                  <a:ea typeface="Meiryo UI"/>
                  <a:cs typeface="Times New Roman"/>
                </a:rPr>
                <a:t>地域の魅力向上の</a:t>
              </a:r>
              <a:r>
                <a:rPr lang="ja-JP" sz="1200" b="1" kern="100" dirty="0">
                  <a:solidFill>
                    <a:schemeClr val="tx1"/>
                  </a:solidFill>
                  <a:effectLst/>
                  <a:latin typeface="Century"/>
                  <a:ea typeface="Meiryo UI"/>
                  <a:cs typeface="Times New Roman"/>
                </a:rPr>
                <a:t>好循環</a:t>
              </a:r>
              <a:endParaRPr lang="ja-JP" sz="1200" kern="100" dirty="0">
                <a:solidFill>
                  <a:schemeClr val="tx1"/>
                </a:solidFill>
                <a:effectLst/>
                <a:latin typeface="Century"/>
                <a:ea typeface="ＭＳ 明朝"/>
                <a:cs typeface="Times New Roman"/>
              </a:endParaRPr>
            </a:p>
          </p:txBody>
        </p:sp>
        <p:sp>
          <p:nvSpPr>
            <p:cNvPr id="87" name="正方形/長方形 86"/>
            <p:cNvSpPr/>
            <p:nvPr/>
          </p:nvSpPr>
          <p:spPr>
            <a:xfrm>
              <a:off x="177420" y="887106"/>
              <a:ext cx="1109345" cy="1166640"/>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rot="0" spcFirstLastPara="0" vert="horz" wrap="square" lIns="72000" tIns="36000" rIns="0" bIns="0" numCol="1" spcCol="0" rtlCol="0" fromWordArt="0" anchor="t" anchorCtr="0" forceAA="0" compatLnSpc="1">
              <a:prstTxWarp prst="textNoShape">
                <a:avLst/>
              </a:prstTxWarp>
              <a:noAutofit/>
            </a:bodyPr>
            <a:lstStyle/>
            <a:p>
              <a:pPr marL="57150" indent="-57150" algn="ctr">
                <a:spcAft>
                  <a:spcPts val="0"/>
                </a:spcAft>
              </a:pPr>
              <a:r>
                <a:rPr lang="ja-JP" sz="1100" b="1" kern="100" dirty="0">
                  <a:solidFill>
                    <a:schemeClr val="tx1"/>
                  </a:solidFill>
                  <a:effectLst/>
                  <a:ea typeface="ＭＳ Ｐゴシック"/>
                  <a:cs typeface="Times New Roman"/>
                </a:rPr>
                <a:t>地域住民等との</a:t>
              </a:r>
              <a:endParaRPr lang="ja-JP" sz="1100" kern="100" dirty="0">
                <a:solidFill>
                  <a:schemeClr val="tx1"/>
                </a:solidFill>
                <a:effectLst/>
                <a:ea typeface="ＭＳ 明朝"/>
                <a:cs typeface="Times New Roman"/>
              </a:endParaRPr>
            </a:p>
            <a:p>
              <a:pPr marL="57150" indent="-57150" algn="ctr">
                <a:spcAft>
                  <a:spcPts val="0"/>
                </a:spcAft>
              </a:pPr>
              <a:r>
                <a:rPr lang="ja-JP" sz="1100" b="1" kern="100" dirty="0">
                  <a:solidFill>
                    <a:schemeClr val="tx1"/>
                  </a:solidFill>
                  <a:effectLst/>
                  <a:ea typeface="ＭＳ Ｐゴシック"/>
                  <a:cs typeface="Times New Roman"/>
                </a:rPr>
                <a:t>連携</a:t>
              </a:r>
              <a:endParaRPr lang="ja-JP" sz="1100" kern="100" dirty="0">
                <a:solidFill>
                  <a:schemeClr val="tx1"/>
                </a:solidFill>
                <a:effectLst/>
                <a:ea typeface="ＭＳ 明朝"/>
                <a:cs typeface="Times New Roman"/>
              </a:endParaRPr>
            </a:p>
            <a:p>
              <a:pPr marR="26670" algn="just">
                <a:lnSpc>
                  <a:spcPts val="1200"/>
                </a:lnSpc>
                <a:spcAft>
                  <a:spcPts val="0"/>
                </a:spcAft>
              </a:pPr>
              <a:r>
                <a:rPr lang="ja-JP" sz="1100" kern="100" dirty="0">
                  <a:solidFill>
                    <a:schemeClr val="tx1"/>
                  </a:solidFill>
                  <a:effectLst/>
                  <a:ea typeface="ＭＳ Ｐ明朝"/>
                  <a:cs typeface="Times New Roman"/>
                </a:rPr>
                <a:t>まちづくり協議会などと十分に話し合って理解を得ながら、地域とともに取り組む</a:t>
              </a:r>
              <a:endParaRPr lang="ja-JP" sz="1100" kern="100" dirty="0">
                <a:solidFill>
                  <a:schemeClr val="tx1"/>
                </a:solidFill>
                <a:effectLst/>
                <a:ea typeface="ＭＳ 明朝"/>
                <a:cs typeface="Times New Roman"/>
              </a:endParaRPr>
            </a:p>
          </p:txBody>
        </p:sp>
        <p:grpSp>
          <p:nvGrpSpPr>
            <p:cNvPr id="88" name="グループ化 87"/>
            <p:cNvGrpSpPr/>
            <p:nvPr/>
          </p:nvGrpSpPr>
          <p:grpSpPr>
            <a:xfrm>
              <a:off x="0" y="0"/>
              <a:ext cx="1425575" cy="2317740"/>
              <a:chOff x="0" y="0"/>
              <a:chExt cx="1425870" cy="2318313"/>
            </a:xfrm>
          </p:grpSpPr>
          <p:sp>
            <p:nvSpPr>
              <p:cNvPr id="89" name="下カーブ矢印 88"/>
              <p:cNvSpPr/>
              <p:nvPr/>
            </p:nvSpPr>
            <p:spPr>
              <a:xfrm>
                <a:off x="63795" y="0"/>
                <a:ext cx="1362075" cy="404832"/>
              </a:xfrm>
              <a:prstGeom prst="curvedDownArrow">
                <a:avLst/>
              </a:prstGeom>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800">
                  <a:solidFill>
                    <a:schemeClr val="tx1"/>
                  </a:solidFill>
                </a:endParaRPr>
              </a:p>
            </p:txBody>
          </p:sp>
          <p:sp>
            <p:nvSpPr>
              <p:cNvPr id="90" name="下カーブ矢印 89"/>
              <p:cNvSpPr/>
              <p:nvPr/>
            </p:nvSpPr>
            <p:spPr>
              <a:xfrm rot="10800000">
                <a:off x="0" y="1913481"/>
                <a:ext cx="1362075" cy="404832"/>
              </a:xfrm>
              <a:prstGeom prst="curvedDownArrow">
                <a:avLst/>
              </a:prstGeom>
              <a:solidFill>
                <a:srgbClr val="4F81BD"/>
              </a:solidFill>
              <a:ln w="127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800">
                  <a:solidFill>
                    <a:schemeClr val="tx1"/>
                  </a:solidFill>
                </a:endParaRPr>
              </a:p>
            </p:txBody>
          </p:sp>
        </p:grpSp>
      </p:grpSp>
      <p:sp>
        <p:nvSpPr>
          <p:cNvPr id="121" name="テキスト ボックス 120"/>
          <p:cNvSpPr txBox="1"/>
          <p:nvPr/>
        </p:nvSpPr>
        <p:spPr>
          <a:xfrm>
            <a:off x="7956376" y="6093296"/>
            <a:ext cx="1296144" cy="415498"/>
          </a:xfrm>
          <a:prstGeom prst="rect">
            <a:avLst/>
          </a:prstGeom>
          <a:noFill/>
        </p:spPr>
        <p:txBody>
          <a:bodyPr wrap="square" rtlCol="0">
            <a:spAutoFit/>
          </a:bodyPr>
          <a:lstStyle/>
          <a:p>
            <a:pPr marL="355600" indent="-355600" algn="l"/>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5600" indent="-355600" algn="l"/>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住まうビジョン・大阪</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107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大阪らしい多様な居住空間の創造</a:t>
            </a:r>
            <a:endParaRPr lang="ja-JP" altLang="en-US" sz="2000" b="1" dirty="0">
              <a:solidFill>
                <a:srgbClr val="000000"/>
              </a:solidFill>
              <a:ea typeface="HG丸ｺﾞｼｯｸM-PRO" pitchFamily="48" charset="-128"/>
            </a:endParaRPr>
          </a:p>
        </p:txBody>
      </p:sp>
      <p:sp>
        <p:nvSpPr>
          <p:cNvPr id="15" name="Rectangle 5"/>
          <p:cNvSpPr>
            <a:spLocks noChangeArrowheads="1"/>
          </p:cNvSpPr>
          <p:nvPr/>
        </p:nvSpPr>
        <p:spPr bwMode="auto">
          <a:xfrm>
            <a:off x="36000" y="432000"/>
            <a:ext cx="9072000" cy="1754320"/>
          </a:xfrm>
          <a:prstGeom prst="rect">
            <a:avLst/>
          </a:prstGeom>
          <a:noFill/>
          <a:ln w="9525">
            <a:solidFill>
              <a:schemeClr val="tx1"/>
            </a:solidFill>
            <a:prstDash val="sysDot"/>
            <a:miter lim="800000"/>
            <a:headEnd/>
            <a:tailEnd/>
          </a:ln>
          <a:effectLst/>
        </p:spPr>
        <p:txBody>
          <a:bodyPr wrap="square" lIns="91435" tIns="45717" rIns="91435" bIns="45717" anchor="t" anchorCtr="0">
            <a:spAutoFit/>
          </a:bodyPr>
          <a:lstStyle/>
          <a:p>
            <a:pPr marL="285750" indent="-285750" algn="l" defTabSz="914400">
              <a:spcBef>
                <a:spcPts val="0"/>
              </a:spcBef>
              <a:buClrTx/>
              <a:buSzTx/>
              <a:buFont typeface="Arial" panose="020B0604020202020204" pitchFamily="34" charset="0"/>
              <a:buChar char="•"/>
              <a:defRP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地域が持つストックやポテンシャルを活かし、大阪の魅力を活かした多様な</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住まい方を実現。</a:t>
            </a:r>
            <a:endParaRPr kumimoji="1" lang="ja-JP" altLang="en-US" sz="1800" dirty="0">
              <a:solidFill>
                <a:prstClr val="black"/>
              </a:solidFill>
              <a:latin typeface="HG丸ｺﾞｼｯｸM-PRO" panose="020F0600000000000000" pitchFamily="50" charset="-128"/>
              <a:ea typeface="HG丸ｺﾞｼｯｸM-PRO" panose="020F0600000000000000" pitchFamily="50" charset="-128"/>
            </a:endParaRPr>
          </a:p>
          <a:p>
            <a:pPr marL="285750" indent="-285750" algn="l" defTabSz="914400">
              <a:spcBef>
                <a:spcPts val="0"/>
              </a:spcBef>
              <a:buClrTx/>
              <a:buSzTx/>
              <a:buFont typeface="Arial" panose="020B0604020202020204" pitchFamily="34" charset="0"/>
              <a:buChar char="•"/>
              <a:defRP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働く場が豊富で、職住の近接性や交通利便性、生活利便性が高いといった大都市</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として</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の魅力と、大都市でありながら、人情味ある府民性、身近に豊かな自然や歴史・文化に</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触れる</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ことができ、くらしやすいと</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いう大阪ならではの魅力を活かした多様なライフスタイルを、様々なメディアを通じて府内外へ発信。</a:t>
            </a:r>
            <a:endParaRPr kumimoji="1" lang="ja-JP" altLang="en-US" sz="1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5796136" y="6380172"/>
            <a:ext cx="2376264" cy="253916"/>
          </a:xfrm>
          <a:prstGeom prst="rect">
            <a:avLst/>
          </a:prstGeom>
          <a:noFill/>
        </p:spPr>
        <p:txBody>
          <a:bodyPr wrap="square" rtlCol="0">
            <a:spAutoFit/>
          </a:bodyPr>
          <a:lstStyle/>
          <a:p>
            <a:pPr marL="355600" indent="-355600" algn="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出典：住まうビジョン・大阪</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17</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6" name="正方形/長方形 45"/>
          <p:cNvSpPr>
            <a:spLocks/>
          </p:cNvSpPr>
          <p:nvPr/>
        </p:nvSpPr>
        <p:spPr>
          <a:xfrm>
            <a:off x="827584" y="2348879"/>
            <a:ext cx="7560840" cy="4031293"/>
          </a:xfrm>
          <a:prstGeom prst="rect">
            <a:avLst/>
          </a:prstGeom>
          <a:solidFill>
            <a:sysClr val="window" lastClr="FFFFFF"/>
          </a:solidFill>
          <a:ln w="9525" cap="flat" cmpd="sng" algn="ctr">
            <a:solidFill>
              <a:schemeClr val="tx1"/>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100" kern="100">
                <a:effectLst/>
                <a:latin typeface="Century"/>
                <a:ea typeface="ＭＳ ゴシック"/>
                <a:cs typeface="Times New Roman"/>
              </a:rPr>
              <a:t>○大阪の住まう魅力の情報発信</a:t>
            </a:r>
            <a:endParaRPr lang="ja-JP" sz="1050" kern="100">
              <a:effectLst/>
              <a:latin typeface="Century"/>
              <a:ea typeface="ＭＳ 明朝"/>
              <a:cs typeface="Times New Roman"/>
            </a:endParaRPr>
          </a:p>
          <a:p>
            <a:pPr algn="l">
              <a:spcAft>
                <a:spcPts val="0"/>
              </a:spcAft>
            </a:pPr>
            <a:r>
              <a:rPr lang="en-US" sz="1100" kern="100">
                <a:effectLst/>
                <a:latin typeface="ＭＳ ゴシック"/>
                <a:ea typeface="ＭＳ 明朝"/>
                <a:cs typeface="Times New Roman"/>
              </a:rPr>
              <a:t> </a:t>
            </a:r>
            <a:endParaRPr lang="ja-JP" sz="1050" kern="100">
              <a:effectLst/>
              <a:latin typeface="Century"/>
              <a:ea typeface="ＭＳ 明朝"/>
              <a:cs typeface="Times New Roman"/>
            </a:endParaRPr>
          </a:p>
          <a:p>
            <a:pPr algn="l">
              <a:spcAft>
                <a:spcPts val="0"/>
              </a:spcAft>
            </a:pPr>
            <a:r>
              <a:rPr lang="en-US" sz="1100" kern="100">
                <a:effectLst/>
                <a:latin typeface="ＭＳ ゴシック"/>
                <a:ea typeface="ＭＳ 明朝"/>
                <a:cs typeface="Times New Roman"/>
              </a:rPr>
              <a:t> </a:t>
            </a:r>
            <a:endParaRPr lang="ja-JP" sz="1050" kern="100">
              <a:effectLst/>
              <a:latin typeface="Century"/>
              <a:ea typeface="ＭＳ 明朝"/>
              <a:cs typeface="Times New Roman"/>
            </a:endParaRPr>
          </a:p>
          <a:p>
            <a:pPr algn="l">
              <a:spcAft>
                <a:spcPts val="0"/>
              </a:spcAft>
            </a:pPr>
            <a:r>
              <a:rPr lang="en-US" sz="1100" kern="100">
                <a:effectLst/>
                <a:latin typeface="ＭＳ ゴシック"/>
                <a:ea typeface="ＭＳ 明朝"/>
                <a:cs typeface="Times New Roman"/>
              </a:rPr>
              <a:t> </a:t>
            </a:r>
            <a:endParaRPr lang="ja-JP" sz="1050" kern="100">
              <a:effectLst/>
              <a:latin typeface="Century"/>
              <a:ea typeface="ＭＳ 明朝"/>
              <a:cs typeface="Times New Roman"/>
            </a:endParaRPr>
          </a:p>
          <a:p>
            <a:pPr algn="l">
              <a:spcAft>
                <a:spcPts val="0"/>
              </a:spcAft>
            </a:pPr>
            <a:r>
              <a:rPr lang="en-US" sz="1100" kern="100">
                <a:effectLst/>
                <a:latin typeface="ＭＳ ゴシック"/>
                <a:ea typeface="ＭＳ 明朝"/>
                <a:cs typeface="Times New Roman"/>
              </a:rPr>
              <a:t> </a:t>
            </a:r>
            <a:endParaRPr lang="ja-JP" sz="1050" kern="100">
              <a:effectLst/>
              <a:latin typeface="Century"/>
              <a:ea typeface="ＭＳ 明朝"/>
              <a:cs typeface="Times New Roman"/>
            </a:endParaRPr>
          </a:p>
          <a:p>
            <a:pPr algn="l">
              <a:spcAft>
                <a:spcPts val="0"/>
              </a:spcAft>
            </a:pPr>
            <a:r>
              <a:rPr lang="en-US" sz="1100" kern="100">
                <a:effectLst/>
                <a:latin typeface="ＭＳ ゴシック"/>
                <a:ea typeface="ＭＳ 明朝"/>
                <a:cs typeface="Times New Roman"/>
              </a:rPr>
              <a:t> </a:t>
            </a:r>
            <a:endParaRPr lang="ja-JP" sz="1050" kern="100">
              <a:effectLst/>
              <a:latin typeface="Century"/>
              <a:ea typeface="ＭＳ 明朝"/>
              <a:cs typeface="Times New Roman"/>
            </a:endParaRPr>
          </a:p>
        </p:txBody>
      </p:sp>
      <p:sp>
        <p:nvSpPr>
          <p:cNvPr id="47" name="角丸四角形 46"/>
          <p:cNvSpPr/>
          <p:nvPr/>
        </p:nvSpPr>
        <p:spPr>
          <a:xfrm>
            <a:off x="1383705" y="2708920"/>
            <a:ext cx="6500663" cy="539686"/>
          </a:xfrm>
          <a:prstGeom prst="roundRect">
            <a:avLst/>
          </a:prstGeom>
          <a:solidFill>
            <a:srgbClr val="CCFFFF"/>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0" bIns="0" numCol="1" spcCol="0" rtlCol="0" fromWordArt="0" anchor="ctr" anchorCtr="0" forceAA="0" compatLnSpc="1">
            <a:prstTxWarp prst="textNoShape">
              <a:avLst/>
            </a:prstTxWarp>
            <a:noAutofit/>
          </a:bodyPr>
          <a:lstStyle/>
          <a:p>
            <a:pPr algn="l">
              <a:lnSpc>
                <a:spcPts val="1400"/>
              </a:lnSpc>
              <a:spcAft>
                <a:spcPts val="0"/>
              </a:spcAft>
            </a:pPr>
            <a:r>
              <a:rPr lang="ja-JP" sz="1200" kern="100" dirty="0">
                <a:solidFill>
                  <a:srgbClr val="000000"/>
                </a:solidFill>
                <a:effectLst/>
                <a:ea typeface="Meiryo UI"/>
                <a:cs typeface="Times New Roman"/>
              </a:rPr>
              <a:t>・大学等との連携も図りつつ、様々なメディアを通じ情報発信</a:t>
            </a:r>
            <a:endParaRPr lang="ja-JP" sz="1200" kern="100" dirty="0">
              <a:effectLst/>
              <a:ea typeface="ＭＳ 明朝"/>
              <a:cs typeface="Times New Roman"/>
            </a:endParaRPr>
          </a:p>
          <a:p>
            <a:pPr marL="89535" indent="-89535" algn="l">
              <a:lnSpc>
                <a:spcPts val="1400"/>
              </a:lnSpc>
              <a:spcBef>
                <a:spcPts val="360"/>
              </a:spcBef>
              <a:spcAft>
                <a:spcPts val="0"/>
              </a:spcAft>
            </a:pPr>
            <a:r>
              <a:rPr lang="ja-JP" sz="1200" kern="100" dirty="0">
                <a:solidFill>
                  <a:srgbClr val="000000"/>
                </a:solidFill>
                <a:effectLst/>
                <a:ea typeface="Meiryo UI"/>
                <a:cs typeface="Times New Roman"/>
              </a:rPr>
              <a:t>・移住促進ｲﾍﾞﾝﾄ等で、仕事や住まい、子育て支援ｻｰﾋﾞｽなどくらしに関する支援・情報をﾊﾟｯｹｰｼﾞで提供</a:t>
            </a:r>
            <a:endParaRPr lang="ja-JP" sz="1200" kern="100" dirty="0">
              <a:effectLst/>
              <a:ea typeface="ＭＳ 明朝"/>
              <a:cs typeface="Times New Roman"/>
            </a:endParaRPr>
          </a:p>
        </p:txBody>
      </p:sp>
      <p:grpSp>
        <p:nvGrpSpPr>
          <p:cNvPr id="48" name="グループ化 47"/>
          <p:cNvGrpSpPr/>
          <p:nvPr/>
        </p:nvGrpSpPr>
        <p:grpSpPr>
          <a:xfrm>
            <a:off x="1331640" y="3417967"/>
            <a:ext cx="6336704" cy="2603321"/>
            <a:chOff x="-535643" y="-24901"/>
            <a:chExt cx="6337121" cy="2604079"/>
          </a:xfrm>
        </p:grpSpPr>
        <p:grpSp>
          <p:nvGrpSpPr>
            <p:cNvPr id="61" name="グループ化 60"/>
            <p:cNvGrpSpPr/>
            <p:nvPr/>
          </p:nvGrpSpPr>
          <p:grpSpPr>
            <a:xfrm>
              <a:off x="-535643" y="-24901"/>
              <a:ext cx="6337121" cy="2604079"/>
              <a:chOff x="-535643" y="-24901"/>
              <a:chExt cx="6337121" cy="2604079"/>
            </a:xfrm>
          </p:grpSpPr>
          <p:grpSp>
            <p:nvGrpSpPr>
              <p:cNvPr id="63" name="グループ化 62"/>
              <p:cNvGrpSpPr/>
              <p:nvPr/>
            </p:nvGrpSpPr>
            <p:grpSpPr>
              <a:xfrm>
                <a:off x="-535643" y="-24901"/>
                <a:ext cx="6337121" cy="2604079"/>
                <a:chOff x="-535643" y="-24901"/>
                <a:chExt cx="6337121" cy="2604079"/>
              </a:xfrm>
            </p:grpSpPr>
            <p:grpSp>
              <p:nvGrpSpPr>
                <p:cNvPr id="65" name="グループ化 64"/>
                <p:cNvGrpSpPr/>
                <p:nvPr/>
              </p:nvGrpSpPr>
              <p:grpSpPr>
                <a:xfrm>
                  <a:off x="-535643" y="-24901"/>
                  <a:ext cx="6337121" cy="2604079"/>
                  <a:chOff x="-535643" y="-24901"/>
                  <a:chExt cx="6337121" cy="2604079"/>
                </a:xfrm>
              </p:grpSpPr>
              <p:sp>
                <p:nvSpPr>
                  <p:cNvPr id="67" name="円/楕円 66"/>
                  <p:cNvSpPr/>
                  <p:nvPr/>
                </p:nvSpPr>
                <p:spPr>
                  <a:xfrm>
                    <a:off x="1716657" y="793630"/>
                    <a:ext cx="1776742" cy="1776742"/>
                  </a:xfrm>
                  <a:prstGeom prst="ellipse">
                    <a:avLst/>
                  </a:prstGeom>
                  <a:solidFill>
                    <a:schemeClr val="accent5">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8" name="正方形/長方形 67"/>
                  <p:cNvSpPr/>
                  <p:nvPr/>
                </p:nvSpPr>
                <p:spPr>
                  <a:xfrm>
                    <a:off x="112472" y="-24901"/>
                    <a:ext cx="3179110" cy="783905"/>
                  </a:xfrm>
                  <a:prstGeom prst="rect">
                    <a:avLst/>
                  </a:prstGeom>
                  <a:solidFill>
                    <a:srgbClr val="CCCC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89535" algn="l">
                      <a:lnSpc>
                        <a:spcPts val="1100"/>
                      </a:lnSpc>
                      <a:spcAft>
                        <a:spcPts val="0"/>
                      </a:spcAft>
                    </a:pPr>
                    <a:r>
                      <a:rPr lang="ja-JP" sz="1100" kern="100" dirty="0">
                        <a:solidFill>
                          <a:srgbClr val="000000"/>
                        </a:solidFill>
                        <a:effectLst/>
                        <a:ea typeface="Meiryo UI"/>
                        <a:cs typeface="Times New Roman"/>
                      </a:rPr>
                      <a:t>【大阪の魅力】</a:t>
                    </a:r>
                    <a:endParaRPr lang="ja-JP" sz="1600" kern="100" dirty="0">
                      <a:effectLst/>
                      <a:ea typeface="ＭＳ 明朝"/>
                      <a:cs typeface="Times New Roman"/>
                    </a:endParaRPr>
                  </a:p>
                  <a:p>
                    <a:pPr marL="153035" indent="-62230" algn="l">
                      <a:lnSpc>
                        <a:spcPts val="1100"/>
                      </a:lnSpc>
                      <a:spcAft>
                        <a:spcPts val="0"/>
                      </a:spcAft>
                    </a:pPr>
                    <a:r>
                      <a:rPr lang="ja-JP" sz="1100" kern="100" dirty="0">
                        <a:solidFill>
                          <a:srgbClr val="000000"/>
                        </a:solidFill>
                        <a:effectLst/>
                        <a:ea typeface="Meiryo UI"/>
                        <a:cs typeface="Times New Roman"/>
                      </a:rPr>
                      <a:t>・交通利便性、生活利便性が高い</a:t>
                    </a:r>
                    <a:endParaRPr lang="ja-JP" sz="1600" kern="100" dirty="0">
                      <a:effectLst/>
                      <a:ea typeface="ＭＳ 明朝"/>
                      <a:cs typeface="Times New Roman"/>
                    </a:endParaRPr>
                  </a:p>
                  <a:p>
                    <a:pPr marL="153035" indent="-62230" algn="l">
                      <a:lnSpc>
                        <a:spcPts val="1100"/>
                      </a:lnSpc>
                      <a:spcAft>
                        <a:spcPts val="0"/>
                      </a:spcAft>
                    </a:pPr>
                    <a:r>
                      <a:rPr lang="ja-JP" sz="1100" kern="100" dirty="0">
                        <a:solidFill>
                          <a:srgbClr val="000000"/>
                        </a:solidFill>
                        <a:effectLst/>
                        <a:ea typeface="Meiryo UI"/>
                        <a:cs typeface="Times New Roman"/>
                      </a:rPr>
                      <a:t>・</a:t>
                    </a:r>
                    <a:r>
                      <a:rPr lang="ja-JP" sz="1100" kern="100" dirty="0" smtClean="0">
                        <a:solidFill>
                          <a:srgbClr val="000000"/>
                        </a:solidFill>
                        <a:effectLst/>
                        <a:ea typeface="Meiryo UI"/>
                        <a:cs typeface="Times New Roman"/>
                      </a:rPr>
                      <a:t>ライフステージに</a:t>
                    </a:r>
                    <a:r>
                      <a:rPr lang="ja-JP" sz="1100" kern="100" dirty="0">
                        <a:solidFill>
                          <a:srgbClr val="000000"/>
                        </a:solidFill>
                        <a:effectLst/>
                        <a:ea typeface="Meiryo UI"/>
                        <a:cs typeface="Times New Roman"/>
                      </a:rPr>
                      <a:t>応じて選択できる多様な地域特性</a:t>
                    </a:r>
                    <a:endParaRPr lang="ja-JP" sz="1600" kern="100" dirty="0">
                      <a:effectLst/>
                      <a:ea typeface="ＭＳ 明朝"/>
                      <a:cs typeface="Times New Roman"/>
                    </a:endParaRPr>
                  </a:p>
                  <a:p>
                    <a:pPr marL="153035" indent="-62230" algn="l">
                      <a:lnSpc>
                        <a:spcPts val="1100"/>
                      </a:lnSpc>
                      <a:spcAft>
                        <a:spcPts val="0"/>
                      </a:spcAft>
                    </a:pPr>
                    <a:r>
                      <a:rPr lang="ja-JP" sz="1100" kern="100" dirty="0">
                        <a:solidFill>
                          <a:srgbClr val="000000"/>
                        </a:solidFill>
                        <a:effectLst/>
                        <a:ea typeface="Meiryo UI"/>
                        <a:cs typeface="Times New Roman"/>
                      </a:rPr>
                      <a:t>・都市型テーマパークから自然豊かな山登りまですべて</a:t>
                    </a:r>
                    <a:r>
                      <a:rPr lang="ja-JP" sz="1100" kern="100" dirty="0" smtClean="0">
                        <a:solidFill>
                          <a:srgbClr val="000000"/>
                        </a:solidFill>
                        <a:effectLst/>
                        <a:ea typeface="Meiryo UI"/>
                        <a:cs typeface="Times New Roman"/>
                      </a:rPr>
                      <a:t>が</a:t>
                    </a:r>
                    <a:endParaRPr lang="en-US" altLang="ja-JP" sz="1100" kern="100" dirty="0" smtClean="0">
                      <a:solidFill>
                        <a:srgbClr val="000000"/>
                      </a:solidFill>
                      <a:effectLst/>
                      <a:ea typeface="Meiryo UI"/>
                      <a:cs typeface="Times New Roman"/>
                    </a:endParaRPr>
                  </a:p>
                  <a:p>
                    <a:pPr marL="153035" indent="-62230" algn="l">
                      <a:lnSpc>
                        <a:spcPts val="1100"/>
                      </a:lnSpc>
                      <a:spcAft>
                        <a:spcPts val="0"/>
                      </a:spcAft>
                    </a:pPr>
                    <a:r>
                      <a:rPr lang="en-US" altLang="ja-JP" sz="1100" kern="100" dirty="0" smtClean="0">
                        <a:solidFill>
                          <a:srgbClr val="000000"/>
                        </a:solidFill>
                        <a:effectLst/>
                        <a:ea typeface="Meiryo UI"/>
                        <a:cs typeface="Times New Roman"/>
                      </a:rPr>
                      <a:t> </a:t>
                    </a:r>
                    <a:r>
                      <a:rPr lang="ja-JP" sz="1100" kern="100" dirty="0" smtClean="0">
                        <a:solidFill>
                          <a:srgbClr val="000000"/>
                        </a:solidFill>
                        <a:effectLst/>
                        <a:ea typeface="Meiryo UI"/>
                        <a:cs typeface="Times New Roman"/>
                      </a:rPr>
                      <a:t>１時間</a:t>
                    </a:r>
                    <a:r>
                      <a:rPr lang="ja-JP" sz="1100" kern="100" dirty="0">
                        <a:solidFill>
                          <a:srgbClr val="000000"/>
                        </a:solidFill>
                        <a:effectLst/>
                        <a:ea typeface="Meiryo UI"/>
                        <a:cs typeface="Times New Roman"/>
                      </a:rPr>
                      <a:t>圏内</a:t>
                    </a:r>
                    <a:endParaRPr lang="ja-JP" sz="1600" kern="100" dirty="0">
                      <a:effectLst/>
                      <a:ea typeface="ＭＳ 明朝"/>
                      <a:cs typeface="Times New Roman"/>
                    </a:endParaRPr>
                  </a:p>
                </p:txBody>
              </p:sp>
              <p:sp>
                <p:nvSpPr>
                  <p:cNvPr id="69" name="円/楕円 68"/>
                  <p:cNvSpPr/>
                  <p:nvPr/>
                </p:nvSpPr>
                <p:spPr>
                  <a:xfrm>
                    <a:off x="2200841" y="595222"/>
                    <a:ext cx="779362" cy="779363"/>
                  </a:xfrm>
                  <a:prstGeom prst="ellipse">
                    <a:avLst/>
                  </a:prstGeom>
                  <a:solidFill>
                    <a:schemeClr val="tx2">
                      <a:lumMod val="40000"/>
                      <a:lumOff val="60000"/>
                    </a:schemeClr>
                  </a:solidFill>
                  <a:ln w="12700"/>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0" name="正方形/長方形 69"/>
                  <p:cNvSpPr/>
                  <p:nvPr/>
                </p:nvSpPr>
                <p:spPr>
                  <a:xfrm>
                    <a:off x="2200841" y="785004"/>
                    <a:ext cx="827658" cy="32385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100"/>
                      </a:lnSpc>
                      <a:spcAft>
                        <a:spcPts val="0"/>
                      </a:spcAft>
                    </a:pPr>
                    <a:r>
                      <a:rPr lang="ja-JP" sz="1100" b="1" kern="100" dirty="0">
                        <a:solidFill>
                          <a:srgbClr val="000000"/>
                        </a:solidFill>
                        <a:effectLst/>
                        <a:ea typeface="Meiryo UI"/>
                        <a:cs typeface="Times New Roman"/>
                      </a:rPr>
                      <a:t>自分にあった</a:t>
                    </a:r>
                    <a:endParaRPr lang="ja-JP" kern="100" dirty="0">
                      <a:effectLst/>
                      <a:ea typeface="ＭＳ 明朝"/>
                      <a:cs typeface="Times New Roman"/>
                    </a:endParaRPr>
                  </a:p>
                  <a:p>
                    <a:pPr algn="ctr">
                      <a:lnSpc>
                        <a:spcPts val="1100"/>
                      </a:lnSpc>
                      <a:spcAft>
                        <a:spcPts val="0"/>
                      </a:spcAft>
                    </a:pPr>
                    <a:r>
                      <a:rPr lang="ja-JP" sz="1100" b="1" kern="100" dirty="0">
                        <a:solidFill>
                          <a:srgbClr val="000000"/>
                        </a:solidFill>
                        <a:effectLst/>
                        <a:ea typeface="Meiryo UI"/>
                        <a:cs typeface="Times New Roman"/>
                      </a:rPr>
                      <a:t>地域に住む</a:t>
                    </a:r>
                    <a:endParaRPr lang="ja-JP" kern="100" dirty="0">
                      <a:effectLst/>
                      <a:ea typeface="ＭＳ 明朝"/>
                      <a:cs typeface="Times New Roman"/>
                    </a:endParaRPr>
                  </a:p>
                </p:txBody>
              </p:sp>
              <p:sp>
                <p:nvSpPr>
                  <p:cNvPr id="71" name="正方形/長方形 70"/>
                  <p:cNvSpPr/>
                  <p:nvPr/>
                </p:nvSpPr>
                <p:spPr>
                  <a:xfrm>
                    <a:off x="-535643" y="1820173"/>
                    <a:ext cx="2128336" cy="759005"/>
                  </a:xfrm>
                  <a:prstGeom prst="rect">
                    <a:avLst/>
                  </a:prstGeom>
                  <a:solidFill>
                    <a:srgbClr val="CCCC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88900" indent="-35560" algn="l">
                      <a:lnSpc>
                        <a:spcPts val="1100"/>
                      </a:lnSpc>
                      <a:spcAft>
                        <a:spcPts val="0"/>
                      </a:spcAft>
                    </a:pPr>
                    <a:r>
                      <a:rPr lang="ja-JP" sz="1100" kern="100" dirty="0">
                        <a:solidFill>
                          <a:srgbClr val="000000"/>
                        </a:solidFill>
                        <a:effectLst/>
                        <a:ea typeface="Meiryo UI"/>
                        <a:cs typeface="Times New Roman"/>
                      </a:rPr>
                      <a:t>【大阪の魅力】</a:t>
                    </a:r>
                    <a:endParaRPr lang="ja-JP" sz="1600" kern="100" dirty="0">
                      <a:effectLst/>
                      <a:ea typeface="ＭＳ 明朝"/>
                      <a:cs typeface="Times New Roman"/>
                    </a:endParaRPr>
                  </a:p>
                  <a:p>
                    <a:pPr marL="88900" indent="-35560" algn="l">
                      <a:lnSpc>
                        <a:spcPts val="1100"/>
                      </a:lnSpc>
                      <a:spcAft>
                        <a:spcPts val="0"/>
                      </a:spcAft>
                    </a:pPr>
                    <a:r>
                      <a:rPr lang="ja-JP" sz="1100" kern="100" dirty="0">
                        <a:solidFill>
                          <a:srgbClr val="000000"/>
                        </a:solidFill>
                        <a:effectLst/>
                        <a:ea typeface="Meiryo UI"/>
                        <a:cs typeface="Times New Roman"/>
                      </a:rPr>
                      <a:t>・首都圏に比べてリーズナブルな</a:t>
                    </a:r>
                    <a:endParaRPr lang="ja-JP" sz="1600" kern="100" dirty="0">
                      <a:effectLst/>
                      <a:ea typeface="ＭＳ 明朝"/>
                      <a:cs typeface="Times New Roman"/>
                    </a:endParaRPr>
                  </a:p>
                  <a:p>
                    <a:pPr marL="88265" indent="26670" algn="l">
                      <a:lnSpc>
                        <a:spcPts val="1100"/>
                      </a:lnSpc>
                      <a:spcAft>
                        <a:spcPts val="0"/>
                      </a:spcAft>
                    </a:pPr>
                    <a:r>
                      <a:rPr lang="ja-JP" sz="1100" kern="100" dirty="0">
                        <a:solidFill>
                          <a:srgbClr val="000000"/>
                        </a:solidFill>
                        <a:effectLst/>
                        <a:ea typeface="Meiryo UI"/>
                        <a:cs typeface="Times New Roman"/>
                      </a:rPr>
                      <a:t>住宅コスト、広さ</a:t>
                    </a:r>
                    <a:endParaRPr lang="ja-JP" sz="1600" kern="100" dirty="0">
                      <a:effectLst/>
                      <a:ea typeface="ＭＳ 明朝"/>
                      <a:cs typeface="Times New Roman"/>
                    </a:endParaRPr>
                  </a:p>
                  <a:p>
                    <a:pPr marL="88900" indent="-35560" algn="l">
                      <a:lnSpc>
                        <a:spcPts val="1100"/>
                      </a:lnSpc>
                      <a:spcAft>
                        <a:spcPts val="0"/>
                      </a:spcAft>
                    </a:pPr>
                    <a:r>
                      <a:rPr lang="ja-JP" sz="1100" kern="100" dirty="0">
                        <a:solidFill>
                          <a:srgbClr val="000000"/>
                        </a:solidFill>
                        <a:effectLst/>
                        <a:ea typeface="Meiryo UI"/>
                        <a:cs typeface="Times New Roman"/>
                      </a:rPr>
                      <a:t>・通勤時間の短さ</a:t>
                    </a:r>
                    <a:endParaRPr lang="ja-JP" sz="1600" kern="100" dirty="0">
                      <a:effectLst/>
                      <a:ea typeface="ＭＳ 明朝"/>
                      <a:cs typeface="Times New Roman"/>
                    </a:endParaRPr>
                  </a:p>
                  <a:p>
                    <a:pPr marL="88900" indent="-35560" algn="l">
                      <a:lnSpc>
                        <a:spcPts val="1100"/>
                      </a:lnSpc>
                      <a:spcAft>
                        <a:spcPts val="0"/>
                      </a:spcAft>
                    </a:pPr>
                    <a:r>
                      <a:rPr lang="ja-JP" sz="1100" kern="100" dirty="0">
                        <a:solidFill>
                          <a:srgbClr val="000000"/>
                        </a:solidFill>
                        <a:effectLst/>
                        <a:ea typeface="Meiryo UI"/>
                        <a:cs typeface="Times New Roman"/>
                      </a:rPr>
                      <a:t>・中古・</a:t>
                    </a:r>
                    <a:r>
                      <a:rPr lang="ja-JP" sz="1100" kern="100" dirty="0" smtClean="0">
                        <a:solidFill>
                          <a:srgbClr val="000000"/>
                        </a:solidFill>
                        <a:effectLst/>
                        <a:ea typeface="Meiryo UI"/>
                        <a:cs typeface="Times New Roman"/>
                      </a:rPr>
                      <a:t>リノベーション物件</a:t>
                    </a:r>
                    <a:r>
                      <a:rPr lang="ja-JP" sz="1100" kern="100" dirty="0">
                        <a:solidFill>
                          <a:srgbClr val="000000"/>
                        </a:solidFill>
                        <a:effectLst/>
                        <a:ea typeface="Meiryo UI"/>
                        <a:cs typeface="Times New Roman"/>
                      </a:rPr>
                      <a:t>が豊富</a:t>
                    </a:r>
                    <a:endParaRPr lang="ja-JP" sz="1600" kern="100" dirty="0">
                      <a:effectLst/>
                      <a:ea typeface="ＭＳ 明朝"/>
                      <a:cs typeface="Times New Roman"/>
                    </a:endParaRPr>
                  </a:p>
                </p:txBody>
              </p:sp>
              <p:sp>
                <p:nvSpPr>
                  <p:cNvPr id="72" name="円/楕円 71"/>
                  <p:cNvSpPr/>
                  <p:nvPr/>
                </p:nvSpPr>
                <p:spPr>
                  <a:xfrm>
                    <a:off x="1406105" y="1741084"/>
                    <a:ext cx="794735" cy="794735"/>
                  </a:xfrm>
                  <a:prstGeom prst="ellipse">
                    <a:avLst/>
                  </a:prstGeom>
                  <a:solidFill>
                    <a:schemeClr val="tx2">
                      <a:lumMod val="40000"/>
                      <a:lumOff val="60000"/>
                    </a:schemeClr>
                  </a:solidFill>
                  <a:ln w="12700"/>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3" name="正方形/長方形 72"/>
                  <p:cNvSpPr/>
                  <p:nvPr/>
                </p:nvSpPr>
                <p:spPr>
                  <a:xfrm>
                    <a:off x="3353045" y="1820173"/>
                    <a:ext cx="2448433" cy="758825"/>
                  </a:xfrm>
                  <a:prstGeom prst="rect">
                    <a:avLst/>
                  </a:prstGeom>
                  <a:solidFill>
                    <a:srgbClr val="CCCC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426720" algn="l">
                      <a:lnSpc>
                        <a:spcPts val="1100"/>
                      </a:lnSpc>
                      <a:spcAft>
                        <a:spcPts val="0"/>
                      </a:spcAft>
                    </a:pPr>
                    <a:r>
                      <a:rPr lang="ja-JP" sz="1100" kern="100" dirty="0">
                        <a:solidFill>
                          <a:srgbClr val="000000"/>
                        </a:solidFill>
                        <a:effectLst/>
                        <a:ea typeface="Meiryo UI"/>
                        <a:cs typeface="Times New Roman"/>
                      </a:rPr>
                      <a:t>【大阪の魅力】</a:t>
                    </a:r>
                    <a:endParaRPr lang="ja-JP" sz="1600" kern="100" dirty="0">
                      <a:effectLst/>
                      <a:ea typeface="ＭＳ 明朝"/>
                      <a:cs typeface="Times New Roman"/>
                    </a:endParaRPr>
                  </a:p>
                  <a:p>
                    <a:pPr marL="488950" indent="-62230" algn="l">
                      <a:lnSpc>
                        <a:spcPts val="1100"/>
                      </a:lnSpc>
                      <a:spcAft>
                        <a:spcPts val="0"/>
                      </a:spcAft>
                    </a:pPr>
                    <a:r>
                      <a:rPr lang="ja-JP" sz="1100" kern="100" dirty="0">
                        <a:solidFill>
                          <a:srgbClr val="000000"/>
                        </a:solidFill>
                        <a:effectLst/>
                        <a:ea typeface="Meiryo UI"/>
                        <a:cs typeface="Times New Roman"/>
                      </a:rPr>
                      <a:t>・幅広い分野の産業集積</a:t>
                    </a:r>
                    <a:endParaRPr lang="ja-JP" sz="1600" kern="100" dirty="0">
                      <a:effectLst/>
                      <a:ea typeface="ＭＳ 明朝"/>
                      <a:cs typeface="Times New Roman"/>
                    </a:endParaRPr>
                  </a:p>
                  <a:p>
                    <a:pPr marL="488950" indent="-62230" algn="l">
                      <a:lnSpc>
                        <a:spcPts val="1100"/>
                      </a:lnSpc>
                      <a:spcAft>
                        <a:spcPts val="0"/>
                      </a:spcAft>
                    </a:pPr>
                    <a:r>
                      <a:rPr lang="ja-JP" sz="1100" kern="100" dirty="0">
                        <a:solidFill>
                          <a:srgbClr val="000000"/>
                        </a:solidFill>
                        <a:effectLst/>
                        <a:ea typeface="Meiryo UI"/>
                        <a:cs typeface="Times New Roman"/>
                      </a:rPr>
                      <a:t>・大きな労働市場、多様な求人</a:t>
                    </a:r>
                    <a:endParaRPr lang="ja-JP" sz="1600" kern="100" dirty="0">
                      <a:effectLst/>
                      <a:ea typeface="ＭＳ 明朝"/>
                      <a:cs typeface="Times New Roman"/>
                    </a:endParaRPr>
                  </a:p>
                  <a:p>
                    <a:pPr marL="488950" indent="-62230" algn="l">
                      <a:lnSpc>
                        <a:spcPts val="1100"/>
                      </a:lnSpc>
                      <a:spcAft>
                        <a:spcPts val="0"/>
                      </a:spcAft>
                    </a:pPr>
                    <a:r>
                      <a:rPr lang="ja-JP" sz="1100" kern="100" dirty="0">
                        <a:solidFill>
                          <a:srgbClr val="000000"/>
                        </a:solidFill>
                        <a:effectLst/>
                        <a:ea typeface="Meiryo UI"/>
                        <a:cs typeface="Times New Roman"/>
                      </a:rPr>
                      <a:t>・起業しやすい環境の整備</a:t>
                    </a:r>
                    <a:endParaRPr lang="ja-JP" sz="1600" kern="100" dirty="0">
                      <a:effectLst/>
                      <a:ea typeface="ＭＳ 明朝"/>
                      <a:cs typeface="Times New Roman"/>
                    </a:endParaRPr>
                  </a:p>
                </p:txBody>
              </p:sp>
              <p:sp>
                <p:nvSpPr>
                  <p:cNvPr id="74" name="円/楕円 73"/>
                  <p:cNvSpPr/>
                  <p:nvPr/>
                </p:nvSpPr>
                <p:spPr>
                  <a:xfrm>
                    <a:off x="2980203" y="1781132"/>
                    <a:ext cx="754687" cy="754687"/>
                  </a:xfrm>
                  <a:prstGeom prst="ellipse">
                    <a:avLst/>
                  </a:prstGeom>
                  <a:solidFill>
                    <a:schemeClr val="tx2">
                      <a:lumMod val="40000"/>
                      <a:lumOff val="60000"/>
                    </a:schemeClr>
                  </a:solidFill>
                  <a:ln w="12700"/>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66" name="正方形/長方形 65"/>
                <p:cNvSpPr/>
                <p:nvPr/>
              </p:nvSpPr>
              <p:spPr>
                <a:xfrm>
                  <a:off x="1430275" y="2009955"/>
                  <a:ext cx="770566" cy="32385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100"/>
                    </a:lnSpc>
                    <a:spcAft>
                      <a:spcPts val="0"/>
                    </a:spcAft>
                  </a:pPr>
                  <a:r>
                    <a:rPr lang="ja-JP" sz="1100" b="1" kern="100" dirty="0">
                      <a:solidFill>
                        <a:srgbClr val="000000"/>
                      </a:solidFill>
                      <a:effectLst/>
                      <a:ea typeface="Meiryo UI"/>
                      <a:cs typeface="Times New Roman"/>
                    </a:rPr>
                    <a:t>自分らしい</a:t>
                  </a:r>
                  <a:endParaRPr lang="ja-JP" kern="100" dirty="0">
                    <a:effectLst/>
                    <a:ea typeface="ＭＳ 明朝"/>
                    <a:cs typeface="Times New Roman"/>
                  </a:endParaRPr>
                </a:p>
                <a:p>
                  <a:pPr algn="ctr">
                    <a:lnSpc>
                      <a:spcPts val="1100"/>
                    </a:lnSpc>
                    <a:spcAft>
                      <a:spcPts val="0"/>
                    </a:spcAft>
                  </a:pPr>
                  <a:r>
                    <a:rPr lang="ja-JP" sz="1100" b="1" kern="100" dirty="0">
                      <a:solidFill>
                        <a:srgbClr val="000000"/>
                      </a:solidFill>
                      <a:effectLst/>
                      <a:ea typeface="Meiryo UI"/>
                      <a:cs typeface="Times New Roman"/>
                    </a:rPr>
                    <a:t>住まいを選ぶ</a:t>
                  </a:r>
                  <a:endParaRPr lang="ja-JP" kern="100" dirty="0">
                    <a:effectLst/>
                    <a:ea typeface="ＭＳ 明朝"/>
                    <a:cs typeface="Times New Roman"/>
                  </a:endParaRPr>
                </a:p>
              </p:txBody>
            </p:sp>
          </p:grpSp>
          <p:sp>
            <p:nvSpPr>
              <p:cNvPr id="64" name="正方形/長方形 63"/>
              <p:cNvSpPr/>
              <p:nvPr/>
            </p:nvSpPr>
            <p:spPr>
              <a:xfrm>
                <a:off x="2992981" y="2018581"/>
                <a:ext cx="736038" cy="32385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100"/>
                  </a:lnSpc>
                  <a:spcAft>
                    <a:spcPts val="0"/>
                  </a:spcAft>
                </a:pPr>
                <a:r>
                  <a:rPr lang="ja-JP" sz="1100" b="1" kern="100" dirty="0">
                    <a:solidFill>
                      <a:srgbClr val="000000"/>
                    </a:solidFill>
                    <a:effectLst/>
                    <a:ea typeface="Meiryo UI"/>
                    <a:cs typeface="Times New Roman"/>
                  </a:rPr>
                  <a:t>自分らしい</a:t>
                </a:r>
                <a:endParaRPr lang="ja-JP" kern="100" dirty="0">
                  <a:effectLst/>
                  <a:ea typeface="ＭＳ 明朝"/>
                  <a:cs typeface="Times New Roman"/>
                </a:endParaRPr>
              </a:p>
              <a:p>
                <a:pPr algn="ctr">
                  <a:lnSpc>
                    <a:spcPts val="1100"/>
                  </a:lnSpc>
                  <a:spcAft>
                    <a:spcPts val="0"/>
                  </a:spcAft>
                </a:pPr>
                <a:r>
                  <a:rPr lang="ja-JP" sz="1100" b="1" kern="100" dirty="0">
                    <a:solidFill>
                      <a:srgbClr val="000000"/>
                    </a:solidFill>
                    <a:effectLst/>
                    <a:ea typeface="Meiryo UI"/>
                    <a:cs typeface="Times New Roman"/>
                  </a:rPr>
                  <a:t>仕事をする</a:t>
                </a:r>
                <a:endParaRPr lang="ja-JP" kern="100" dirty="0">
                  <a:effectLst/>
                  <a:ea typeface="ＭＳ 明朝"/>
                  <a:cs typeface="Times New Roman"/>
                </a:endParaRPr>
              </a:p>
            </p:txBody>
          </p:sp>
        </p:grpSp>
        <p:sp>
          <p:nvSpPr>
            <p:cNvPr id="62" name="正方形/長方形 61"/>
            <p:cNvSpPr/>
            <p:nvPr/>
          </p:nvSpPr>
          <p:spPr>
            <a:xfrm>
              <a:off x="2041712" y="1498744"/>
              <a:ext cx="1095295" cy="46545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700"/>
                </a:lnSpc>
                <a:spcAft>
                  <a:spcPts val="0"/>
                </a:spcAft>
              </a:pPr>
              <a:r>
                <a:rPr lang="ja-JP" sz="1100" b="1" kern="100" dirty="0">
                  <a:solidFill>
                    <a:srgbClr val="000000"/>
                  </a:solidFill>
                  <a:effectLst/>
                  <a:ea typeface="Meiryo UI"/>
                  <a:cs typeface="Times New Roman"/>
                </a:rPr>
                <a:t>自分らしいくらしを</a:t>
              </a:r>
              <a:endParaRPr lang="ja-JP" sz="1200" kern="100" dirty="0">
                <a:effectLst/>
                <a:ea typeface="ＭＳ 明朝"/>
                <a:cs typeface="Times New Roman"/>
              </a:endParaRPr>
            </a:p>
            <a:p>
              <a:pPr algn="ctr">
                <a:lnSpc>
                  <a:spcPts val="1700"/>
                </a:lnSpc>
                <a:spcAft>
                  <a:spcPts val="0"/>
                </a:spcAft>
              </a:pPr>
              <a:r>
                <a:rPr lang="ja-JP" sz="1100" b="1" kern="100" dirty="0">
                  <a:solidFill>
                    <a:srgbClr val="000000"/>
                  </a:solidFill>
                  <a:effectLst/>
                  <a:ea typeface="Meiryo UI"/>
                  <a:cs typeface="Times New Roman"/>
                </a:rPr>
                <a:t>実現する大阪</a:t>
              </a:r>
              <a:endParaRPr lang="ja-JP" sz="1200" kern="100" dirty="0">
                <a:effectLst/>
                <a:ea typeface="ＭＳ 明朝"/>
                <a:cs typeface="Times New Roman"/>
              </a:endParaRPr>
            </a:p>
          </p:txBody>
        </p:sp>
      </p:grpSp>
      <p:grpSp>
        <p:nvGrpSpPr>
          <p:cNvPr id="49" name="グループ化 48"/>
          <p:cNvGrpSpPr/>
          <p:nvPr/>
        </p:nvGrpSpPr>
        <p:grpSpPr>
          <a:xfrm>
            <a:off x="5269665" y="3474755"/>
            <a:ext cx="2028190" cy="1639375"/>
            <a:chOff x="0" y="0"/>
            <a:chExt cx="2028190" cy="1639570"/>
          </a:xfrm>
        </p:grpSpPr>
        <p:sp>
          <p:nvSpPr>
            <p:cNvPr id="56" name="四角形吹き出し 55"/>
            <p:cNvSpPr>
              <a:spLocks/>
            </p:cNvSpPr>
            <p:nvPr/>
          </p:nvSpPr>
          <p:spPr>
            <a:xfrm>
              <a:off x="0" y="0"/>
              <a:ext cx="2028190" cy="1639570"/>
            </a:xfrm>
            <a:prstGeom prst="wedgeRectCallout">
              <a:avLst>
                <a:gd name="adj1" fmla="val -72722"/>
                <a:gd name="adj2" fmla="val 5151"/>
              </a:avLst>
            </a:prstGeom>
            <a:solidFill>
              <a:sysClr val="window" lastClr="FFFFFF"/>
            </a:solidFill>
            <a:ln w="9525" cap="flat" cmpd="sng" algn="ctr">
              <a:solidFill>
                <a:srgbClr val="F7964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000" kern="100" dirty="0">
                  <a:solidFill>
                    <a:schemeClr val="tx1"/>
                  </a:solidFill>
                  <a:latin typeface="Century"/>
                  <a:ea typeface="Meiryo UI"/>
                  <a:cs typeface="Times New Roman"/>
                </a:rPr>
                <a:t>特色ある地域、多様な地域資源</a:t>
              </a:r>
              <a:endParaRPr lang="ja-JP" sz="1100" kern="100" dirty="0">
                <a:solidFill>
                  <a:schemeClr val="tx1"/>
                </a:solidFill>
                <a:effectLst/>
                <a:latin typeface="Century"/>
                <a:ea typeface="ＭＳ 明朝"/>
                <a:cs typeface="Times New Roman"/>
              </a:endParaRPr>
            </a:p>
          </p:txBody>
        </p:sp>
        <p:pic>
          <p:nvPicPr>
            <p:cNvPr id="57" name="Picture 7" descr="E:\LIB\企画Ｇ\001 住宅まちづくりマスタープラン\★住まうビジョン掲載写真\購入写真３\港町.jpg"/>
            <p:cNvPicPr/>
            <p:nvPr/>
          </p:nvPicPr>
          <p:blipFill rotWithShape="1">
            <a:blip r:embed="rId3" cstate="email">
              <a:extLst>
                <a:ext uri="{28A0092B-C50C-407E-A947-70E740481C1C}">
                  <a14:useLocalDpi xmlns:a14="http://schemas.microsoft.com/office/drawing/2010/main"/>
                </a:ext>
              </a:extLst>
            </a:blip>
            <a:srcRect/>
            <a:stretch/>
          </p:blipFill>
          <p:spPr bwMode="auto">
            <a:xfrm>
              <a:off x="41564" y="955964"/>
              <a:ext cx="932213" cy="611579"/>
            </a:xfrm>
            <a:prstGeom prst="rect">
              <a:avLst/>
            </a:prstGeom>
            <a:noFill/>
            <a:ln w="9525" cap="flat" cmpd="sng" algn="ctr">
              <a:solidFill>
                <a:schemeClr val="bg1">
                  <a:lumMod val="85000"/>
                </a:schemeClr>
              </a:solidFill>
              <a:prstDash val="solid"/>
              <a:round/>
              <a:headEnd type="none" w="med" len="med"/>
              <a:tailEnd type="none" w="med" len="med"/>
            </a:ln>
            <a:extLst>
              <a:ext uri="{53640926-AAD7-44D8-BBD7-CCE9431645EC}">
                <a14:shadowObscured xmlns:a14="http://schemas.microsoft.com/office/drawing/2010/main"/>
              </a:ext>
            </a:extLst>
          </p:spPr>
        </p:pic>
        <p:pic>
          <p:nvPicPr>
            <p:cNvPr id="58" name="図 57" descr="空堀界隈のまちなみ"/>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153" y="290946"/>
              <a:ext cx="932213" cy="611579"/>
            </a:xfrm>
            <a:prstGeom prst="rect">
              <a:avLst/>
            </a:prstGeom>
            <a:ln w="9525">
              <a:solidFill>
                <a:schemeClr val="bg1">
                  <a:lumMod val="85000"/>
                </a:schemeClr>
              </a:solidFill>
            </a:ln>
            <a:effectLst/>
            <a:extLst/>
          </p:spPr>
        </p:pic>
        <p:pic>
          <p:nvPicPr>
            <p:cNvPr id="59" name="図 58" descr="太子町山田"/>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153" y="991590"/>
              <a:ext cx="932213" cy="581891"/>
            </a:xfrm>
            <a:prstGeom prst="rect">
              <a:avLst/>
            </a:prstGeom>
            <a:ln w="9525">
              <a:solidFill>
                <a:schemeClr val="bg1">
                  <a:lumMod val="85000"/>
                </a:schemeClr>
              </a:solidFill>
            </a:ln>
            <a:effectLst/>
            <a:extLst/>
          </p:spPr>
        </p:pic>
        <p:pic>
          <p:nvPicPr>
            <p:cNvPr id="60" name="Picture 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64" y="285008"/>
              <a:ext cx="932213" cy="581891"/>
            </a:xfrm>
            <a:prstGeom prst="rect">
              <a:avLst/>
            </a:prstGeom>
            <a:noFill/>
            <a:ln w="9525">
              <a:solidFill>
                <a:schemeClr val="bg1">
                  <a:lumMod val="85000"/>
                </a:schemeClr>
              </a:solidFill>
            </a:ln>
            <a:extLst/>
          </p:spPr>
        </p:pic>
      </p:grpSp>
      <p:sp>
        <p:nvSpPr>
          <p:cNvPr id="75" name="テキスト ボックス 74"/>
          <p:cNvSpPr txBox="1"/>
          <p:nvPr/>
        </p:nvSpPr>
        <p:spPr>
          <a:xfrm>
            <a:off x="1383705" y="2431921"/>
            <a:ext cx="2605153" cy="276999"/>
          </a:xfrm>
          <a:prstGeom prst="rect">
            <a:avLst/>
          </a:prstGeom>
          <a:noFill/>
        </p:spPr>
        <p:txBody>
          <a:bodyPr wrap="square" rtlCol="0">
            <a:spAutoFit/>
          </a:bodyPr>
          <a:lstStyle/>
          <a:p>
            <a:pPr marL="355600" indent="-355600" algn="l"/>
            <a:r>
              <a:rPr lang="ja-JP" altLang="en-US" sz="1200" dirty="0">
                <a:solidFill>
                  <a:prstClr val="black"/>
                </a:solidFill>
              </a:rPr>
              <a:t>○大阪の住まう魅力の情報発信</a:t>
            </a:r>
            <a:endParaRPr kumimoji="1" lang="ja-JP" altLang="en-US" sz="1200" dirty="0">
              <a:solidFill>
                <a:prstClr val="black"/>
              </a:solidFill>
            </a:endParaRPr>
          </a:p>
        </p:txBody>
      </p:sp>
    </p:spTree>
    <p:extLst>
      <p:ext uri="{BB962C8B-B14F-4D97-AF65-F5344CB8AC3E}">
        <p14:creationId xmlns:p14="http://schemas.microsoft.com/office/powerpoint/2010/main" val="34497964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6539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00" y="180000"/>
            <a:ext cx="5886400" cy="4708981"/>
          </a:xfrm>
          <a:prstGeom prst="rect">
            <a:avLst/>
          </a:prstGeom>
        </p:spPr>
        <p:txBody>
          <a:bodyPr wrap="square">
            <a:spAutoFit/>
          </a:bodyPr>
          <a:lstStyle/>
          <a:p>
            <a:pPr algn="l">
              <a:lnSpc>
                <a:spcPts val="2000"/>
              </a:lnSpc>
              <a:spcBef>
                <a:spcPts val="0"/>
              </a:spcBef>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⑥居住環境</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tabLst>
                <a:tab pos="2686050"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多彩なニュータウンの存在（千里ニュータウン）</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多彩</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なニュータウンの存在（泉北ニュータウン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多彩</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なニュータウンの存在（阪南</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スカイタウン）</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多彩</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なニュータウンの存在（彩</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多彩な</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ニュータウン</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の存在</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（箕面森町）</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・７</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公的賃貸住宅ストック（大規模団地）の</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・８</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大阪府内の</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駅数</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・９</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改善が進む密集市街地</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・１０</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泉北ニュータウンの再生</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（泉ヶ丘駅前地域の活性化と学園都市化）</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１１</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千里ニュータウンの再生（千里中央等の</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機能強化</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・１２</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千里</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ニュータウンの</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緑</a:t>
            </a:r>
            <a:r>
              <a:rPr kumimoji="1" lang="ja-JP" altLang="en-US" sz="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道・自転車道</a:t>
            </a:r>
            <a:r>
              <a:rPr kumimoji="1"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a:t>
            </a:r>
            <a:r>
              <a:rPr kumimoji="1" lang="ja-JP" altLang="en-US" sz="1200"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した周辺地域との広域</a:t>
            </a:r>
            <a:r>
              <a:rPr kumimoji="1" lang="ja-JP" altLang="en-US" sz="1200" spc="-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ネットワーク化</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１３</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府有施設の市町村、民間への開放</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・１４</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子育てなど生活支援を目的とした住宅地の再生</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・・・・・１５　　　</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密集市街地の緊急整備</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・１６</a:t>
            </a:r>
            <a:endPar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大阪らしい多様な居住空間の創造</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・１７</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293463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多彩なニュータウンの存在（千里ニュータウン）</a:t>
            </a:r>
            <a:endParaRPr lang="ja-JP" altLang="en-US" sz="2000" b="1" dirty="0">
              <a:solidFill>
                <a:srgbClr val="000000"/>
              </a:solidFill>
              <a:ea typeface="HG丸ｺﾞｼｯｸM-PRO" pitchFamily="48" charset="-128"/>
            </a:endParaRPr>
          </a:p>
        </p:txBody>
      </p:sp>
      <p:sp>
        <p:nvSpPr>
          <p:cNvPr id="20" name="Rectangle 5"/>
          <p:cNvSpPr>
            <a:spLocks noChangeArrowheads="1"/>
          </p:cNvSpPr>
          <p:nvPr/>
        </p:nvSpPr>
        <p:spPr bwMode="auto">
          <a:xfrm>
            <a:off x="35999" y="432000"/>
            <a:ext cx="9072000" cy="1477321"/>
          </a:xfrm>
          <a:prstGeom prst="rect">
            <a:avLst/>
          </a:prstGeom>
          <a:noFill/>
          <a:ln w="9525">
            <a:solidFill>
              <a:schemeClr val="tx1"/>
            </a:solidFill>
            <a:prstDash val="sysDot"/>
            <a:miter lim="800000"/>
            <a:headEnd/>
            <a:tailEnd/>
          </a:ln>
          <a:effectLst/>
        </p:spPr>
        <p:txBody>
          <a:bodyPr wrap="square" lIns="91435" tIns="45717" rIns="91435" bIns="45717" anchor="t" anchorCtr="0">
            <a:spAutoFit/>
          </a:bodyPr>
          <a:lstStyle/>
          <a:p>
            <a:pPr marL="171450" indent="-171450" algn="l" defTabSz="914400">
              <a:spcBef>
                <a:spcPts val="0"/>
              </a:spcBef>
              <a:buClrTx/>
              <a:buSzTx/>
              <a:buFont typeface="Arial" panose="020B0604020202020204" pitchFamily="34" charset="0"/>
              <a:buChar char="•"/>
              <a:defRPr/>
            </a:pP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わが国初の大規模ニュータウンとして、</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1962</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年（昭和</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37</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年）にまち開き。現在、</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50</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年あまりが経過。</a:t>
            </a:r>
            <a:endPar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gn="l" defTabSz="914400">
              <a:spcBef>
                <a:spcPts val="0"/>
              </a:spcBef>
              <a:buClrTx/>
              <a:buSzTx/>
              <a:buFont typeface="Arial" panose="020B0604020202020204" pitchFamily="34" charset="0"/>
              <a:buChar char="•"/>
              <a:defRPr/>
            </a:pP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千里ブランドともいえる北摂を代表するみどり豊かな良好な住環境。</a:t>
            </a:r>
            <a:endPar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gn="l" defTabSz="914400">
              <a:spcBef>
                <a:spcPts val="0"/>
              </a:spcBef>
              <a:buClrTx/>
              <a:buSzTx/>
              <a:buFont typeface="Arial" panose="020B0604020202020204" pitchFamily="34" charset="0"/>
              <a:buChar char="•"/>
              <a:defRPr/>
            </a:pP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千里ニュータウンでは、公的住宅の建替えが進み、建替え後の活用地では民間住宅の建設が進んでいる。そのため、若年世帯の流入が進み、近年人口が増加している。</a:t>
            </a:r>
            <a:endPar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062772583"/>
              </p:ext>
            </p:extLst>
          </p:nvPr>
        </p:nvGraphicFramePr>
        <p:xfrm>
          <a:off x="467544" y="2649448"/>
          <a:ext cx="3456384" cy="2549382"/>
        </p:xfrm>
        <a:graphic>
          <a:graphicData uri="http://schemas.openxmlformats.org/drawingml/2006/table">
            <a:tbl>
              <a:tblPr bandRow="1">
                <a:tableStyleId>{5C22544A-7EE6-4342-B048-85BDC9FD1C3A}</a:tableStyleId>
              </a:tblPr>
              <a:tblGrid>
                <a:gridCol w="1581067"/>
                <a:gridCol w="1875317"/>
              </a:tblGrid>
              <a:tr h="332528">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開発面積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1,160ha</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32528">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計画人口</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150,000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32528">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住宅建設計画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37,700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32528">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地区・住区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地区、</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住区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1927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土地利用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住宅</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a:t>
                      </a: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公園・緑地</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公共施設</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その他</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4"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3</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3" name="正方形/長方形 12"/>
          <p:cNvSpPr/>
          <p:nvPr/>
        </p:nvSpPr>
        <p:spPr>
          <a:xfrm>
            <a:off x="395536" y="2354396"/>
            <a:ext cx="3078088" cy="307777"/>
          </a:xfrm>
          <a:prstGeom prst="rect">
            <a:avLst/>
          </a:prstGeom>
        </p:spPr>
        <p:txBody>
          <a:bodyPr wrap="square">
            <a:spAutoFit/>
          </a:bodyPr>
          <a:lstStyle/>
          <a:p>
            <a:pPr marL="285750" indent="-285750" algn="l">
              <a:buFont typeface="Wingdings" panose="05000000000000000000" pitchFamily="2" charset="2"/>
              <a:buChar char="Ø"/>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572000" y="2256819"/>
            <a:ext cx="3816424" cy="307777"/>
          </a:xfrm>
          <a:prstGeom prst="rect">
            <a:avLst/>
          </a:prstGeom>
        </p:spPr>
        <p:txBody>
          <a:bodyPr wrap="square">
            <a:spAutoFit/>
          </a:bodyPr>
          <a:lstStyle/>
          <a:p>
            <a:pPr marL="285750" indent="-285750" algn="l">
              <a:buFont typeface="Wingdings" panose="05000000000000000000" pitchFamily="2" charset="2"/>
              <a:buChar char="Ø"/>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住みたい「街」（駅）ランキング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211960" y="6135552"/>
            <a:ext cx="4391983" cy="461665"/>
          </a:xfrm>
          <a:prstGeom prst="rect">
            <a:avLst/>
          </a:prstGeom>
          <a:noFill/>
        </p:spPr>
        <p:txBody>
          <a:bodyPr wrap="square" rtlCol="0">
            <a:spAutoFit/>
          </a:bodyPr>
          <a:lstStyle/>
          <a:p>
            <a:pPr marL="355600" indent="-355600" algn="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年版みんなが選んだ住みたい街ランキング関西版</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355600" algn="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㈱リクルートカンパニー調べ</a:t>
            </a:r>
            <a:endPar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622696"/>
            <a:ext cx="4032448" cy="338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4427983" y="4275117"/>
            <a:ext cx="3860993" cy="2612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8196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多彩</a:t>
            </a:r>
            <a:r>
              <a:rPr lang="ja-JP" altLang="en-US" sz="2000" b="1" dirty="0">
                <a:solidFill>
                  <a:srgbClr val="000000"/>
                </a:solidFill>
                <a:ea typeface="HG丸ｺﾞｼｯｸM-PRO" pitchFamily="48" charset="-128"/>
              </a:rPr>
              <a:t>なニュータウンの存在（泉北</a:t>
            </a:r>
            <a:r>
              <a:rPr lang="ja-JP" altLang="en-US" sz="2000" b="1" dirty="0" smtClean="0">
                <a:solidFill>
                  <a:srgbClr val="000000"/>
                </a:solidFill>
                <a:ea typeface="HG丸ｺﾞｼｯｸM-PRO" pitchFamily="48" charset="-128"/>
              </a:rPr>
              <a:t>ニュータウン）</a:t>
            </a:r>
            <a:endParaRPr lang="ja-JP" altLang="en-US" sz="2000" b="1" dirty="0">
              <a:solidFill>
                <a:srgbClr val="000000"/>
              </a:solidFill>
              <a:ea typeface="HG丸ｺﾞｼｯｸM-PRO" pitchFamily="48" charset="-128"/>
            </a:endParaRPr>
          </a:p>
        </p:txBody>
      </p:sp>
      <p:sp>
        <p:nvSpPr>
          <p:cNvPr id="12" name="Rectangle 5"/>
          <p:cNvSpPr>
            <a:spLocks noChangeArrowheads="1"/>
          </p:cNvSpPr>
          <p:nvPr/>
        </p:nvSpPr>
        <p:spPr bwMode="auto">
          <a:xfrm>
            <a:off x="36000" y="431999"/>
            <a:ext cx="4824000" cy="2800761"/>
          </a:xfrm>
          <a:prstGeom prst="rect">
            <a:avLst/>
          </a:prstGeom>
          <a:noFill/>
          <a:ln w="9525">
            <a:solidFill>
              <a:schemeClr val="tx1"/>
            </a:solidFill>
            <a:prstDash val="sysDot"/>
            <a:miter lim="800000"/>
            <a:headEnd/>
            <a:tailEnd/>
          </a:ln>
          <a:effectLst/>
        </p:spPr>
        <p:txBody>
          <a:bodyPr wrap="square" lIns="91435" tIns="45717" rIns="91435" bIns="45717">
            <a:spAutoFit/>
          </a:bodyPr>
          <a:lstStyle/>
          <a:p>
            <a:pPr algn="l" defTabSz="914400">
              <a:spcBef>
                <a:spcPts val="0"/>
              </a:spcBef>
              <a:buClrTx/>
              <a:buSzTx/>
              <a:defRPr/>
            </a:pPr>
            <a:r>
              <a:rPr kumimoji="1" lang="en-US" altLang="ja-JP" sz="1800" b="1" spc="-12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1967</a:t>
            </a:r>
            <a:r>
              <a:rPr kumimoji="1" lang="ja-JP" altLang="en-US" sz="1800" b="1" spc="-12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年（昭和</a:t>
            </a:r>
            <a:r>
              <a:rPr kumimoji="1" lang="en-US" altLang="ja-JP" sz="1800" b="1" spc="-12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42</a:t>
            </a:r>
            <a:r>
              <a:rPr kumimoji="1" lang="ja-JP" altLang="en-US" sz="1800" b="1" spc="-12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年）の</a:t>
            </a:r>
            <a:endParaRPr kumimoji="1" lang="en-US" altLang="ja-JP" sz="1800" b="1" spc="-12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defTabSz="914400">
              <a:spcBef>
                <a:spcPts val="0"/>
              </a:spcBef>
              <a:buClrTx/>
              <a:buSzTx/>
              <a:defRPr/>
            </a:pPr>
            <a:r>
              <a:rPr kumimoji="1" lang="ja-JP" altLang="en-US" sz="1800" b="1" spc="-12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まち開きから</a:t>
            </a:r>
            <a:r>
              <a:rPr kumimoji="1" lang="en-US" altLang="ja-JP" sz="1800" b="1" spc="-12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50</a:t>
            </a:r>
            <a:r>
              <a:rPr kumimoji="1" lang="ja-JP" altLang="en-US" sz="1800" b="1" spc="-12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年近くが経過</a:t>
            </a:r>
            <a:endParaRPr kumimoji="1" lang="en-US" altLang="ja-JP" sz="1800" b="1" spc="-12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lvl="1" indent="-177800" algn="l" defTabSz="914400">
              <a:spcBef>
                <a:spcPts val="0"/>
              </a:spcBef>
              <a:buClrTx/>
              <a:buSzTx/>
              <a:buFont typeface="Arial" panose="020B0604020202020204" pitchFamily="34" charset="0"/>
              <a:buChar char="•"/>
              <a:defRPr/>
            </a:pPr>
            <a:r>
              <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H22</a:t>
            </a:r>
            <a:r>
              <a:rPr kumimoji="1" lang="ja-JP" altLang="en-US"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pc="-5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泉北</a:t>
            </a:r>
            <a:r>
              <a:rPr kumimoji="1" lang="ja-JP" altLang="en-US" spc="-5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ニュータウン再生府市等連携協</a:t>
            </a:r>
            <a:r>
              <a:rPr kumimoji="1" lang="ja-JP" altLang="en-US" spc="-5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議会設立</a:t>
            </a:r>
            <a:endParaRPr kumimoji="1" lang="en-US" altLang="ja-JP" spc="-5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lvl="1" indent="-177800" algn="l" defTabSz="914400">
              <a:spcBef>
                <a:spcPts val="0"/>
              </a:spcBef>
              <a:buClrTx/>
              <a:buSzTx/>
              <a:buFont typeface="Arial" panose="020B0604020202020204" pitchFamily="34" charset="0"/>
              <a:buChar char="•"/>
              <a:defRPr/>
            </a:pPr>
            <a:r>
              <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H23</a:t>
            </a:r>
            <a:r>
              <a:rPr kumimoji="1" lang="ja-JP" altLang="en-US"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泉ヶ丘駅前</a:t>
            </a:r>
            <a:r>
              <a:rPr kumimoji="1" lang="ja-JP" altLang="en-US"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地域活性化</a:t>
            </a:r>
            <a:r>
              <a:rPr kumimoji="1" lang="ja-JP" altLang="en-US"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ビジョン策定</a:t>
            </a:r>
            <a:endPar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lvl="1" indent="-177800" algn="l" defTabSz="914400">
              <a:spcBef>
                <a:spcPts val="0"/>
              </a:spcBef>
              <a:buClrTx/>
              <a:buSzTx/>
              <a:buFont typeface="Arial" panose="020B0604020202020204" pitchFamily="34" charset="0"/>
              <a:buChar char="•"/>
              <a:defRPr/>
            </a:pPr>
            <a:r>
              <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H25.4</a:t>
            </a:r>
            <a:r>
              <a:rPr kumimoji="1" lang="ja-JP" altLang="en-US"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東大谷高校が開校</a:t>
            </a:r>
            <a:endPar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lvl="1" indent="-177800" algn="l" defTabSz="914400">
              <a:spcBef>
                <a:spcPts val="0"/>
              </a:spcBef>
              <a:buClrTx/>
              <a:buSzTx/>
              <a:buFont typeface="Arial" panose="020B0604020202020204" pitchFamily="34" charset="0"/>
              <a:buChar char="•"/>
              <a:defRPr/>
            </a:pPr>
            <a:r>
              <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H26.7</a:t>
            </a:r>
            <a:r>
              <a:rPr kumimoji="1" lang="ja-JP" altLang="en-US"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泉北高速鉄道が南海電鉄に譲渡される</a:t>
            </a:r>
            <a:endPar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lvl="1" indent="-177800" algn="l" defTabSz="914400">
              <a:spcBef>
                <a:spcPts val="0"/>
              </a:spcBef>
              <a:buClrTx/>
              <a:buSzTx/>
              <a:buFont typeface="Arial" panose="020B0604020202020204" pitchFamily="34" charset="0"/>
              <a:buChar char="•"/>
              <a:defRPr/>
            </a:pPr>
            <a:r>
              <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H26.8</a:t>
            </a:r>
            <a:r>
              <a:rPr kumimoji="1" lang="ja-JP" altLang="en-US"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泉ヶ丘駅前地区（駅南エリア）の商業</a:t>
            </a:r>
            <a:endParaRPr kumimoji="1" lang="en-US" altLang="ja-JP"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7800" lvl="1" indent="947738" algn="l" defTabSz="914400">
              <a:spcBef>
                <a:spcPts val="0"/>
              </a:spcBef>
              <a:buClrTx/>
              <a:buSzTx/>
              <a:defRPr/>
            </a:pPr>
            <a:r>
              <a:rPr kumimoji="1" lang="ja-JP" altLang="en-US"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施設等が南海電鉄に譲渡される</a:t>
            </a:r>
            <a:endPar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lvl="1" indent="-177800" algn="l" defTabSz="914400">
              <a:spcBef>
                <a:spcPts val="0"/>
              </a:spcBef>
              <a:buClrTx/>
              <a:buSzTx/>
              <a:buFont typeface="Arial" panose="020B0604020202020204" pitchFamily="34" charset="0"/>
              <a:buChar char="•"/>
              <a:defRPr/>
            </a:pPr>
            <a:r>
              <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H27.1</a:t>
            </a:r>
            <a:r>
              <a:rPr kumimoji="1" lang="ja-JP" altLang="en-US"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泉ヶ丘駅前地域活性化ビジョン改定</a:t>
            </a:r>
            <a:endPar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lvl="1" indent="-177800" algn="l" defTabSz="914400">
              <a:spcBef>
                <a:spcPts val="0"/>
              </a:spcBef>
              <a:buClrTx/>
              <a:buSzTx/>
              <a:buFont typeface="Arial" panose="020B0604020202020204" pitchFamily="34" charset="0"/>
              <a:buChar char="•"/>
              <a:defRPr/>
            </a:pPr>
            <a:r>
              <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H27</a:t>
            </a:r>
            <a:r>
              <a:rPr kumimoji="1" lang="ja-JP" altLang="en-US"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駅前</a:t>
            </a:r>
            <a:r>
              <a:rPr kumimoji="1" lang="ja-JP" altLang="en-US"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施設の</a:t>
            </a:r>
            <a:r>
              <a:rPr kumimoji="1" lang="ja-JP" altLang="en-US"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リニューアル</a:t>
            </a:r>
            <a:endPar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lvl="1" indent="-177800" algn="l" defTabSz="914400">
              <a:spcBef>
                <a:spcPts val="0"/>
              </a:spcBef>
              <a:buClrTx/>
              <a:buSzTx/>
              <a:buFont typeface="Arial" panose="020B0604020202020204" pitchFamily="34" charset="0"/>
              <a:buChar char="•"/>
              <a:defRPr/>
            </a:pPr>
            <a:r>
              <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H28.3</a:t>
            </a:r>
            <a:r>
              <a:rPr kumimoji="1" lang="ja-JP" altLang="en-US"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pc="-2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泉ヶ丘駅前</a:t>
            </a:r>
            <a:r>
              <a:rPr kumimoji="1" lang="ja-JP" altLang="en-US" spc="-2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地域</a:t>
            </a:r>
            <a:r>
              <a:rPr kumimoji="1" lang="ja-JP" altLang="en-US" spc="-2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活性化アクションプラン策定</a:t>
            </a:r>
            <a:endParaRPr kumimoji="1" lang="en-US" altLang="ja-JP" spc="-2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55600" lvl="1" indent="-177800" algn="l" defTabSz="914400">
              <a:spcBef>
                <a:spcPts val="0"/>
              </a:spcBef>
              <a:buClrTx/>
              <a:buSzTx/>
              <a:buFont typeface="Arial" panose="020B0604020202020204" pitchFamily="34" charset="0"/>
              <a:buChar char="•"/>
              <a:defRPr/>
            </a:pPr>
            <a:r>
              <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H35</a:t>
            </a:r>
            <a:r>
              <a:rPr kumimoji="1" lang="ja-JP" altLang="en-US"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近畿大学医学部及び附属病院立地予定</a:t>
            </a:r>
            <a:endParaRPr kumimoji="1" lang="ja-JP" altLang="en-US"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4012970267"/>
              </p:ext>
            </p:extLst>
          </p:nvPr>
        </p:nvGraphicFramePr>
        <p:xfrm>
          <a:off x="251520" y="3889392"/>
          <a:ext cx="4608480" cy="1995429"/>
        </p:xfrm>
        <a:graphic>
          <a:graphicData uri="http://schemas.openxmlformats.org/drawingml/2006/table">
            <a:tbl>
              <a:tblPr bandRow="1">
                <a:tableStyleId>{5C22544A-7EE6-4342-B048-85BDC9FD1C3A}</a:tableStyleId>
              </a:tblPr>
              <a:tblGrid>
                <a:gridCol w="1296144"/>
                <a:gridCol w="3312336"/>
              </a:tblGrid>
              <a:tr h="354743">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開発面積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1,557ha</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54743">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計画人口</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180,000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54743">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住宅建設計画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54,000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54743">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地区・住区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地区、</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住区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6457">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土地利用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住宅</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道路</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公園・緑地</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公共施設</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その他</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00" y="431995"/>
            <a:ext cx="4176000" cy="418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932000" y="4725144"/>
            <a:ext cx="4176000" cy="1754326"/>
          </a:xfrm>
          <a:prstGeom prst="rect">
            <a:avLst/>
          </a:prstGeom>
          <a:ln>
            <a:solidFill>
              <a:schemeClr val="tx1"/>
            </a:solidFill>
            <a:prstDash val="sysDash"/>
          </a:ln>
        </p:spPr>
        <p:txBody>
          <a:bodyPr wrap="square">
            <a:spAutoFit/>
          </a:bodyPr>
          <a:lstStyle/>
          <a:p>
            <a:pPr algn="l"/>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大学医学部・附属病院</a:t>
            </a:r>
          </a:p>
          <a:p>
            <a:pPr algn="l"/>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年度オープン予定</a:t>
            </a:r>
          </a:p>
          <a:p>
            <a:pPr marL="95250" indent="-95250" algn="l">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大学医学部附属病院（大阪狭山市）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と近畿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大学医学部堺病院（堺市）を、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耐震化を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図るために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再編</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lgn="l">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本地域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に、医学部と</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床規模の附属</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病院を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建設（特定機能病院（高度先進医療等）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lgn="l">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大阪狭山市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にある病院は、</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床規模に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再編</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、堺病院については閉院</a:t>
            </a:r>
          </a:p>
        </p:txBody>
      </p:sp>
      <p:sp>
        <p:nvSpPr>
          <p:cNvPr id="15"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4</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正方形/長方形 9"/>
          <p:cNvSpPr/>
          <p:nvPr/>
        </p:nvSpPr>
        <p:spPr>
          <a:xfrm>
            <a:off x="7524328" y="4342917"/>
            <a:ext cx="3078088" cy="276999"/>
          </a:xfrm>
          <a:prstGeom prst="rect">
            <a:avLst/>
          </a:prstGeom>
        </p:spPr>
        <p:txBody>
          <a:bodyPr wrap="square">
            <a:spAutoFit/>
          </a:bodyPr>
          <a:lstStyle/>
          <a:p>
            <a:pPr algn="l"/>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ニュータウン</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全体図</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51520" y="3555093"/>
            <a:ext cx="3078088" cy="307777"/>
          </a:xfrm>
          <a:prstGeom prst="rect">
            <a:avLst/>
          </a:prstGeom>
        </p:spPr>
        <p:txBody>
          <a:bodyPr wrap="square">
            <a:spAutoFit/>
          </a:bodyPr>
          <a:lstStyle/>
          <a:p>
            <a:pPr marL="285750" indent="-285750" algn="l">
              <a:buFont typeface="Wingdings" panose="05000000000000000000" pitchFamily="2" charset="2"/>
              <a:buChar char="Ø"/>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27424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多彩</a:t>
            </a:r>
            <a:r>
              <a:rPr lang="ja-JP" altLang="en-US" sz="2000" b="1" dirty="0">
                <a:solidFill>
                  <a:srgbClr val="000000"/>
                </a:solidFill>
                <a:ea typeface="HG丸ｺﾞｼｯｸM-PRO" pitchFamily="48" charset="-128"/>
              </a:rPr>
              <a:t>なニュータウンの存在（阪南</a:t>
            </a:r>
            <a:r>
              <a:rPr lang="ja-JP" altLang="en-US" sz="2000" b="1" dirty="0" smtClean="0">
                <a:solidFill>
                  <a:srgbClr val="000000"/>
                </a:solidFill>
                <a:ea typeface="HG丸ｺﾞｼｯｸM-PRO" pitchFamily="48" charset="-128"/>
              </a:rPr>
              <a:t>スカイタウン）</a:t>
            </a:r>
            <a:endParaRPr lang="ja-JP" altLang="en-US" sz="2000" b="1" dirty="0">
              <a:solidFill>
                <a:srgbClr val="000000"/>
              </a:solidFill>
              <a:ea typeface="HG丸ｺﾞｼｯｸM-PRO" pitchFamily="48" charset="-128"/>
            </a:endParaRPr>
          </a:p>
        </p:txBody>
      </p:sp>
      <p:sp>
        <p:nvSpPr>
          <p:cNvPr id="20" name="Rectangle 5"/>
          <p:cNvSpPr>
            <a:spLocks noChangeArrowheads="1"/>
          </p:cNvSpPr>
          <p:nvPr/>
        </p:nvSpPr>
        <p:spPr bwMode="auto">
          <a:xfrm>
            <a:off x="35997" y="432000"/>
            <a:ext cx="9072000" cy="1754320"/>
          </a:xfrm>
          <a:prstGeom prst="rect">
            <a:avLst/>
          </a:prstGeom>
          <a:noFill/>
          <a:ln w="9525">
            <a:solidFill>
              <a:schemeClr val="tx1"/>
            </a:solidFill>
            <a:prstDash val="sysDot"/>
            <a:miter lim="800000"/>
            <a:headEnd/>
            <a:tailEnd/>
          </a:ln>
          <a:effectLst/>
        </p:spPr>
        <p:txBody>
          <a:bodyPr wrap="square" lIns="91435" tIns="45717" rIns="91435" bIns="45717">
            <a:spAutoFit/>
          </a:bodyPr>
          <a:lstStyle/>
          <a:p>
            <a:pPr marL="285750" indent="-285750" algn="l" defTabSz="914400">
              <a:spcBef>
                <a:spcPts val="0"/>
              </a:spcBef>
              <a:buClrTx/>
              <a:buSzTx/>
              <a:buFont typeface="Arial" panose="020B0604020202020204" pitchFamily="34" charset="0"/>
              <a:buChar char="•"/>
              <a:defRP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海、空、緑が身近に</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感じられ、まちの１／３は公園と緑地であり、恵まれた居住環境となっている。また</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、大阪と和歌山の間に位置し</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、第二</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阪和道路と直結</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しており、交通アクセスに</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優れ、関西国際空港に近く、住環境と調和した産業用地が</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展開。</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lgn="l" defTabSz="914400">
              <a:spcBef>
                <a:spcPts val="0"/>
              </a:spcBef>
              <a:buClrTx/>
              <a:buSzTx/>
              <a:buFont typeface="Arial" panose="020B0604020202020204" pitchFamily="34" charset="0"/>
              <a:buChar char="•"/>
              <a:defRPr/>
            </a:pP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住宅</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用地</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は、大阪府の直接分譲および販売代理による宅地販売について民間会社と連携を図るなど多様な販売手法による宅地分譲を促進産業</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用地</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に</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ついて</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は、事業用定期借地権方式や府・地元市の優遇措置を活用し、企業誘致を推進。</a:t>
            </a:r>
            <a:endPar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1" name="正方形/長方形 20"/>
          <p:cNvSpPr/>
          <p:nvPr/>
        </p:nvSpPr>
        <p:spPr>
          <a:xfrm>
            <a:off x="108000" y="2196000"/>
            <a:ext cx="3078088" cy="276999"/>
          </a:xfrm>
          <a:prstGeom prst="rect">
            <a:avLst/>
          </a:prstGeom>
        </p:spPr>
        <p:txBody>
          <a:bodyPr wrap="square">
            <a:spAutoFit/>
          </a:bodyPr>
          <a:lstStyle/>
          <a:p>
            <a:pPr algn="l"/>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計画概要</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437617489"/>
              </p:ext>
            </p:extLst>
          </p:nvPr>
        </p:nvGraphicFramePr>
        <p:xfrm>
          <a:off x="107999" y="2448000"/>
          <a:ext cx="3924001" cy="1920240"/>
        </p:xfrm>
        <a:graphic>
          <a:graphicData uri="http://schemas.openxmlformats.org/drawingml/2006/table">
            <a:tbl>
              <a:tblPr bandRow="1">
                <a:tableStyleId>{5C22544A-7EE6-4342-B048-85BDC9FD1C3A}</a:tableStyleId>
              </a:tblPr>
              <a:tblGrid>
                <a:gridCol w="1437848"/>
                <a:gridCol w="2486153"/>
              </a:tblGrid>
              <a:tr h="252000">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事業主体</a:t>
                      </a:r>
                    </a:p>
                  </a:txBody>
                  <a:tcPr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p>
                  </a:txBody>
                  <a:tcPr anchor="ctr"/>
                </a:tc>
              </a:tr>
              <a:tr h="252000">
                <a:tc>
                  <a:txBody>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rPr>
                        <a:t>事業地</a:t>
                      </a:r>
                    </a:p>
                  </a:txBody>
                  <a:tcPr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阪南市桃の木台地内</a:t>
                      </a:r>
                    </a:p>
                  </a:txBody>
                  <a:tcPr anchor="ctr"/>
                </a:tc>
              </a:tr>
              <a:tr h="252000">
                <a:tc>
                  <a:txBody>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rPr>
                        <a:t>地区面積</a:t>
                      </a:r>
                    </a:p>
                  </a:txBody>
                  <a:tcPr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ヘクタール</a:t>
                      </a:r>
                    </a:p>
                  </a:txBody>
                  <a:tcPr anchor="ctr"/>
                </a:tc>
              </a:tr>
              <a:tr h="252000">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事業期間</a:t>
                      </a:r>
                    </a:p>
                  </a:txBody>
                  <a:tcPr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昭和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p>
                  </a:txBody>
                  <a:tcPr anchor="ctr"/>
                </a:tc>
              </a:tr>
              <a:tr h="252000">
                <a:tc>
                  <a:txBody>
                    <a:bodyPr/>
                    <a:lstStyle/>
                    <a:p>
                      <a:r>
                        <a:rPr lang="zh-CN" altLang="en-US" sz="1200" dirty="0">
                          <a:latin typeface="Meiryo UI" panose="020B0604030504040204" pitchFamily="50" charset="-128"/>
                          <a:ea typeface="Meiryo UI" panose="020B0604030504040204" pitchFamily="50" charset="-128"/>
                          <a:cs typeface="Meiryo UI" panose="020B0604030504040204" pitchFamily="50" charset="-128"/>
                        </a:rPr>
                        <a:t>住宅計画戸数</a:t>
                      </a:r>
                    </a:p>
                  </a:txBody>
                  <a:tcPr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2,500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戸</a:t>
                      </a:r>
                    </a:p>
                  </a:txBody>
                  <a:tcPr anchor="ctr"/>
                </a:tc>
              </a:tr>
              <a:tr h="252000">
                <a:tc>
                  <a:txBody>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rPr>
                        <a:t>計画人口</a:t>
                      </a:r>
                    </a:p>
                  </a:txBody>
                  <a:tcPr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a:t>
                      </a:r>
                    </a:p>
                  </a:txBody>
                  <a:tcPr anchor="ctr"/>
                </a:tc>
              </a:tr>
              <a:tr h="252000">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事業手法</a:t>
                      </a:r>
                    </a:p>
                  </a:txBody>
                  <a:tcPr anchor="ctr"/>
                </a:tc>
                <a:tc>
                  <a:txBody>
                    <a:bodyPr/>
                    <a:lstStyle/>
                    <a:p>
                      <a:r>
                        <a:rPr lang="zh-TW" altLang="en-US" sz="1200" dirty="0">
                          <a:latin typeface="Meiryo UI" panose="020B0604030504040204" pitchFamily="50" charset="-128"/>
                          <a:ea typeface="Meiryo UI" panose="020B0604030504040204" pitchFamily="50" charset="-128"/>
                          <a:cs typeface="Meiryo UI" panose="020B0604030504040204" pitchFamily="50" charset="-128"/>
                        </a:rPr>
                        <a:t>新住宅市街地開発事業</a:t>
                      </a:r>
                    </a:p>
                  </a:txBody>
                  <a:tcPr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477837531"/>
              </p:ext>
            </p:extLst>
          </p:nvPr>
        </p:nvGraphicFramePr>
        <p:xfrm>
          <a:off x="4104000" y="2448000"/>
          <a:ext cx="4860488" cy="548640"/>
        </p:xfrm>
        <a:graphic>
          <a:graphicData uri="http://schemas.openxmlformats.org/drawingml/2006/table">
            <a:tbl>
              <a:tblPr bandRow="1">
                <a:tableStyleId>{5C22544A-7EE6-4342-B048-85BDC9FD1C3A}</a:tableStyleId>
              </a:tblPr>
              <a:tblGrid>
                <a:gridCol w="1441191"/>
                <a:gridCol w="3419297"/>
              </a:tblGrid>
              <a:tr h="252000">
                <a:tc>
                  <a:txBody>
                    <a:bodyPr/>
                    <a:lstStyle/>
                    <a:p>
                      <a:r>
                        <a:rPr lang="zh-CN" altLang="en-US" sz="1200" dirty="0">
                          <a:latin typeface="Meiryo UI" panose="020B0604030504040204" pitchFamily="50" charset="-128"/>
                          <a:ea typeface="Meiryo UI" panose="020B0604030504040204" pitchFamily="50" charset="-128"/>
                          <a:cs typeface="Meiryo UI" panose="020B0604030504040204" pitchFamily="50" charset="-128"/>
                        </a:rPr>
                        <a:t>入居者世帯数</a:t>
                      </a:r>
                    </a:p>
                  </a:txBody>
                  <a:tcPr anchor="ctr"/>
                </a:tc>
                <a:tc>
                  <a:txBody>
                    <a:bodyPr/>
                    <a:lstStyle/>
                    <a:p>
                      <a:r>
                        <a:rPr lang="en-US" altLang="zh-TW" sz="1200" dirty="0">
                          <a:latin typeface="Meiryo UI" panose="020B0604030504040204" pitchFamily="50" charset="-128"/>
                          <a:ea typeface="Meiryo UI" panose="020B0604030504040204" pitchFamily="50" charset="-128"/>
                          <a:cs typeface="Meiryo UI" panose="020B0604030504040204" pitchFamily="50" charset="-128"/>
                        </a:rPr>
                        <a:t>1,626</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世帯（</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zh-TW" sz="1200" dirty="0">
                          <a:latin typeface="Meiryo UI" panose="020B0604030504040204" pitchFamily="50" charset="-128"/>
                          <a:ea typeface="Meiryo UI" panose="020B0604030504040204" pitchFamily="50" charset="-128"/>
                          <a:cs typeface="Meiryo UI" panose="020B0604030504040204" pitchFamily="50" charset="-128"/>
                        </a:rPr>
                        <a:t>27</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zh-TW" sz="1200" dirty="0">
                          <a:latin typeface="Meiryo UI" panose="020B0604030504040204" pitchFamily="50" charset="-128"/>
                          <a:ea typeface="Meiryo UI" panose="020B0604030504040204" pitchFamily="50" charset="-128"/>
                          <a:cs typeface="Meiryo UI" panose="020B0604030504040204" pitchFamily="50" charset="-128"/>
                        </a:rPr>
                        <a:t>12</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月末現在）</a:t>
                      </a:r>
                    </a:p>
                  </a:txBody>
                  <a:tcPr anchor="ctr"/>
                </a:tc>
              </a:tr>
              <a:tr h="252000">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入居者数</a:t>
                      </a:r>
                    </a:p>
                  </a:txBody>
                  <a:tcPr anchor="ctr"/>
                </a:tc>
                <a:tc>
                  <a:txBody>
                    <a:bodyPr/>
                    <a:lstStyle/>
                    <a:p>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4,813</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人（</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zh-TW" sz="1200" dirty="0">
                          <a:latin typeface="Meiryo UI" panose="020B0604030504040204" pitchFamily="50" charset="-128"/>
                          <a:ea typeface="Meiryo UI" panose="020B0604030504040204" pitchFamily="50" charset="-128"/>
                          <a:cs typeface="Meiryo UI" panose="020B0604030504040204" pitchFamily="50" charset="-128"/>
                        </a:rPr>
                        <a:t>27</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zh-TW" sz="1200" dirty="0">
                          <a:latin typeface="Meiryo UI" panose="020B0604030504040204" pitchFamily="50" charset="-128"/>
                          <a:ea typeface="Meiryo UI" panose="020B0604030504040204" pitchFamily="50" charset="-128"/>
                          <a:cs typeface="Meiryo UI" panose="020B0604030504040204" pitchFamily="50" charset="-128"/>
                        </a:rPr>
                        <a:t>12</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月末現在）</a:t>
                      </a:r>
                    </a:p>
                  </a:txBody>
                  <a:tcPr anchor="ctr"/>
                </a:tc>
              </a:tr>
            </a:tbl>
          </a:graphicData>
        </a:graphic>
      </p:graphicFrame>
      <p:sp>
        <p:nvSpPr>
          <p:cNvPr id="10" name="正方形/長方形 9"/>
          <p:cNvSpPr/>
          <p:nvPr/>
        </p:nvSpPr>
        <p:spPr>
          <a:xfrm>
            <a:off x="4032000" y="2196000"/>
            <a:ext cx="3078088" cy="276999"/>
          </a:xfrm>
          <a:prstGeom prst="rect">
            <a:avLst/>
          </a:prstGeom>
        </p:spPr>
        <p:txBody>
          <a:bodyPr wrap="square">
            <a:spAutoFit/>
          </a:bodyPr>
          <a:lstStyle/>
          <a:p>
            <a:pPr algn="l"/>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現在の状況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0797" r="4386"/>
          <a:stretch/>
        </p:blipFill>
        <p:spPr>
          <a:xfrm>
            <a:off x="4680432" y="3092677"/>
            <a:ext cx="3924016" cy="3720699"/>
          </a:xfrm>
          <a:prstGeom prst="rect">
            <a:avLst/>
          </a:prstGeom>
        </p:spPr>
      </p:pic>
      <p:sp>
        <p:nvSpPr>
          <p:cNvPr id="13"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5</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8" name="図 7"/>
          <p:cNvPicPr>
            <a:picLocks noChangeAspect="1"/>
          </p:cNvPicPr>
          <p:nvPr/>
        </p:nvPicPr>
        <p:blipFill rotWithShape="1">
          <a:blip r:embed="rId5">
            <a:extLst>
              <a:ext uri="{28A0092B-C50C-407E-A947-70E740481C1C}">
                <a14:useLocalDpi xmlns:a14="http://schemas.microsoft.com/office/drawing/2010/main" val="0"/>
              </a:ext>
            </a:extLst>
          </a:blip>
          <a:srcRect l="4485" r="39902"/>
          <a:stretch/>
        </p:blipFill>
        <p:spPr>
          <a:xfrm>
            <a:off x="323920" y="4437112"/>
            <a:ext cx="3528000" cy="2375926"/>
          </a:xfrm>
          <a:prstGeom prst="rect">
            <a:avLst/>
          </a:prstGeom>
        </p:spPr>
      </p:pic>
    </p:spTree>
    <p:extLst>
      <p:ext uri="{BB962C8B-B14F-4D97-AF65-F5344CB8AC3E}">
        <p14:creationId xmlns:p14="http://schemas.microsoft.com/office/powerpoint/2010/main" val="21162179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多彩</a:t>
            </a:r>
            <a:r>
              <a:rPr lang="ja-JP" altLang="en-US" sz="2000" b="1" dirty="0">
                <a:solidFill>
                  <a:srgbClr val="000000"/>
                </a:solidFill>
                <a:ea typeface="HG丸ｺﾞｼｯｸM-PRO" pitchFamily="48" charset="-128"/>
              </a:rPr>
              <a:t>なニュータウンの存在（彩</a:t>
            </a:r>
            <a:r>
              <a:rPr lang="ja-JP" altLang="en-US" sz="2000" b="1" dirty="0" smtClean="0">
                <a:solidFill>
                  <a:srgbClr val="000000"/>
                </a:solidFill>
                <a:ea typeface="HG丸ｺﾞｼｯｸM-PRO" pitchFamily="48" charset="-128"/>
              </a:rPr>
              <a:t>都）</a:t>
            </a:r>
            <a:endParaRPr lang="ja-JP" altLang="en-US" sz="2000" b="1" dirty="0">
              <a:solidFill>
                <a:srgbClr val="000000"/>
              </a:solidFill>
              <a:ea typeface="HG丸ｺﾞｼｯｸM-PRO" pitchFamily="48" charset="-128"/>
            </a:endParaRPr>
          </a:p>
        </p:txBody>
      </p:sp>
      <p:sp>
        <p:nvSpPr>
          <p:cNvPr id="20" name="Rectangle 5"/>
          <p:cNvSpPr>
            <a:spLocks noChangeArrowheads="1"/>
          </p:cNvSpPr>
          <p:nvPr/>
        </p:nvSpPr>
        <p:spPr bwMode="auto">
          <a:xfrm>
            <a:off x="36000" y="432000"/>
            <a:ext cx="9072000" cy="1754320"/>
          </a:xfrm>
          <a:prstGeom prst="rect">
            <a:avLst/>
          </a:prstGeom>
          <a:noFill/>
          <a:ln w="9525">
            <a:solidFill>
              <a:schemeClr val="tx1"/>
            </a:solidFill>
            <a:prstDash val="sysDot"/>
            <a:miter lim="800000"/>
            <a:headEnd/>
            <a:tailEnd/>
          </a:ln>
          <a:effectLst/>
        </p:spPr>
        <p:txBody>
          <a:bodyPr wrap="square" lIns="91435" tIns="45717" rIns="91435" bIns="45717">
            <a:spAutoFit/>
          </a:bodyPr>
          <a:lstStyle/>
          <a:p>
            <a:pPr algn="l" defTabSz="914400">
              <a:spcBef>
                <a:spcPts val="0"/>
              </a:spcBef>
              <a:buClrTx/>
              <a:buSzTx/>
              <a:defRP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文化学術や研究開発、国際交流といった特色ある機能を組み込んだ </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都市づくり</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を</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めざしている。</a:t>
            </a:r>
            <a:endPar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defTabSz="914400">
              <a:spcBef>
                <a:spcPts val="0"/>
              </a:spcBef>
              <a:buClrTx/>
              <a:buSzTx/>
              <a:defRPr/>
            </a:pP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西部</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地区</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（住居系）</a:t>
            </a:r>
            <a:endPar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450850" lvl="1" indent="-177800" algn="l" defTabSz="914400">
              <a:spcBef>
                <a:spcPts val="0"/>
              </a:spcBef>
              <a:buClrTx/>
              <a:buSzTx/>
              <a:buFont typeface="Arial" panose="020B0604020202020204" pitchFamily="34" charset="0"/>
              <a:buChar char="•"/>
              <a:defRPr/>
            </a:pP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2004</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kumimoji="1" lang="en-US" altLang="ja-JP" sz="1800" spc="-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16</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4</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月に</a:t>
            </a:r>
            <a:r>
              <a:rPr kumimoji="1" lang="ja-JP" altLang="en-US" sz="1800" spc="-100" dirty="0" err="1">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ま</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ちび</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らき。</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2007</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19</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3</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月に大阪</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モノレールが彩都西駅まで</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開業し、グランドオープン。居住</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人口</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は</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4,580</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世帯</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13,899</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人（</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2016</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28</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11</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月</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末現在</a:t>
            </a:r>
            <a:r>
              <a:rPr kumimoji="1" lang="ja-JP" altLang="en-US"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en-US" altLang="ja-JP" sz="1800" spc="-1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73475344"/>
              </p:ext>
            </p:extLst>
          </p:nvPr>
        </p:nvGraphicFramePr>
        <p:xfrm>
          <a:off x="483422" y="2443680"/>
          <a:ext cx="8193034" cy="2752874"/>
        </p:xfrm>
        <a:graphic>
          <a:graphicData uri="http://schemas.openxmlformats.org/drawingml/2006/table">
            <a:tbl>
              <a:tblPr firstRow="1" bandRow="1">
                <a:tableStyleId>{5C22544A-7EE6-4342-B048-85BDC9FD1C3A}</a:tableStyleId>
              </a:tblPr>
              <a:tblGrid>
                <a:gridCol w="2405142"/>
                <a:gridCol w="1271625"/>
                <a:gridCol w="1248091"/>
                <a:gridCol w="1005593"/>
                <a:gridCol w="1089392"/>
                <a:gridCol w="1173191"/>
              </a:tblGrid>
              <a:tr h="802922">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97234" marR="97234" marT="48617" marB="48617" anchor="ctr"/>
                </a:tc>
                <a:tc>
                  <a:txBody>
                    <a:bodyPr/>
                    <a:lstStyle/>
                    <a:p>
                      <a:pPr algn="ctr"/>
                      <a:r>
                        <a:rPr kumimoji="1" lang="zh-CN" altLang="en-US" sz="1600" dirty="0" smtClean="0">
                          <a:latin typeface="Meiryo UI" panose="020B0604030504040204" pitchFamily="50" charset="-128"/>
                          <a:ea typeface="Meiryo UI" panose="020B0604030504040204" pitchFamily="50" charset="-128"/>
                          <a:cs typeface="Meiryo UI" panose="020B0604030504040204" pitchFamily="50" charset="-128"/>
                        </a:rPr>
                        <a:t>西部</a:t>
                      </a:r>
                      <a:endParaRPr kumimoji="1" lang="en-US" altLang="zh-CN"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zh-CN" altLang="en-US" sz="1600" dirty="0" smtClean="0">
                          <a:latin typeface="Meiryo UI" panose="020B0604030504040204" pitchFamily="50" charset="-128"/>
                          <a:ea typeface="Meiryo UI" panose="020B0604030504040204" pitchFamily="50" charset="-128"/>
                          <a:cs typeface="Meiryo UI" panose="020B0604030504040204" pitchFamily="50" charset="-128"/>
                        </a:rPr>
                        <a:t>（箕面市）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97234" marR="97234" marT="48617" marB="48617" anchor="ctr"/>
                </a:tc>
                <a:tc>
                  <a:txBody>
                    <a:bodyPr/>
                    <a:lstStyle/>
                    <a:p>
                      <a:pPr algn="ctr"/>
                      <a:r>
                        <a:rPr kumimoji="1" lang="zh-CN" altLang="en-US" sz="1600" dirty="0" smtClean="0">
                          <a:latin typeface="Meiryo UI" panose="020B0604030504040204" pitchFamily="50" charset="-128"/>
                          <a:ea typeface="Meiryo UI" panose="020B0604030504040204" pitchFamily="50" charset="-128"/>
                          <a:cs typeface="Meiryo UI" panose="020B0604030504040204" pitchFamily="50" charset="-128"/>
                        </a:rPr>
                        <a:t>西部</a:t>
                      </a:r>
                      <a:endParaRPr kumimoji="1" lang="en-US" altLang="zh-CN"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zh-CN" altLang="en-US" sz="1600" dirty="0" smtClean="0">
                          <a:latin typeface="Meiryo UI" panose="020B0604030504040204" pitchFamily="50" charset="-128"/>
                          <a:ea typeface="Meiryo UI" panose="020B0604030504040204" pitchFamily="50" charset="-128"/>
                          <a:cs typeface="Meiryo UI" panose="020B0604030504040204" pitchFamily="50" charset="-128"/>
                        </a:rPr>
                        <a:t>（茨木市）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97234" marR="97234" marT="48617" marB="48617"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97234" marR="97234" marT="48617" marB="48617"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東部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97234" marR="97234" marT="48617" marB="48617"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合計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97234" marR="97234" marT="48617" marB="48617" anchor="ctr"/>
                </a:tc>
              </a:tr>
              <a:tr h="487488">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面積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sz="1600" dirty="0">
                          <a:latin typeface="Meiryo UI" panose="020B0604030504040204" pitchFamily="50" charset="-128"/>
                          <a:ea typeface="Meiryo UI" panose="020B0604030504040204" pitchFamily="50" charset="-128"/>
                          <a:cs typeface="Meiryo UI" panose="020B0604030504040204" pitchFamily="50" charset="-128"/>
                        </a:rPr>
                        <a:t>ha)</a:t>
                      </a:r>
                    </a:p>
                  </a:txBody>
                  <a:tcPr marL="97234" marR="97234" marT="48617" marB="48617" anchor="ctr"/>
                </a:tc>
                <a:tc>
                  <a:txBody>
                    <a:bodyPr/>
                    <a:lstStyle/>
                    <a:p>
                      <a:pPr algn="r"/>
                      <a:r>
                        <a:rPr lang="en-US" altLang="ja-JP" sz="1600" dirty="0">
                          <a:latin typeface="Meiryo UI" panose="020B0604030504040204" pitchFamily="50" charset="-128"/>
                          <a:ea typeface="Meiryo UI" panose="020B0604030504040204" pitchFamily="50" charset="-128"/>
                          <a:cs typeface="Meiryo UI" panose="020B0604030504040204" pitchFamily="50" charset="-128"/>
                        </a:rPr>
                        <a:t>163.7</a:t>
                      </a:r>
                    </a:p>
                  </a:txBody>
                  <a:tcPr marL="97234" marR="97234" marT="48617" marB="48617" anchor="ctr"/>
                </a:tc>
                <a:tc>
                  <a:txBody>
                    <a:bodyPr/>
                    <a:lstStyle/>
                    <a:p>
                      <a:pPr algn="r"/>
                      <a:r>
                        <a:rPr lang="en-US" altLang="ja-JP" sz="1600" dirty="0">
                          <a:latin typeface="Meiryo UI" panose="020B0604030504040204" pitchFamily="50" charset="-128"/>
                          <a:ea typeface="Meiryo UI" panose="020B0604030504040204" pitchFamily="50" charset="-128"/>
                          <a:cs typeface="Meiryo UI" panose="020B0604030504040204" pitchFamily="50" charset="-128"/>
                        </a:rPr>
                        <a:t>148.9</a:t>
                      </a:r>
                    </a:p>
                  </a:txBody>
                  <a:tcPr marL="97234" marR="97234" marT="48617" marB="48617" anchor="ctr"/>
                </a:tc>
                <a:tc>
                  <a:txBody>
                    <a:bodyPr/>
                    <a:lstStyle/>
                    <a:p>
                      <a:pPr algn="r"/>
                      <a:r>
                        <a:rPr lang="en-US" altLang="ja-JP" sz="1600" dirty="0">
                          <a:latin typeface="Meiryo UI" panose="020B0604030504040204" pitchFamily="50" charset="-128"/>
                          <a:ea typeface="Meiryo UI" panose="020B0604030504040204" pitchFamily="50" charset="-128"/>
                          <a:cs typeface="Meiryo UI" panose="020B0604030504040204" pitchFamily="50" charset="-128"/>
                        </a:rPr>
                        <a:t>62.5</a:t>
                      </a:r>
                    </a:p>
                  </a:txBody>
                  <a:tcPr marL="97234" marR="97234" marT="48617" marB="48617" anchor="ctr"/>
                </a:tc>
                <a:tc>
                  <a:txBody>
                    <a:bodyPr/>
                    <a:lstStyle/>
                    <a:p>
                      <a:pPr algn="r"/>
                      <a:r>
                        <a:rPr lang="en-US" altLang="ja-JP" sz="1600">
                          <a:latin typeface="Meiryo UI" panose="020B0604030504040204" pitchFamily="50" charset="-128"/>
                          <a:ea typeface="Meiryo UI" panose="020B0604030504040204" pitchFamily="50" charset="-128"/>
                          <a:cs typeface="Meiryo UI" panose="020B0604030504040204" pitchFamily="50" charset="-128"/>
                        </a:rPr>
                        <a:t>367.5</a:t>
                      </a:r>
                    </a:p>
                  </a:txBody>
                  <a:tcPr marL="97234" marR="97234" marT="48617" marB="48617" anchor="ctr"/>
                </a:tc>
                <a:tc>
                  <a:txBody>
                    <a:bodyPr/>
                    <a:lstStyle/>
                    <a:p>
                      <a:pPr algn="r"/>
                      <a:r>
                        <a:rPr lang="en-US" altLang="ja-JP" sz="1600">
                          <a:latin typeface="Meiryo UI" panose="020B0604030504040204" pitchFamily="50" charset="-128"/>
                          <a:ea typeface="Meiryo UI" panose="020B0604030504040204" pitchFamily="50" charset="-128"/>
                          <a:cs typeface="Meiryo UI" panose="020B0604030504040204" pitchFamily="50" charset="-128"/>
                        </a:rPr>
                        <a:t>742.6</a:t>
                      </a:r>
                    </a:p>
                  </a:txBody>
                  <a:tcPr marL="97234" marR="97234" marT="48617" marB="48617" anchor="ctr"/>
                </a:tc>
              </a:tr>
              <a:tr h="487488">
                <a:tc>
                  <a:txBody>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まちび</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らき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面積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(ha)</a:t>
                      </a:r>
                    </a:p>
                  </a:txBody>
                  <a:tcPr marL="97234" marR="97234" marT="48617" marB="48617" anchor="ctr"/>
                </a:tc>
                <a:tc>
                  <a:txBody>
                    <a:bodyPr/>
                    <a:lstStyle/>
                    <a:p>
                      <a:pPr algn="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163.7</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marL="97234" marR="97234" marT="48617" marB="48617" anchor="ctr"/>
                </a:tc>
                <a:tc>
                  <a:txBody>
                    <a:bodyPr/>
                    <a:lstStyle/>
                    <a:p>
                      <a:pPr algn="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148.9</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marL="97234" marR="97234" marT="48617" marB="48617" anchor="ctr"/>
                </a:tc>
                <a:tc>
                  <a:txBody>
                    <a:bodyPr/>
                    <a:lstStyle/>
                    <a:p>
                      <a:pPr algn="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62.5</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marL="97234" marR="97234" marT="48617" marB="48617" anchor="ctr"/>
                </a:tc>
                <a:tc>
                  <a:txBody>
                    <a:bodyPr/>
                    <a:lstStyle/>
                    <a:p>
                      <a:pPr algn="r"/>
                      <a:r>
                        <a:rPr lang="en-US" altLang="ja-JP" sz="1600" dirty="0">
                          <a:latin typeface="Meiryo UI" panose="020B0604030504040204" pitchFamily="50" charset="-128"/>
                          <a:ea typeface="Meiryo UI" panose="020B0604030504040204" pitchFamily="50" charset="-128"/>
                          <a:cs typeface="Meiryo UI" panose="020B0604030504040204" pitchFamily="50" charset="-128"/>
                        </a:rPr>
                        <a:t>0</a:t>
                      </a:r>
                    </a:p>
                  </a:txBody>
                  <a:tcPr marL="97234" marR="97234" marT="48617" marB="48617" anchor="ctr"/>
                </a:tc>
                <a:tc>
                  <a:txBody>
                    <a:bodyPr/>
                    <a:lstStyle/>
                    <a:p>
                      <a:pPr algn="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375.1</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marL="97234" marR="97234" marT="48617" marB="48617" anchor="ctr"/>
                </a:tc>
              </a:tr>
              <a:tr h="487488">
                <a:tc>
                  <a:txBody>
                    <a:bodyPr/>
                    <a:lstStyle/>
                    <a:p>
                      <a:r>
                        <a:rPr lang="zh-CN" altLang="en-US" sz="1600">
                          <a:latin typeface="Meiryo UI" panose="020B0604030504040204" pitchFamily="50" charset="-128"/>
                          <a:ea typeface="Meiryo UI" panose="020B0604030504040204" pitchFamily="50" charset="-128"/>
                          <a:cs typeface="Meiryo UI" panose="020B0604030504040204" pitchFamily="50" charset="-128"/>
                        </a:rPr>
                        <a:t>計画住宅戸数</a:t>
                      </a:r>
                      <a:r>
                        <a:rPr lang="en-US" altLang="zh-CN" sz="1600">
                          <a:latin typeface="Meiryo UI" panose="020B0604030504040204" pitchFamily="50" charset="-128"/>
                          <a:ea typeface="Meiryo UI" panose="020B0604030504040204" pitchFamily="50" charset="-128"/>
                          <a:cs typeface="Meiryo UI" panose="020B0604030504040204" pitchFamily="50" charset="-128"/>
                        </a:rPr>
                        <a:t>(</a:t>
                      </a:r>
                      <a:r>
                        <a:rPr lang="zh-CN" altLang="en-US" sz="1600">
                          <a:latin typeface="Meiryo UI" panose="020B0604030504040204" pitchFamily="50" charset="-128"/>
                          <a:ea typeface="Meiryo UI" panose="020B0604030504040204" pitchFamily="50" charset="-128"/>
                          <a:cs typeface="Meiryo UI" panose="020B0604030504040204" pitchFamily="50" charset="-128"/>
                        </a:rPr>
                        <a:t>戸</a:t>
                      </a:r>
                      <a:r>
                        <a:rPr lang="en-US" altLang="zh-CN" sz="1600">
                          <a:latin typeface="Meiryo UI" panose="020B0604030504040204" pitchFamily="50" charset="-128"/>
                          <a:ea typeface="Meiryo UI" panose="020B0604030504040204" pitchFamily="50" charset="-128"/>
                          <a:cs typeface="Meiryo UI" panose="020B0604030504040204" pitchFamily="50" charset="-128"/>
                        </a:rPr>
                        <a:t>)</a:t>
                      </a:r>
                    </a:p>
                  </a:txBody>
                  <a:tcPr marL="97234" marR="97234" marT="48617" marB="48617" anchor="ctr"/>
                </a:tc>
                <a:tc>
                  <a:txBody>
                    <a:bodyPr/>
                    <a:lstStyle/>
                    <a:p>
                      <a:pPr algn="r"/>
                      <a:r>
                        <a:rPr lang="en-US" altLang="ja-JP" sz="1600" dirty="0">
                          <a:latin typeface="Meiryo UI" panose="020B0604030504040204" pitchFamily="50" charset="-128"/>
                          <a:ea typeface="Meiryo UI" panose="020B0604030504040204" pitchFamily="50" charset="-128"/>
                          <a:cs typeface="Meiryo UI" panose="020B0604030504040204" pitchFamily="50" charset="-128"/>
                        </a:rPr>
                        <a:t>3,600</a:t>
                      </a:r>
                    </a:p>
                  </a:txBody>
                  <a:tcPr marL="97234" marR="97234" marT="48617" marB="48617" anchor="ctr"/>
                </a:tc>
                <a:tc>
                  <a:txBody>
                    <a:bodyPr/>
                    <a:lstStyle/>
                    <a:p>
                      <a:pPr algn="r"/>
                      <a:r>
                        <a:rPr lang="en-US" altLang="ja-JP" sz="1600">
                          <a:latin typeface="Meiryo UI" panose="020B0604030504040204" pitchFamily="50" charset="-128"/>
                          <a:ea typeface="Meiryo UI" panose="020B0604030504040204" pitchFamily="50" charset="-128"/>
                          <a:cs typeface="Meiryo UI" panose="020B0604030504040204" pitchFamily="50" charset="-128"/>
                        </a:rPr>
                        <a:t>3,200</a:t>
                      </a:r>
                    </a:p>
                  </a:txBody>
                  <a:tcPr marL="97234" marR="97234" marT="48617" marB="48617" anchor="ctr"/>
                </a:tc>
                <a:tc>
                  <a:txBody>
                    <a:bodyPr/>
                    <a:lstStyle/>
                    <a:p>
                      <a:pPr algn="r"/>
                      <a:r>
                        <a:rPr lang="en-US" altLang="ja-JP" sz="1600" dirty="0">
                          <a:latin typeface="Meiryo UI" panose="020B0604030504040204" pitchFamily="50" charset="-128"/>
                          <a:ea typeface="Meiryo UI" panose="020B0604030504040204" pitchFamily="50" charset="-128"/>
                          <a:cs typeface="Meiryo UI" panose="020B0604030504040204" pitchFamily="50" charset="-128"/>
                        </a:rPr>
                        <a:t>0</a:t>
                      </a:r>
                    </a:p>
                  </a:txBody>
                  <a:tcPr marL="97234" marR="97234" marT="48617" marB="48617" anchor="ctr"/>
                </a:tc>
                <a:tc>
                  <a:txBody>
                    <a:bodyPr/>
                    <a:lstStyle/>
                    <a:p>
                      <a:pPr algn="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marL="97234" marR="97234" marT="48617" marB="48617" anchor="ctr"/>
                </a:tc>
                <a:tc>
                  <a:txBody>
                    <a:bodyPr/>
                    <a:lstStyle/>
                    <a:p>
                      <a:pPr algn="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6,800</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marL="97234" marR="97234" marT="48617" marB="48617" anchor="ctr"/>
                </a:tc>
              </a:tr>
              <a:tr h="487488">
                <a:tc>
                  <a:txBody>
                    <a:bodyPr/>
                    <a:lstStyle/>
                    <a:p>
                      <a:r>
                        <a:rPr lang="ja-JP" altLang="en-US" sz="1600">
                          <a:latin typeface="Meiryo UI" panose="020B0604030504040204" pitchFamily="50" charset="-128"/>
                          <a:ea typeface="Meiryo UI" panose="020B0604030504040204" pitchFamily="50" charset="-128"/>
                          <a:cs typeface="Meiryo UI" panose="020B0604030504040204" pitchFamily="50" charset="-128"/>
                        </a:rPr>
                        <a:t>計画居住人口</a:t>
                      </a:r>
                      <a:r>
                        <a:rPr lang="en-US" altLang="ja-JP" sz="1600">
                          <a:latin typeface="Meiryo UI" panose="020B0604030504040204" pitchFamily="50" charset="-128"/>
                          <a:ea typeface="Meiryo UI" panose="020B0604030504040204" pitchFamily="50" charset="-128"/>
                          <a:cs typeface="Meiryo UI" panose="020B0604030504040204" pitchFamily="50" charset="-128"/>
                        </a:rPr>
                        <a:t>(</a:t>
                      </a:r>
                      <a:r>
                        <a:rPr lang="ja-JP" altLang="en-US" sz="1600">
                          <a:latin typeface="Meiryo UI" panose="020B0604030504040204" pitchFamily="50" charset="-128"/>
                          <a:ea typeface="Meiryo UI" panose="020B0604030504040204" pitchFamily="50" charset="-128"/>
                          <a:cs typeface="Meiryo UI" panose="020B0604030504040204" pitchFamily="50" charset="-128"/>
                        </a:rPr>
                        <a:t>人</a:t>
                      </a:r>
                      <a:r>
                        <a:rPr lang="en-US" altLang="ja-JP" sz="1600">
                          <a:latin typeface="Meiryo UI" panose="020B0604030504040204" pitchFamily="50" charset="-128"/>
                          <a:ea typeface="Meiryo UI" panose="020B0604030504040204" pitchFamily="50" charset="-128"/>
                          <a:cs typeface="Meiryo UI" panose="020B0604030504040204" pitchFamily="50" charset="-128"/>
                        </a:rPr>
                        <a:t>)</a:t>
                      </a:r>
                    </a:p>
                  </a:txBody>
                  <a:tcPr marL="97234" marR="97234" marT="48617" marB="48617" anchor="ctr"/>
                </a:tc>
                <a:tc>
                  <a:txBody>
                    <a:bodyPr/>
                    <a:lstStyle/>
                    <a:p>
                      <a:pPr algn="r"/>
                      <a:r>
                        <a:rPr lang="en-US" altLang="ja-JP" sz="1600">
                          <a:latin typeface="Meiryo UI" panose="020B0604030504040204" pitchFamily="50" charset="-128"/>
                          <a:ea typeface="Meiryo UI" panose="020B0604030504040204" pitchFamily="50" charset="-128"/>
                          <a:cs typeface="Meiryo UI" panose="020B0604030504040204" pitchFamily="50" charset="-128"/>
                        </a:rPr>
                        <a:t>11,000</a:t>
                      </a:r>
                    </a:p>
                  </a:txBody>
                  <a:tcPr marL="97234" marR="97234" marT="48617" marB="48617" anchor="ctr"/>
                </a:tc>
                <a:tc>
                  <a:txBody>
                    <a:bodyPr/>
                    <a:lstStyle/>
                    <a:p>
                      <a:pPr algn="r"/>
                      <a:r>
                        <a:rPr lang="en-US" altLang="ja-JP" sz="1600">
                          <a:latin typeface="Meiryo UI" panose="020B0604030504040204" pitchFamily="50" charset="-128"/>
                          <a:ea typeface="Meiryo UI" panose="020B0604030504040204" pitchFamily="50" charset="-128"/>
                          <a:cs typeface="Meiryo UI" panose="020B0604030504040204" pitchFamily="50" charset="-128"/>
                        </a:rPr>
                        <a:t>9,000</a:t>
                      </a:r>
                    </a:p>
                  </a:txBody>
                  <a:tcPr marL="97234" marR="97234" marT="48617" marB="48617" anchor="ctr"/>
                </a:tc>
                <a:tc>
                  <a:txBody>
                    <a:bodyPr/>
                    <a:lstStyle/>
                    <a:p>
                      <a:pPr algn="r"/>
                      <a:r>
                        <a:rPr lang="en-US" altLang="ja-JP" sz="1600">
                          <a:latin typeface="Meiryo UI" panose="020B0604030504040204" pitchFamily="50" charset="-128"/>
                          <a:ea typeface="Meiryo UI" panose="020B0604030504040204" pitchFamily="50" charset="-128"/>
                          <a:cs typeface="Meiryo UI" panose="020B0604030504040204" pitchFamily="50" charset="-128"/>
                        </a:rPr>
                        <a:t>0</a:t>
                      </a:r>
                    </a:p>
                  </a:txBody>
                  <a:tcPr marL="97234" marR="97234" marT="48617" marB="48617" anchor="ctr"/>
                </a:tc>
                <a:tc>
                  <a:txBody>
                    <a:bodyPr/>
                    <a:lstStyle/>
                    <a:p>
                      <a:pPr algn="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marL="97234" marR="97234" marT="48617" marB="48617" anchor="ctr"/>
                </a:tc>
                <a:tc>
                  <a:txBody>
                    <a:bodyPr/>
                    <a:lstStyle/>
                    <a:p>
                      <a:pPr algn="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20,000</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txBody>
                  <a:tcPr marL="97234" marR="97234" marT="48617" marB="48617" anchor="ctr"/>
                </a:tc>
              </a:tr>
            </a:tbl>
          </a:graphicData>
        </a:graphic>
      </p:graphicFrame>
      <p:sp>
        <p:nvSpPr>
          <p:cNvPr id="9"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6</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6239780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5496" y="432001"/>
            <a:ext cx="9072000" cy="2308233"/>
          </a:xfrm>
          <a:prstGeom prst="rect">
            <a:avLst/>
          </a:prstGeom>
          <a:noFill/>
          <a:ln w="9525">
            <a:solidFill>
              <a:schemeClr val="tx1"/>
            </a:solidFill>
            <a:prstDash val="sysDot"/>
          </a:ln>
        </p:spPr>
        <p:txBody>
          <a:bodyPr wrap="square" lIns="91341" tIns="45675" rIns="91341" bIns="45675" rtlCol="0">
            <a:spAutoFit/>
          </a:bodyPr>
          <a:lstStyle/>
          <a:p>
            <a:pPr marL="285750" indent="-285750" algn="l">
              <a:buFont typeface="Arial" panose="020B0604020202020204" pitchFamily="34" charset="0"/>
              <a:buChar char="•"/>
            </a:pPr>
            <a:r>
              <a:rPr lang="ja-JP" altLang="en-US" sz="1800" spc="-100" dirty="0" smtClean="0">
                <a:solidFill>
                  <a:schemeClr val="tx1"/>
                </a:solidFill>
                <a:latin typeface="HG丸ｺﾞｼｯｸM-PRO" panose="020F0600000000000000" pitchFamily="50" charset="-128"/>
                <a:ea typeface="HG丸ｺﾞｼｯｸM-PRO" panose="020F0600000000000000" pitchFamily="50" charset="-128"/>
              </a:rPr>
              <a:t>箕面市</a:t>
            </a:r>
            <a:r>
              <a:rPr lang="ja-JP" altLang="en-US" sz="1800" spc="-100" dirty="0">
                <a:solidFill>
                  <a:schemeClr val="tx1"/>
                </a:solidFill>
                <a:latin typeface="HG丸ｺﾞｼｯｸM-PRO" panose="020F0600000000000000" pitchFamily="50" charset="-128"/>
                <a:ea typeface="HG丸ｺﾞｼｯｸM-PRO" panose="020F0600000000000000" pitchFamily="50" charset="-128"/>
              </a:rPr>
              <a:t>の北部丘陵に位置し、豊かな自然環境に囲まれた新しい</a:t>
            </a:r>
            <a:r>
              <a:rPr lang="ja-JP" altLang="en-US" sz="1800" spc="-100" dirty="0" smtClean="0">
                <a:solidFill>
                  <a:schemeClr val="tx1"/>
                </a:solidFill>
                <a:latin typeface="HG丸ｺﾞｼｯｸM-PRO" panose="020F0600000000000000" pitchFamily="50" charset="-128"/>
                <a:ea typeface="HG丸ｺﾞｼｯｸM-PRO" panose="020F0600000000000000" pitchFamily="50" charset="-128"/>
              </a:rPr>
              <a:t>まちで</a:t>
            </a:r>
            <a:r>
              <a:rPr lang="ja-JP" altLang="en-US" sz="1800" spc="-100" dirty="0">
                <a:solidFill>
                  <a:schemeClr val="tx1"/>
                </a:solidFill>
                <a:latin typeface="HG丸ｺﾞｼｯｸM-PRO" panose="020F0600000000000000" pitchFamily="50" charset="-128"/>
                <a:ea typeface="HG丸ｺﾞｼｯｸM-PRO" panose="020F0600000000000000" pitchFamily="50" charset="-128"/>
              </a:rPr>
              <a:t>、計画面積は</a:t>
            </a:r>
            <a:r>
              <a:rPr lang="en-US" altLang="ja-JP" sz="1800" spc="-100" dirty="0">
                <a:solidFill>
                  <a:schemeClr val="tx1"/>
                </a:solidFill>
                <a:latin typeface="HG丸ｺﾞｼｯｸM-PRO" panose="020F0600000000000000" pitchFamily="50" charset="-128"/>
                <a:ea typeface="HG丸ｺﾞｼｯｸM-PRO" panose="020F0600000000000000" pitchFamily="50" charset="-128"/>
              </a:rPr>
              <a:t>313.5</a:t>
            </a:r>
            <a:r>
              <a:rPr lang="ja-JP" altLang="en-US" sz="1800" spc="-100" dirty="0">
                <a:solidFill>
                  <a:schemeClr val="tx1"/>
                </a:solidFill>
                <a:latin typeface="HG丸ｺﾞｼｯｸM-PRO" panose="020F0600000000000000" pitchFamily="50" charset="-128"/>
                <a:ea typeface="HG丸ｺﾞｼｯｸM-PRO" panose="020F0600000000000000" pitchFamily="50" charset="-128"/>
              </a:rPr>
              <a:t>ｈａ、計画人口は約</a:t>
            </a:r>
            <a:r>
              <a:rPr lang="en-US" altLang="ja-JP" sz="1800" spc="-100" dirty="0">
                <a:solidFill>
                  <a:schemeClr val="tx1"/>
                </a:solidFill>
                <a:latin typeface="HG丸ｺﾞｼｯｸM-PRO" panose="020F0600000000000000" pitchFamily="50" charset="-128"/>
                <a:ea typeface="HG丸ｺﾞｼｯｸM-PRO" panose="020F0600000000000000" pitchFamily="50" charset="-128"/>
              </a:rPr>
              <a:t>9,600</a:t>
            </a:r>
            <a:r>
              <a:rPr lang="ja-JP" altLang="en-US" sz="1800" spc="-100" dirty="0">
                <a:solidFill>
                  <a:schemeClr val="tx1"/>
                </a:solidFill>
                <a:latin typeface="HG丸ｺﾞｼｯｸM-PRO" panose="020F0600000000000000" pitchFamily="50" charset="-128"/>
                <a:ea typeface="HG丸ｺﾞｼｯｸM-PRO" panose="020F0600000000000000" pitchFamily="50" charset="-128"/>
              </a:rPr>
              <a:t>人、計画戸数は約</a:t>
            </a:r>
            <a:r>
              <a:rPr lang="en-US" altLang="ja-JP" sz="1800" spc="-100" dirty="0">
                <a:solidFill>
                  <a:schemeClr val="tx1"/>
                </a:solidFill>
                <a:latin typeface="HG丸ｺﾞｼｯｸM-PRO" panose="020F0600000000000000" pitchFamily="50" charset="-128"/>
                <a:ea typeface="HG丸ｺﾞｼｯｸM-PRO" panose="020F0600000000000000" pitchFamily="50" charset="-128"/>
              </a:rPr>
              <a:t>2,900</a:t>
            </a:r>
            <a:r>
              <a:rPr lang="ja-JP" altLang="en-US" sz="1800" spc="-100" dirty="0">
                <a:solidFill>
                  <a:schemeClr val="tx1"/>
                </a:solidFill>
                <a:latin typeface="HG丸ｺﾞｼｯｸM-PRO" panose="020F0600000000000000" pitchFamily="50" charset="-128"/>
                <a:ea typeface="HG丸ｺﾞｼｯｸM-PRO" panose="020F0600000000000000" pitchFamily="50" charset="-128"/>
              </a:rPr>
              <a:t>戸である。</a:t>
            </a:r>
          </a:p>
          <a:p>
            <a:pPr marL="285750" indent="-285750" algn="l">
              <a:buFont typeface="Arial" panose="020B0604020202020204" pitchFamily="34" charset="0"/>
              <a:buChar char="•"/>
            </a:pPr>
            <a:r>
              <a:rPr lang="ja-JP" altLang="en-US" sz="1800" spc="-100" dirty="0" smtClean="0">
                <a:solidFill>
                  <a:schemeClr val="tx1"/>
                </a:solidFill>
                <a:latin typeface="HG丸ｺﾞｼｯｸM-PRO" panose="020F0600000000000000" pitchFamily="50" charset="-128"/>
                <a:ea typeface="HG丸ｺﾞｼｯｸM-PRO" panose="020F0600000000000000" pitchFamily="50" charset="-128"/>
              </a:rPr>
              <a:t>公立</a:t>
            </a:r>
            <a:r>
              <a:rPr lang="ja-JP" altLang="en-US" sz="1800" spc="-100" dirty="0">
                <a:solidFill>
                  <a:schemeClr val="tx1"/>
                </a:solidFill>
                <a:latin typeface="HG丸ｺﾞｼｯｸM-PRO" panose="020F0600000000000000" pitchFamily="50" charset="-128"/>
                <a:ea typeface="HG丸ｺﾞｼｯｸM-PRO" panose="020F0600000000000000" pitchFamily="50" charset="-128"/>
              </a:rPr>
              <a:t>では大阪府内で初の施設一体型の小中一貫校や、同一敷地内に幼稚園・保育園が整備されるなど、子育て環境が充実している。</a:t>
            </a:r>
          </a:p>
          <a:p>
            <a:pPr marL="285750" indent="-285750" algn="l">
              <a:buFont typeface="Arial" panose="020B0604020202020204" pitchFamily="34" charset="0"/>
              <a:buChar char="•"/>
            </a:pPr>
            <a:r>
              <a:rPr lang="ja-JP" altLang="en-US" sz="1800" spc="-100" dirty="0" smtClean="0">
                <a:solidFill>
                  <a:schemeClr val="tx1"/>
                </a:solidFill>
                <a:latin typeface="HG丸ｺﾞｼｯｸM-PRO" panose="020F0600000000000000" pitchFamily="50" charset="-128"/>
                <a:ea typeface="HG丸ｺﾞｼｯｸM-PRO" panose="020F0600000000000000" pitchFamily="50" charset="-128"/>
              </a:rPr>
              <a:t>箕面</a:t>
            </a:r>
            <a:r>
              <a:rPr lang="ja-JP" altLang="en-US" sz="1800" spc="-100" dirty="0">
                <a:solidFill>
                  <a:schemeClr val="tx1"/>
                </a:solidFill>
                <a:latin typeface="HG丸ｺﾞｼｯｸM-PRO" panose="020F0600000000000000" pitchFamily="50" charset="-128"/>
                <a:ea typeface="HG丸ｺﾞｼｯｸM-PRO" panose="020F0600000000000000" pitchFamily="50" charset="-128"/>
              </a:rPr>
              <a:t>グリーンロード、新御堂筋により大阪都心部へ直結し、さらには、新名神高速道路が整備される予定であり交通利便性が高まっている。</a:t>
            </a:r>
          </a:p>
          <a:p>
            <a:pPr marL="285750" indent="-285750" algn="l">
              <a:buFont typeface="Arial" panose="020B0604020202020204" pitchFamily="34" charset="0"/>
              <a:buChar char="•"/>
            </a:pPr>
            <a:r>
              <a:rPr lang="ja-JP" altLang="en-US" sz="1800" spc="-1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800" spc="-100" dirty="0">
                <a:solidFill>
                  <a:schemeClr val="tx1"/>
                </a:solidFill>
                <a:latin typeface="HG丸ｺﾞｼｯｸM-PRO" panose="020F0600000000000000" pitchFamily="50" charset="-128"/>
                <a:ea typeface="HG丸ｺﾞｼｯｸM-PRO" panose="020F0600000000000000" pitchFamily="50" charset="-128"/>
              </a:rPr>
              <a:t>多世代共生・環境共生・地域共生」をテーマに世代を超えて誰もがいきいきと暮らせるまちづくりを進めている</a:t>
            </a:r>
            <a:r>
              <a:rPr lang="ja-JP" altLang="en-US" sz="1800" spc="-1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800" spc="-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052" name="Picture 4" descr="http://www.minoh-shinmachi.com/img/about/town_ac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817352"/>
            <a:ext cx="2796058" cy="3780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23528" y="6573210"/>
            <a:ext cx="2112874" cy="312174"/>
          </a:xfrm>
          <a:prstGeom prst="rect">
            <a:avLst/>
          </a:prstGeom>
          <a:noFill/>
        </p:spPr>
        <p:txBody>
          <a:bodyPr wrap="square" lIns="91341" tIns="45675" rIns="91341" bIns="45675" rtlCol="0">
            <a:spAutoFit/>
          </a:bodyPr>
          <a:lstStyle/>
          <a:p>
            <a:pPr defTabSz="913410" fontAlgn="auto">
              <a:spcBef>
                <a:spcPts val="0"/>
              </a:spcBef>
              <a:spcAft>
                <a:spcPts val="0"/>
              </a:spcAft>
              <a:buClrTx/>
              <a:buSzTx/>
            </a:pPr>
            <a:r>
              <a:rPr kumimoji="1" lang="ja-JP" altLang="en-US" dirty="0" smtClean="0">
                <a:solidFill>
                  <a:prstClr val="black"/>
                </a:solidFill>
                <a:latin typeface="HGPｺﾞｼｯｸM" panose="020B0600000000000000" pitchFamily="50" charset="-128"/>
                <a:ea typeface="HGPｺﾞｼｯｸM" panose="020B0600000000000000" pitchFamily="50" charset="-128"/>
              </a:rPr>
              <a:t>箕面森町の位置図</a:t>
            </a:r>
            <a:endParaRPr kumimoji="1" lang="ja-JP" altLang="en-US" dirty="0">
              <a:solidFill>
                <a:prstClr val="black"/>
              </a:solidFill>
              <a:latin typeface="HGPｺﾞｼｯｸM" panose="020B0600000000000000" pitchFamily="50" charset="-128"/>
              <a:ea typeface="HGPｺﾞｼｯｸM" panose="020B0600000000000000" pitchFamily="50" charset="-128"/>
            </a:endParaRPr>
          </a:p>
        </p:txBody>
      </p:sp>
      <p:sp>
        <p:nvSpPr>
          <p:cNvPr id="13" name="テキスト ボックス 12"/>
          <p:cNvSpPr txBox="1"/>
          <p:nvPr/>
        </p:nvSpPr>
        <p:spPr>
          <a:xfrm>
            <a:off x="6444208" y="6597352"/>
            <a:ext cx="1796065" cy="261519"/>
          </a:xfrm>
          <a:prstGeom prst="rect">
            <a:avLst/>
          </a:prstGeom>
          <a:noFill/>
        </p:spPr>
        <p:txBody>
          <a:bodyPr wrap="square" lIns="91341" tIns="45675" rIns="91341" bIns="45675" rtlCol="0">
            <a:spAutoFit/>
          </a:bodyPr>
          <a:lstStyle/>
          <a:p>
            <a:pPr defTabSz="913410" fontAlgn="auto">
              <a:spcBef>
                <a:spcPts val="0"/>
              </a:spcBef>
              <a:spcAft>
                <a:spcPts val="0"/>
              </a:spcAft>
              <a:buClrTx/>
              <a:buSzTx/>
            </a:pPr>
            <a:r>
              <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：箕面森町パンフレット</a:t>
            </a:r>
            <a:endPar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多彩なニュータウンの存在（箕面森町）</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6487" y="2853144"/>
            <a:ext cx="3509729" cy="1872000"/>
          </a:xfrm>
          <a:prstGeom prst="rect">
            <a:avLst/>
          </a:prstGeom>
        </p:spPr>
      </p:pic>
      <p:pic>
        <p:nvPicPr>
          <p:cNvPr id="11" name="Picture 2" descr="Z:\グループ\企画\○企画G個人\岡野\写真\20140507　学校新校舎\学校.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7040" y="4473360"/>
            <a:ext cx="4811464" cy="219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7</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67785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公的賃貸住宅ストック（大規模団地）の状況</a:t>
            </a:r>
            <a:endParaRPr kumimoji="1" lang="ja-JP" altLang="en-US" sz="2000" b="1" dirty="0">
              <a:solidFill>
                <a:schemeClr val="tx1"/>
              </a:solidFill>
              <a:latin typeface="Arial" charset="0"/>
              <a:ea typeface="HG丸ｺﾞｼｯｸM-PRO" pitchFamily="48" charset="-128"/>
            </a:endParaRPr>
          </a:p>
        </p:txBody>
      </p:sp>
      <p:sp>
        <p:nvSpPr>
          <p:cNvPr id="22533" name="Rectangle 3"/>
          <p:cNvSpPr>
            <a:spLocks noChangeArrowheads="1"/>
          </p:cNvSpPr>
          <p:nvPr/>
        </p:nvSpPr>
        <p:spPr bwMode="auto">
          <a:xfrm>
            <a:off x="36000" y="432000"/>
            <a:ext cx="9072000" cy="369332"/>
          </a:xfrm>
          <a:prstGeom prst="rect">
            <a:avLst/>
          </a:prstGeom>
          <a:solidFill>
            <a:schemeClr val="bg1"/>
          </a:solidFill>
          <a:ln w="9525">
            <a:solidFill>
              <a:schemeClr val="tx1"/>
            </a:solidFill>
            <a:prstDash val="sysDot"/>
            <a:miter lim="800000"/>
            <a:headEnd/>
            <a:tailEnd/>
          </a:ln>
        </p:spPr>
        <p:txBody>
          <a:bodyPr wrap="square"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spc="-140" dirty="0" smtClean="0">
                <a:solidFill>
                  <a:schemeClr val="tx1"/>
                </a:solidFill>
                <a:latin typeface="HG丸ｺﾞｼｯｸM-PRO" pitchFamily="48" charset="-128"/>
                <a:ea typeface="HG丸ｺﾞｼｯｸM-PRO" pitchFamily="48" charset="-128"/>
              </a:rPr>
              <a:t>昭和</a:t>
            </a:r>
            <a:r>
              <a:rPr kumimoji="1" lang="en-US" altLang="ja-JP" sz="1800" spc="-140" dirty="0" smtClean="0">
                <a:solidFill>
                  <a:schemeClr val="tx1"/>
                </a:solidFill>
                <a:latin typeface="HG丸ｺﾞｼｯｸM-PRO" pitchFamily="48" charset="-128"/>
                <a:ea typeface="HG丸ｺﾞｼｯｸM-PRO" pitchFamily="48" charset="-128"/>
              </a:rPr>
              <a:t>40</a:t>
            </a:r>
            <a:r>
              <a:rPr kumimoji="1" lang="ja-JP" altLang="en-US" sz="1800" spc="-140" dirty="0" smtClean="0">
                <a:solidFill>
                  <a:schemeClr val="tx1"/>
                </a:solidFill>
                <a:latin typeface="HG丸ｺﾞｼｯｸM-PRO" pitchFamily="48" charset="-128"/>
                <a:ea typeface="HG丸ｺﾞｼｯｸM-PRO" pitchFamily="48" charset="-128"/>
              </a:rPr>
              <a:t>年代をピークに大量に供給された公的賃貸住宅団地が、一定まとまった規模で存在。</a:t>
            </a:r>
            <a:endParaRPr kumimoji="1" lang="ja-JP" altLang="en-US" sz="1800" spc="-140" dirty="0">
              <a:solidFill>
                <a:schemeClr val="tx1"/>
              </a:solidFill>
              <a:latin typeface="HG丸ｺﾞｼｯｸM-PRO" pitchFamily="48" charset="-128"/>
              <a:ea typeface="HG丸ｺﾞｼｯｸM-PRO" pitchFamily="48" charset="-128"/>
            </a:endParaRPr>
          </a:p>
        </p:txBody>
      </p:sp>
      <p:sp>
        <p:nvSpPr>
          <p:cNvPr id="10" name="Text Box 6"/>
          <p:cNvSpPr txBox="1">
            <a:spLocks noChangeArrowheads="1"/>
          </p:cNvSpPr>
          <p:nvPr/>
        </p:nvSpPr>
        <p:spPr bwMode="auto">
          <a:xfrm>
            <a:off x="144000" y="864000"/>
            <a:ext cx="3775212"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管理戸数が</a:t>
            </a:r>
            <a:r>
              <a:rPr kumimoji="1" lang="en-US"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戸以上の府営住宅団地</a:t>
            </a:r>
            <a:endParaRPr kumimoji="1" lang="ja-JP" altLang="ja-JP" sz="32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7"/>
          <p:cNvSpPr txBox="1">
            <a:spLocks noChangeArrowheads="1"/>
          </p:cNvSpPr>
          <p:nvPr/>
        </p:nvSpPr>
        <p:spPr bwMode="auto">
          <a:xfrm>
            <a:off x="4500000" y="864000"/>
            <a:ext cx="45466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管理戸数が</a:t>
            </a:r>
            <a:r>
              <a:rPr kumimoji="1" lang="en-US" altLang="ja-JP"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4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戸以上のＵＲ賃貸住宅団地の分布</a:t>
            </a:r>
            <a:endParaRPr kumimoji="1" lang="ja-JP" altLang="ja-JP" sz="32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492586455"/>
              </p:ext>
            </p:extLst>
          </p:nvPr>
        </p:nvGraphicFramePr>
        <p:xfrm>
          <a:off x="4716000" y="1116000"/>
          <a:ext cx="4330601" cy="5538561"/>
        </p:xfrm>
        <a:graphic>
          <a:graphicData uri="http://schemas.openxmlformats.org/drawingml/2006/table">
            <a:tbl>
              <a:tblPr firstRow="1" bandRow="1">
                <a:tableStyleId>{5C22544A-7EE6-4342-B048-85BDC9FD1C3A}</a:tableStyleId>
              </a:tblPr>
              <a:tblGrid>
                <a:gridCol w="1624543"/>
                <a:gridCol w="1624543"/>
                <a:gridCol w="1081515"/>
              </a:tblGrid>
              <a:tr h="263741">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市区町名</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団地名</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管理個数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rowSpan="3">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千鳥</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2,236</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vMerge="1">
                  <a:txBody>
                    <a:bodyPr/>
                    <a:lstStyle/>
                    <a:p>
                      <a:endParaRPr kumimoji="1" lang="ja-JP" altLang="en-US" sz="1000" dirty="0"/>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森之宮第２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1,659</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vMerge="1">
                  <a:txBody>
                    <a:bodyPr/>
                    <a:lstStyle/>
                    <a:p>
                      <a:endParaRPr kumimoji="1" lang="ja-JP" altLang="en-US" sz="1000" dirty="0"/>
                    </a:p>
                  </a:txBody>
                  <a:tcPr/>
                </a:tc>
                <a:tc gridSpan="2">
                  <a:txBody>
                    <a:bodyPr/>
                    <a:lstStyle/>
                    <a:p>
                      <a:pPr algn="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外６団地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hMerge="1">
                  <a:txBody>
                    <a:bodyPr/>
                    <a:lstStyle/>
                    <a:p>
                      <a:endParaRPr kumimoji="1" lang="ja-JP" altLang="en-US" sz="1000" dirty="0"/>
                    </a:p>
                  </a:txBody>
                  <a:tcPr/>
                </a:tc>
              </a:tr>
              <a:tr h="263741">
                <a:tc rowSpan="3">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堺市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中百舌鳥公園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2,119</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vMerge="1">
                  <a:txBody>
                    <a:bodyPr/>
                    <a:lstStyle/>
                    <a:p>
                      <a:endParaRPr kumimoji="1" lang="ja-JP" altLang="en-US" sz="1000" dirty="0"/>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泉北竹城台一丁</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1,502</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vMerge="1">
                  <a:txBody>
                    <a:bodyPr/>
                    <a:lstStyle/>
                    <a:p>
                      <a:endParaRPr kumimoji="1" lang="ja-JP" altLang="en-US" sz="1000" dirty="0"/>
                    </a:p>
                  </a:txBody>
                  <a:tcPr/>
                </a:tc>
                <a:tc gridSpan="2">
                  <a:txBody>
                    <a:bodyPr/>
                    <a:lstStyle/>
                    <a:p>
                      <a:pPr algn="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外２団地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hMerge="1">
                  <a:txBody>
                    <a:bodyPr/>
                    <a:lstStyle/>
                    <a:p>
                      <a:endParaRPr kumimoji="1" lang="ja-JP" altLang="en-US" sz="1000" dirty="0"/>
                    </a:p>
                  </a:txBody>
                  <a:tcPr/>
                </a:tc>
              </a:tr>
              <a:tr h="263741">
                <a:tc rowSpan="3">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豊中市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千里竹見台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2,796</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vMerge="1">
                  <a:txBody>
                    <a:bodyPr/>
                    <a:lstStyle/>
                    <a:p>
                      <a:endParaRPr kumimoji="1" lang="ja-JP" altLang="en-US" sz="1000" dirty="0"/>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千里青山台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1,846</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vMerge="1">
                  <a:txBody>
                    <a:bodyPr/>
                    <a:lstStyle/>
                    <a:p>
                      <a:endParaRPr kumimoji="1" lang="ja-JP" altLang="en-US" sz="1000" dirty="0"/>
                    </a:p>
                  </a:txBody>
                  <a:tcPr/>
                </a:tc>
                <a:tc gridSpan="2">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外５団地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hMerge="1">
                  <a:txBody>
                    <a:bodyPr/>
                    <a:lstStyle/>
                    <a:p>
                      <a:endParaRPr kumimoji="1" lang="ja-JP" altLang="en-US" sz="1000" dirty="0"/>
                    </a:p>
                  </a:txBody>
                  <a:tcPr/>
                </a:tc>
              </a:tr>
              <a:tr h="263741">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泉大津市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助松</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1,559</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高槻市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玉川橋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1,358</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富田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2,647</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枚方市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香里</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1,953</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中宮第三</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1,274</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茨木市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総持寺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1,792</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富田林市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金剛</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5,030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寝屋川市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寝屋川</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1,560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河内長野市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南花台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1,214</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和泉市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鶴山台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3,283</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263741">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泉南市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泉南一丘</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a:txBody>
                    <a:bodyPr/>
                    <a:lstStyle/>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2,288</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bl>
          </a:graphicData>
        </a:graphic>
      </p:graphicFrame>
      <p:sp>
        <p:nvSpPr>
          <p:cNvPr id="15"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8</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6" name="Text Box 7"/>
          <p:cNvSpPr txBox="1">
            <a:spLocks noChangeArrowheads="1"/>
          </p:cNvSpPr>
          <p:nvPr/>
        </p:nvSpPr>
        <p:spPr bwMode="auto">
          <a:xfrm>
            <a:off x="5292080" y="7230714"/>
            <a:ext cx="45466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lvl="0" algn="just" defTabSz="914400">
              <a:buClrTx/>
              <a:buSzTx/>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　大阪府営</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住宅ストック総合活用</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　</a:t>
            </a:r>
            <a:r>
              <a:rPr kumimoji="1" lang="zh-TW"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a:t>
            </a:r>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別実施</a:t>
            </a:r>
            <a:r>
              <a:rPr kumimoji="1" lang="zh-TW"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(H27.7)</a:t>
            </a:r>
            <a:endParaRPr kumimoji="1" lang="ja-JP" altLang="ja-JP" sz="16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Text Box 7"/>
          <p:cNvSpPr txBox="1">
            <a:spLocks noChangeArrowheads="1"/>
          </p:cNvSpPr>
          <p:nvPr/>
        </p:nvSpPr>
        <p:spPr bwMode="auto">
          <a:xfrm>
            <a:off x="5426000" y="6669360"/>
            <a:ext cx="4546600" cy="21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spAutoFit/>
          </a:bodyPr>
          <a:lstStyle/>
          <a:p>
            <a:pPr lvl="0" algn="just" defTabSz="914400">
              <a:buClrTx/>
              <a:buSzTx/>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ＵＲ</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賃貸住宅ストック個別団地類型（案）</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一覧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endParaRPr kumimoji="1" lang="ja-JP" altLang="ja-JP" sz="16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472374646"/>
              </p:ext>
            </p:extLst>
          </p:nvPr>
        </p:nvGraphicFramePr>
        <p:xfrm>
          <a:off x="360000" y="1116000"/>
          <a:ext cx="3923969" cy="5538551"/>
        </p:xfrm>
        <a:graphic>
          <a:graphicData uri="http://schemas.openxmlformats.org/drawingml/2006/table">
            <a:tbl>
              <a:tblPr firstRow="1" bandRow="1">
                <a:tableStyleId>{5C22544A-7EE6-4342-B048-85BDC9FD1C3A}</a:tableStyleId>
              </a:tblPr>
              <a:tblGrid>
                <a:gridCol w="910634"/>
                <a:gridCol w="910634"/>
                <a:gridCol w="1332786"/>
                <a:gridCol w="769915"/>
              </a:tblGrid>
              <a:tr h="257047">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市町名</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gridSpan="2">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団地名</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c hMerge="1">
                  <a:txBody>
                    <a:bodyPr/>
                    <a:lstStyle/>
                    <a:p>
                      <a:endParaRPr kumimoji="1" lang="ja-JP" altLang="en-US" dirty="0"/>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管理戸数</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tc>
              </a:tr>
              <a:tr h="17069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瓜破</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瓜破西</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1,591</a:t>
                      </a:r>
                    </a:p>
                  </a:txBody>
                  <a:tcPr marL="72000" marR="72000" marT="9525" marB="0" anchor="ctr"/>
                </a:tc>
              </a:tr>
              <a:tr h="17069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豊中市</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新千里北</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1,312</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新千里南</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1,025</a:t>
                      </a:r>
                    </a:p>
                  </a:txBody>
                  <a:tcPr marL="72000" marR="72000" marT="9525" marB="0" anchor="ctr"/>
                </a:tc>
              </a:tr>
              <a:tr h="17069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吹田市</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千里高野台</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1,829</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千里古江台</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吹田古江台</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1,741</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千里藤白台</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吹田藤白台</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1,140</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千里佐竹台</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吹田佐竹台</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1,086</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千里桃山台</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1,040</a:t>
                      </a:r>
                    </a:p>
                  </a:txBody>
                  <a:tcPr marL="72000" marR="72000" marT="9525" marB="0" anchor="ctr"/>
                </a:tc>
              </a:tr>
              <a:tr h="170695">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高槻市</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高槻下田部</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1,406</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高槻芝生</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1,284</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高槻柱本</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1,160</a:t>
                      </a:r>
                    </a:p>
                  </a:txBody>
                  <a:tcPr marL="72000" marR="72000" marT="9525" marB="0" anchor="ctr"/>
                </a:tc>
              </a:tr>
              <a:tr h="1706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東大阪市</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東大阪春宮</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1,208</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鴻池第２</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東大阪中鴻池</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1,083</a:t>
                      </a:r>
                    </a:p>
                  </a:txBody>
                  <a:tcPr marL="72000" marR="72000" marT="9525" marB="0" anchor="ctr"/>
                </a:tc>
              </a:tr>
              <a:tr h="17069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枚方市</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牧野北</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1,160</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枚方田ノ口</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枚方交北第２</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1,150</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村野</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1,100</a:t>
                      </a:r>
                    </a:p>
                  </a:txBody>
                  <a:tcPr marL="72000" marR="72000" marT="9525" marB="0" anchor="ctr"/>
                </a:tc>
              </a:tr>
              <a:tr h="17069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門真市</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門真</a:t>
                      </a:r>
                    </a:p>
                  </a:txBody>
                  <a:tcPr marL="72000" marR="72000" marT="9525" marB="0" anchor="ct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門真千石西町</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2,416</a:t>
                      </a:r>
                    </a:p>
                  </a:txBody>
                  <a:tcPr marL="72000" marR="72000" marT="9525" marB="0" anchor="ctr"/>
                </a:tc>
              </a:tr>
              <a:tr h="17069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大東市</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大東朋来</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1,379</a:t>
                      </a:r>
                    </a:p>
                  </a:txBody>
                  <a:tcPr marL="72000" marR="72000" marT="9525" marB="0" anchor="ctr"/>
                </a:tc>
              </a:tr>
              <a:tr h="17069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八尾市</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八尾志紀</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1,526</a:t>
                      </a:r>
                    </a:p>
                  </a:txBody>
                  <a:tcPr marL="72000" marR="72000" marT="9525" marB="0" anchor="ctr"/>
                </a:tc>
              </a:tr>
              <a:tr h="17069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富田林市</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富田林清水</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1,146</a:t>
                      </a:r>
                    </a:p>
                  </a:txBody>
                  <a:tcPr marL="72000" marR="72000" marT="9525" marB="0" anchor="ctr"/>
                </a:tc>
              </a:tr>
              <a:tr h="17069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大阪狭山市</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狭山</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1,440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17069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堺市</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八田荘</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2,486</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三原台第１</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1,605</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赤坂台３丁</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1,253</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槇塚台第１</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1,128</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原山台３丁</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1,064</a:t>
                      </a:r>
                    </a:p>
                  </a:txBody>
                  <a:tcPr marL="72000" marR="72000" marT="9525" marB="0" anchor="ctr"/>
                </a:tc>
              </a:tr>
              <a:tr h="331349">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金岡東第２</a:t>
                      </a:r>
                    </a:p>
                  </a:txBody>
                  <a:tcPr marL="72000" marR="72000" marT="9525" marB="0" anchor="ct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堺新金岡２丁</a:t>
                      </a:r>
                      <a:r>
                        <a:rPr lang="zh-TW"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３番</a:t>
                      </a:r>
                      <a:endParaRPr lang="en-US" altLang="zh-TW"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zh-TW"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堺</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新金岡２丁６番</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1,013</a:t>
                      </a:r>
                    </a:p>
                  </a:txBody>
                  <a:tcPr marL="72000" marR="72000" marT="9525" marB="0" anchor="ctr"/>
                </a:tc>
              </a:tr>
              <a:tr h="170695">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原山台５丁</a:t>
                      </a:r>
                    </a:p>
                  </a:txBody>
                  <a:tcPr marL="72000" marR="72000" marT="9525" marB="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1,013</a:t>
                      </a:r>
                    </a:p>
                  </a:txBody>
                  <a:tcPr marL="72000" marR="72000" marT="9525" marB="0" anchor="ctr"/>
                </a:tc>
              </a:tr>
              <a:tr h="17069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貝塚市</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貝塚三ツ松</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1,376</a:t>
                      </a:r>
                    </a:p>
                  </a:txBody>
                  <a:tcPr marL="72000" marR="72000" marT="9525" marB="0" anchor="ctr"/>
                </a:tc>
              </a:tr>
              <a:tr h="170695">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阪南市</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東鳥取石田</a:t>
                      </a:r>
                    </a:p>
                  </a:txBody>
                  <a:tcPr marL="72000" marR="72000" marT="9525" marB="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2000" marR="72000"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1,200</a:t>
                      </a:r>
                    </a:p>
                  </a:txBody>
                  <a:tcPr marL="72000" marR="72000" marT="9525" marB="0" anchor="ctr"/>
                </a:tc>
              </a:tr>
            </a:tbl>
          </a:graphicData>
        </a:graphic>
      </p:graphicFrame>
      <p:sp>
        <p:nvSpPr>
          <p:cNvPr id="19" name="テキスト ボックス 18"/>
          <p:cNvSpPr txBox="1"/>
          <p:nvPr/>
        </p:nvSpPr>
        <p:spPr>
          <a:xfrm>
            <a:off x="107504" y="6654552"/>
            <a:ext cx="5072806" cy="211203"/>
          </a:xfrm>
          <a:prstGeom prst="rect">
            <a:avLst/>
          </a:prstGeom>
          <a:noFill/>
        </p:spPr>
        <p:txBody>
          <a:bodyPr wrap="square" lIns="36000" tIns="36000" rIns="36000" bIns="36000" rtlCol="0">
            <a:spAutoFit/>
          </a:bodyPr>
          <a:lstStyle/>
          <a:p>
            <a:pPr algn="l"/>
            <a:r>
              <a:rPr lang="en-US" altLang="ja-JP" sz="9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建替事業中の団地については、左に建替前の団地名、右に建替後の団地名を記載。</a:t>
            </a:r>
            <a:r>
              <a:rPr lang="en-US" altLang="ja-JP" sz="9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H28.3.31</a:t>
            </a:r>
            <a:r>
              <a:rPr kumimoji="1" lang="ja-JP" altLang="en-US" sz="9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r>
              <a:rPr kumimoji="1" lang="en-US" altLang="ja-JP" sz="9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43084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schemeClr val="tx1"/>
                </a:solidFill>
                <a:latin typeface="Arial" charset="0"/>
                <a:ea typeface="HG丸ｺﾞｼｯｸM-PRO" pitchFamily="48" charset="-128"/>
              </a:rPr>
              <a:t>大阪</a:t>
            </a:r>
            <a:r>
              <a:rPr kumimoji="1" lang="ja-JP" altLang="en-US" sz="2000" b="1" dirty="0">
                <a:solidFill>
                  <a:schemeClr val="tx1"/>
                </a:solidFill>
                <a:latin typeface="Arial" charset="0"/>
                <a:ea typeface="HG丸ｺﾞｼｯｸM-PRO" pitchFamily="48" charset="-128"/>
              </a:rPr>
              <a:t>府内の鉄道駅数</a:t>
            </a:r>
          </a:p>
        </p:txBody>
      </p:sp>
      <p:sp>
        <p:nvSpPr>
          <p:cNvPr id="11270" name="Rectangle 20"/>
          <p:cNvSpPr>
            <a:spLocks noChangeArrowheads="1"/>
          </p:cNvSpPr>
          <p:nvPr/>
        </p:nvSpPr>
        <p:spPr bwMode="auto">
          <a:xfrm>
            <a:off x="36000" y="432000"/>
            <a:ext cx="9072000" cy="369332"/>
          </a:xfrm>
          <a:prstGeom prst="rect">
            <a:avLst/>
          </a:prstGeom>
          <a:solidFill>
            <a:schemeClr val="bg1"/>
          </a:solidFill>
          <a:ln w="9525">
            <a:solidFill>
              <a:schemeClr val="tx1"/>
            </a:solidFill>
            <a:prstDash val="sysDot"/>
            <a:miter lim="800000"/>
            <a:headEnd/>
            <a:tailEnd/>
          </a:ln>
        </p:spPr>
        <p:txBody>
          <a:bodyPr wrap="square"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Arial" charset="0"/>
                <a:ea typeface="HG丸ｺﾞｼｯｸM-PRO" pitchFamily="48" charset="-128"/>
              </a:rPr>
              <a:t>大阪</a:t>
            </a:r>
            <a:r>
              <a:rPr kumimoji="1" lang="ja-JP" altLang="en-US" sz="1800" dirty="0">
                <a:solidFill>
                  <a:schemeClr val="tx1"/>
                </a:solidFill>
                <a:latin typeface="Arial" charset="0"/>
                <a:ea typeface="HG丸ｺﾞｼｯｸM-PRO" pitchFamily="48" charset="-128"/>
              </a:rPr>
              <a:t>府</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内には</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517</a:t>
            </a:r>
            <a:r>
              <a:rPr kumimoji="1" lang="ja-JP" altLang="en-US" sz="1800" dirty="0" smtClean="0">
                <a:solidFill>
                  <a:schemeClr val="tx1"/>
                </a:solidFill>
                <a:latin typeface="Arial" charset="0"/>
                <a:ea typeface="HG丸ｺﾞｼｯｸM-PRO" pitchFamily="48" charset="-128"/>
              </a:rPr>
              <a:t>もの</a:t>
            </a:r>
            <a:r>
              <a:rPr kumimoji="1" lang="ja-JP" altLang="en-US" sz="1800" dirty="0">
                <a:solidFill>
                  <a:schemeClr val="tx1"/>
                </a:solidFill>
                <a:latin typeface="Arial" charset="0"/>
                <a:ea typeface="HG丸ｺﾞｼｯｸM-PRO" pitchFamily="48" charset="-128"/>
              </a:rPr>
              <a:t>鉄道駅が存在する。</a:t>
            </a:r>
          </a:p>
        </p:txBody>
      </p:sp>
      <p:graphicFrame>
        <p:nvGraphicFramePr>
          <p:cNvPr id="6" name="表 5"/>
          <p:cNvGraphicFramePr>
            <a:graphicFrameLocks noGrp="1"/>
          </p:cNvGraphicFramePr>
          <p:nvPr>
            <p:extLst>
              <p:ext uri="{D42A27DB-BD31-4B8C-83A1-F6EECF244321}">
                <p14:modId xmlns:p14="http://schemas.microsoft.com/office/powerpoint/2010/main" val="596524393"/>
              </p:ext>
            </p:extLst>
          </p:nvPr>
        </p:nvGraphicFramePr>
        <p:xfrm>
          <a:off x="612440" y="1700808"/>
          <a:ext cx="7920000" cy="3600400"/>
        </p:xfrm>
        <a:graphic>
          <a:graphicData uri="http://schemas.openxmlformats.org/drawingml/2006/table">
            <a:tbl>
              <a:tblPr firstRow="1" firstCol="1" bandRow="1"/>
              <a:tblGrid>
                <a:gridCol w="2340000"/>
                <a:gridCol w="1620000"/>
                <a:gridCol w="2340000"/>
                <a:gridCol w="1620000"/>
              </a:tblGrid>
              <a:tr h="450050">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名　称</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府内駅数</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名　称</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府内駅数</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50">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阪急電鉄</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４０</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北大阪急行電鉄</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４</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50">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阪神電気鉄道</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１５</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泉北高速鉄道</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６</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50">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京阪電気鉄道</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３５</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水間鉄道</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１０</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50">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近畿日本鉄道</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６３</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能勢電鉄</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３</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50">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南海電気鉄道</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７５</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大阪モノレール</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１８</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50">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ＪＲ西日本</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１０１</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阪堺電気軌道</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４０</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50">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大阪市交通局</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１０７</a:t>
                      </a: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b="1" kern="100"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600" b="1" kern="100" dirty="0">
                          <a:effectLst/>
                          <a:latin typeface="Meiryo UI" panose="020B0604030504040204" pitchFamily="50" charset="-128"/>
                          <a:ea typeface="Meiryo UI" panose="020B0604030504040204" pitchFamily="50" charset="-128"/>
                          <a:cs typeface="Meiryo UI" panose="020B0604030504040204" pitchFamily="50" charset="-128"/>
                        </a:rPr>
                        <a:t>５１７</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108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正方形/長方形 6"/>
          <p:cNvSpPr/>
          <p:nvPr/>
        </p:nvSpPr>
        <p:spPr>
          <a:xfrm>
            <a:off x="2483768" y="5353471"/>
            <a:ext cx="6624736" cy="261610"/>
          </a:xfrm>
          <a:prstGeom prst="rect">
            <a:avLst/>
          </a:prstGeom>
        </p:spPr>
        <p:txBody>
          <a:bodyPr wrap="square">
            <a:spAutoFit/>
          </a:bodyPr>
          <a:lstStyle/>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年度版　大阪府統計年鑑（平成</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月刊行）　平成</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⑥</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9</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531328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CBB0CC-A26D-4CB5-9186-B38FFEDA85DA}">
  <ds:schemaRefs>
    <ds:schemaRef ds:uri="http://schemas.microsoft.com/office/2006/metadata/properties"/>
    <ds:schemaRef ds:uri="http://www.w3.org/XML/1998/namespac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46689e31-b03d-4afa-a735-a1f8d7beadb1"/>
    <ds:schemaRef ds:uri="http://purl.org/dc/dcmitype/"/>
    <ds:schemaRef ds:uri="http://purl.org/dc/terms/"/>
  </ds:schemaRefs>
</ds:datastoreItem>
</file>

<file path=customXml/itemProps2.xml><?xml version="1.0" encoding="utf-8"?>
<ds:datastoreItem xmlns:ds="http://schemas.openxmlformats.org/officeDocument/2006/customXml" ds:itemID="{2D369D80-ACE0-45BD-9451-F065517843B5}">
  <ds:schemaRefs>
    <ds:schemaRef ds:uri="http://schemas.microsoft.com/sharepoint/v3/contenttype/forms"/>
  </ds:schemaRefs>
</ds:datastoreItem>
</file>

<file path=customXml/itemProps3.xml><?xml version="1.0" encoding="utf-8"?>
<ds:datastoreItem xmlns:ds="http://schemas.openxmlformats.org/officeDocument/2006/customXml" ds:itemID="{EE10668F-FF81-4960-85D4-272612782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18361</TotalTime>
  <Words>3559</Words>
  <Application>Microsoft Office PowerPoint</Application>
  <PresentationFormat>画面に合わせる (4:3)</PresentationFormat>
  <Paragraphs>647</Paragraphs>
  <Slides>18</Slides>
  <Notes>15</Notes>
  <HiddenSlides>0</HiddenSlides>
  <MMClips>0</MMClips>
  <ScaleCrop>false</ScaleCrop>
  <HeadingPairs>
    <vt:vector size="4" baseType="variant">
      <vt:variant>
        <vt:lpstr>テーマ</vt:lpstr>
      </vt:variant>
      <vt:variant>
        <vt:i4>5</vt:i4>
      </vt:variant>
      <vt:variant>
        <vt:lpstr>スライド タイトル</vt:lpstr>
      </vt:variant>
      <vt:variant>
        <vt:i4>18</vt:i4>
      </vt:variant>
    </vt:vector>
  </HeadingPairs>
  <TitlesOfParts>
    <vt:vector size="23" baseType="lpstr">
      <vt:lpstr>Office ​​テーマ</vt:lpstr>
      <vt:lpstr>1_Office ​​テーマ</vt:lpstr>
      <vt:lpstr>3_Office ​​テーマ</vt:lpstr>
      <vt:lpstr>4_Office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０　大阪府の人口データ</dc:title>
  <dc:creator>大阪府職員端末機１７年度１２月調達</dc:creator>
  <cp:lastModifiedBy>池田　貴之</cp:lastModifiedBy>
  <cp:revision>1133</cp:revision>
  <cp:lastPrinted>2016-12-15T08:10:06Z</cp:lastPrinted>
  <dcterms:created xsi:type="dcterms:W3CDTF">2010-01-18T09:01:51Z</dcterms:created>
  <dcterms:modified xsi:type="dcterms:W3CDTF">2017-02-01T00:56:21Z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