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856" r:id="rId5"/>
  </p:sldIdLst>
  <p:sldSz cx="12801600" cy="9601200" type="A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640080" algn="l" rtl="0" fontAlgn="base">
      <a:spcBef>
        <a:spcPct val="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1280160" algn="l" rtl="0" fontAlgn="base">
      <a:spcBef>
        <a:spcPct val="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920240" algn="l" rtl="0" fontAlgn="base">
      <a:spcBef>
        <a:spcPct val="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2560320" algn="l" rtl="0" fontAlgn="base">
      <a:spcBef>
        <a:spcPct val="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3200400" algn="l" defTabSz="1280160" rtl="0" eaLnBrk="1" latinLnBrk="0" hangingPunct="1">
      <a:defRPr kumimoji="1" sz="13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6pPr>
    <a:lvl7pPr marL="3840480" algn="l" defTabSz="1280160" rtl="0" eaLnBrk="1" latinLnBrk="0" hangingPunct="1">
      <a:defRPr kumimoji="1" sz="13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7pPr>
    <a:lvl8pPr marL="4480560" algn="l" defTabSz="1280160" rtl="0" eaLnBrk="1" latinLnBrk="0" hangingPunct="1">
      <a:defRPr kumimoji="1" sz="13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8pPr>
    <a:lvl9pPr marL="5120640" algn="l" defTabSz="1280160" rtl="0" eaLnBrk="1" latinLnBrk="0" hangingPunct="1">
      <a:defRPr kumimoji="1" sz="13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9999FF"/>
    <a:srgbClr val="F8F8F8"/>
    <a:srgbClr val="FF3300"/>
    <a:srgbClr val="FF5050"/>
    <a:srgbClr val="FF7C80"/>
    <a:srgbClr val="FEA172"/>
    <a:srgbClr val="FF00FF"/>
    <a:srgbClr val="FD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65" autoAdjust="0"/>
    <p:restoredTop sz="97527" autoAdjust="0"/>
  </p:normalViewPr>
  <p:slideViewPr>
    <p:cSldViewPr snapToGrid="0">
      <p:cViewPr>
        <p:scale>
          <a:sx n="66" d="100"/>
          <a:sy n="66" d="100"/>
        </p:scale>
        <p:origin x="-1110" y="222"/>
      </p:cViewPr>
      <p:guideLst>
        <p:guide orient="horz" pos="4032"/>
        <p:guide pos="4032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324"/>
    </p:cViewPr>
  </p:sorterViewPr>
  <p:notesViewPr>
    <p:cSldViewPr snapToGrid="0">
      <p:cViewPr varScale="1">
        <p:scale>
          <a:sx n="76" d="100"/>
          <a:sy n="76" d="100"/>
        </p:scale>
        <p:origin x="-2166" y="-114"/>
      </p:cViewPr>
      <p:guideLst>
        <p:guide orient="horz" pos="3132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5.2480051382043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6.7474351776913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611675908609013E-3"/>
                  <c:y val="4.4982901184608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anchor="ctr" anchorCtr="0"/>
              <a:lstStyle/>
              <a:p>
                <a:pPr>
                  <a:defRPr sz="1400">
                    <a:ln w="3175"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Sheet2!$D$21:$F$21</c:f>
              <c:strCache>
                <c:ptCount val="3"/>
                <c:pt idx="0">
                  <c:v>H17</c:v>
                </c:pt>
                <c:pt idx="1">
                  <c:v>H22</c:v>
                </c:pt>
                <c:pt idx="2">
                  <c:v>H27</c:v>
                </c:pt>
              </c:strCache>
            </c:strRef>
          </c:cat>
          <c:val>
            <c:numRef>
              <c:f>Sheet2!$D$22:$F$22</c:f>
              <c:numCache>
                <c:formatCode>0.0</c:formatCode>
                <c:ptCount val="3"/>
                <c:pt idx="0" formatCode="General">
                  <c:v>6.6</c:v>
                </c:pt>
                <c:pt idx="1">
                  <c:v>7</c:v>
                </c:pt>
                <c:pt idx="2" formatCode="General">
                  <c:v>9.2000000000000011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32280576"/>
        <c:axId val="109675648"/>
      </c:barChart>
      <c:catAx>
        <c:axId val="32280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200" b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pPr>
            <a:endParaRPr lang="ja-JP"/>
          </a:p>
        </c:txPr>
        <c:crossAx val="109675648"/>
        <c:crosses val="autoZero"/>
        <c:auto val="1"/>
        <c:lblAlgn val="ctr"/>
        <c:lblOffset val="100"/>
        <c:noMultiLvlLbl val="0"/>
      </c:catAx>
      <c:valAx>
        <c:axId val="109675648"/>
        <c:scaling>
          <c:orientation val="minMax"/>
          <c:min val="6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minorGridlines>
          <c:spPr>
            <a:ln>
              <a:noFill/>
            </a:ln>
          </c:spPr>
        </c:minorGridlines>
        <c:numFmt formatCode="#,##0.0_);[Red]\(#,##0.0\)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2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pPr>
            <a:endParaRPr lang="ja-JP"/>
          </a:p>
        </c:txPr>
        <c:crossAx val="32280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5.2480051382043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6.7474351776913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611675908609013E-3"/>
                  <c:y val="4.4982901184608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anchor="ctr" anchorCtr="0"/>
              <a:lstStyle/>
              <a:p>
                <a:pPr>
                  <a:defRPr sz="1400">
                    <a:ln w="3175"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'Sheet2 (2)'!$D$21:$F$21</c:f>
              <c:strCache>
                <c:ptCount val="3"/>
                <c:pt idx="0">
                  <c:v>H17</c:v>
                </c:pt>
                <c:pt idx="1">
                  <c:v>H22</c:v>
                </c:pt>
                <c:pt idx="2">
                  <c:v>H27</c:v>
                </c:pt>
              </c:strCache>
            </c:strRef>
          </c:cat>
          <c:val>
            <c:numRef>
              <c:f>'Sheet2 (2)'!$D$22:$F$22</c:f>
              <c:numCache>
                <c:formatCode>0.0</c:formatCode>
                <c:ptCount val="3"/>
                <c:pt idx="0" formatCode="General">
                  <c:v>13.5</c:v>
                </c:pt>
                <c:pt idx="1">
                  <c:v>14.6</c:v>
                </c:pt>
                <c:pt idx="2" formatCode="General">
                  <c:v>17.2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16269440"/>
        <c:axId val="116270976"/>
      </c:barChart>
      <c:catAx>
        <c:axId val="116269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200" b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pPr>
            <a:endParaRPr lang="ja-JP"/>
          </a:p>
        </c:txPr>
        <c:crossAx val="116270976"/>
        <c:crosses val="autoZero"/>
        <c:auto val="1"/>
        <c:lblAlgn val="ctr"/>
        <c:lblOffset val="100"/>
        <c:noMultiLvlLbl val="0"/>
      </c:catAx>
      <c:valAx>
        <c:axId val="116270976"/>
        <c:scaling>
          <c:orientation val="minMax"/>
          <c:max val="20"/>
          <c:min val="12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minorGridlines>
          <c:spPr>
            <a:ln>
              <a:noFill/>
            </a:ln>
          </c:spPr>
        </c:minorGridlines>
        <c:numFmt formatCode="#,##0.0_);[Red]\(#,##0.0\)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2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pPr>
            <a:endParaRPr lang="ja-JP"/>
          </a:p>
        </c:txPr>
        <c:crossAx val="116269440"/>
        <c:crosses val="autoZero"/>
        <c:crossBetween val="between"/>
        <c:majorUnit val="4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Sheet1!$B$4</c:f>
              <c:strCache>
                <c:ptCount val="1"/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Sheet1!$C$3:$D$3</c:f>
              <c:strCache>
                <c:ptCount val="2"/>
                <c:pt idx="0">
                  <c:v>大阪市外</c:v>
                </c:pt>
                <c:pt idx="1">
                  <c:v>大阪市内</c:v>
                </c:pt>
              </c:strCache>
            </c:strRef>
          </c:cat>
          <c:val>
            <c:numRef>
              <c:f>Sheet1!$C$4:$D$4</c:f>
              <c:numCache>
                <c:formatCode>General</c:formatCode>
                <c:ptCount val="2"/>
                <c:pt idx="0">
                  <c:v>13</c:v>
                </c:pt>
                <c:pt idx="1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Sheet1!$B$5</c:f>
              <c:strCache>
                <c:ptCount val="1"/>
              </c:strCache>
            </c:strRef>
          </c:tx>
          <c:spPr>
            <a:solidFill>
              <a:srgbClr val="9999FF">
                <a:alpha val="81961"/>
              </a:srgbClr>
            </a:solidFill>
          </c:spPr>
          <c:invertIfNegative val="0"/>
          <c:cat>
            <c:strRef>
              <c:f>Sheet1!$C$3:$D$3</c:f>
              <c:strCache>
                <c:ptCount val="2"/>
                <c:pt idx="0">
                  <c:v>大阪市外</c:v>
                </c:pt>
                <c:pt idx="1">
                  <c:v>大阪市内</c:v>
                </c:pt>
              </c:strCache>
            </c:strRef>
          </c:cat>
          <c:val>
            <c:numRef>
              <c:f>Sheet1!$C$5:$D$5</c:f>
              <c:numCache>
                <c:formatCode>General</c:formatCode>
                <c:ptCount val="2"/>
                <c:pt idx="0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091072"/>
        <c:axId val="45113344"/>
      </c:barChart>
      <c:catAx>
        <c:axId val="45091072"/>
        <c:scaling>
          <c:orientation val="minMax"/>
        </c:scaling>
        <c:delete val="0"/>
        <c:axPos val="l"/>
        <c:majorTickMark val="out"/>
        <c:minorTickMark val="none"/>
        <c:tickLblPos val="nextTo"/>
        <c:crossAx val="45113344"/>
        <c:crosses val="autoZero"/>
        <c:auto val="1"/>
        <c:lblAlgn val="ctr"/>
        <c:lblOffset val="100"/>
        <c:noMultiLvlLbl val="0"/>
      </c:catAx>
      <c:valAx>
        <c:axId val="4511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0910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7" y="11"/>
            <a:ext cx="294952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9" rIns="91091" bIns="4554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1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92" y="11"/>
            <a:ext cx="294952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9" rIns="91091" bIns="4554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1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7" y="9442224"/>
            <a:ext cx="294952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9" rIns="91091" bIns="4554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1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92" y="9442224"/>
            <a:ext cx="294952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9" rIns="91091" bIns="4554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1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ED171E5-6038-47D7-BB4C-55B96FBC09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76085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4" y="12"/>
            <a:ext cx="2927175" cy="46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7" tIns="45925" rIns="91847" bIns="45925" numCol="1" anchor="t" anchorCtr="0" compatLnSpc="1">
            <a:prstTxWarp prst="textNoShape">
              <a:avLst/>
            </a:prstTxWarp>
          </a:bodyPr>
          <a:lstStyle>
            <a:lvl1pPr algn="l" defTabSz="919033">
              <a:spcBef>
                <a:spcPct val="0"/>
              </a:spcBef>
              <a:defRPr sz="1100"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017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321" y="12"/>
            <a:ext cx="2925579" cy="46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7" tIns="45925" rIns="91847" bIns="45925" numCol="1" anchor="t" anchorCtr="0" compatLnSpc="1">
            <a:prstTxWarp prst="textNoShape">
              <a:avLst/>
            </a:prstTxWarp>
          </a:bodyPr>
          <a:lstStyle>
            <a:lvl1pPr algn="r" defTabSz="919033">
              <a:spcBef>
                <a:spcPct val="0"/>
              </a:spcBef>
              <a:defRPr sz="1100"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403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7900" y="768350"/>
            <a:ext cx="4903788" cy="3679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4126" y="4756184"/>
            <a:ext cx="5005246" cy="445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7" tIns="45925" rIns="91847" bIns="459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5018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4" y="9435866"/>
            <a:ext cx="2927175" cy="53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7" tIns="45925" rIns="91847" bIns="45925" numCol="1" anchor="b" anchorCtr="0" compatLnSpc="1">
            <a:prstTxWarp prst="textNoShape">
              <a:avLst/>
            </a:prstTxWarp>
          </a:bodyPr>
          <a:lstStyle>
            <a:lvl1pPr algn="l" defTabSz="919033">
              <a:spcBef>
                <a:spcPct val="0"/>
              </a:spcBef>
              <a:defRPr sz="1100"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018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321" y="9435866"/>
            <a:ext cx="2925579" cy="53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7" tIns="45925" rIns="91847" bIns="45925" numCol="1" anchor="b" anchorCtr="0" compatLnSpc="1">
            <a:prstTxWarp prst="textNoShape">
              <a:avLst/>
            </a:prstTxWarp>
          </a:bodyPr>
          <a:lstStyle>
            <a:lvl1pPr algn="r" defTabSz="919033">
              <a:spcBef>
                <a:spcPct val="0"/>
              </a:spcBef>
              <a:defRPr sz="1100"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27610A96-FF83-4980-BF71-6E06D98550E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37013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7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640080" algn="l" rtl="0" eaLnBrk="0" fontAlgn="base" hangingPunct="0">
      <a:spcBef>
        <a:spcPct val="30000"/>
      </a:spcBef>
      <a:spcAft>
        <a:spcPct val="0"/>
      </a:spcAft>
      <a:defRPr kumimoji="1" sz="17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1280160" algn="l" rtl="0" eaLnBrk="0" fontAlgn="base" hangingPunct="0">
      <a:spcBef>
        <a:spcPct val="30000"/>
      </a:spcBef>
      <a:spcAft>
        <a:spcPct val="0"/>
      </a:spcAft>
      <a:defRPr kumimoji="1" sz="17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920240" algn="l" rtl="0" eaLnBrk="0" fontAlgn="base" hangingPunct="0">
      <a:spcBef>
        <a:spcPct val="30000"/>
      </a:spcBef>
      <a:spcAft>
        <a:spcPct val="0"/>
      </a:spcAft>
      <a:defRPr kumimoji="1" sz="17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2560320" algn="l" rtl="0" eaLnBrk="0" fontAlgn="base" hangingPunct="0">
      <a:spcBef>
        <a:spcPct val="30000"/>
      </a:spcBef>
      <a:spcAft>
        <a:spcPct val="0"/>
      </a:spcAft>
      <a:defRPr kumimoji="1" sz="17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320040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10A96-FF83-4980-BF71-6E06D98550EC}" type="slidenum">
              <a:rPr lang="en-US" altLang="ja-JP" smtClean="0"/>
              <a:pPr>
                <a:defRPr/>
              </a:pPr>
              <a:t>0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40080" indent="0" algn="ctr">
              <a:buNone/>
              <a:defRPr/>
            </a:lvl2pPr>
            <a:lvl3pPr marL="1280160" indent="0" algn="ctr">
              <a:buNone/>
              <a:defRPr/>
            </a:lvl3pPr>
            <a:lvl4pPr marL="1920240" indent="0" algn="ctr">
              <a:buNone/>
              <a:defRPr/>
            </a:lvl4pPr>
            <a:lvl5pPr marL="2560320" indent="0" algn="ctr">
              <a:buNone/>
              <a:defRPr/>
            </a:lvl5pPr>
            <a:lvl6pPr marL="3200400" indent="0" algn="ctr">
              <a:buNone/>
              <a:defRPr/>
            </a:lvl6pPr>
            <a:lvl7pPr marL="3840480" indent="0" algn="ctr">
              <a:buNone/>
              <a:defRPr/>
            </a:lvl7pPr>
            <a:lvl8pPr marL="4480560" indent="0" algn="ctr">
              <a:buNone/>
              <a:defRPr/>
            </a:lvl8pPr>
            <a:lvl9pPr marL="512064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1A849-CF86-41F2-B47B-55EDF03543D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63310-EB5C-4003-A29B-5E2FC139EF5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D9E0B-6E1B-4B59-BAAF-32931F049C2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D3CC9-EE58-4A49-B58B-3BF662B414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68096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68096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91E69-54BD-4CC6-9F87-D0FAB4D2587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37B6E-CC4D-4F5D-A0A2-63B5583B8C1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4481A-5DCB-484E-87AB-6C32D40440A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7E879-3928-44E7-8705-D85255519E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40080" indent="0">
              <a:buNone/>
              <a:defRPr sz="2500"/>
            </a:lvl2pPr>
            <a:lvl3pPr marL="1280160" indent="0">
              <a:buNone/>
              <a:defRPr sz="2200"/>
            </a:lvl3pPr>
            <a:lvl4pPr marL="1920240" indent="0">
              <a:buNone/>
              <a:defRPr sz="2000"/>
            </a:lvl4pPr>
            <a:lvl5pPr marL="2560320" indent="0">
              <a:buNone/>
              <a:defRPr sz="2000"/>
            </a:lvl5pPr>
            <a:lvl6pPr marL="3200400" indent="0">
              <a:buNone/>
              <a:defRPr sz="2000"/>
            </a:lvl6pPr>
            <a:lvl7pPr marL="3840480" indent="0">
              <a:buNone/>
              <a:defRPr sz="2000"/>
            </a:lvl7pPr>
            <a:lvl8pPr marL="4480560" indent="0">
              <a:buNone/>
              <a:defRPr sz="2000"/>
            </a:lvl8pPr>
            <a:lvl9pPr marL="5120640" indent="0">
              <a:buNone/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FC4CD-14B2-46BD-AA7F-C15281BBA4C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AE64B-8AFB-48FC-8EFD-E7EA26EFBC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6012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0748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ED2D3-728B-4647-9D59-EB257B3D4EB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71649-622B-4CF2-9D66-5FB687CDD2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07B7E-4BB0-4A30-BF91-1A15028D1DF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8136B-327C-4B6A-999E-24871904AC7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4CCFC-DCF3-45A1-9F04-A00C8FF739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65EA9-2167-4244-87AC-51D22C317C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56FE4-3F30-413D-BCB4-630E2D94E6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0EA97-644C-4C5F-9917-8D136312121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C9E99-D38E-4697-BB9B-E7E99A06406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8DB2C-8070-4F62-8350-955C2AF4D3D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69C40-FE33-45D1-9D31-364CA78FAB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1CFAD-D3F8-4788-883C-A9595F30D9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0"/>
            <a:ext cx="10881360" cy="576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8747760"/>
            <a:ext cx="26670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9281160"/>
            <a:ext cx="4053840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7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F39F952E-6E68-4E14-9C48-EC0925D25D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7760"/>
            <a:ext cx="26670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0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2CA8179-FA39-499A-819A-4ED655E0AF2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640080" algn="ctr" rtl="0" fontAlgn="base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1280160" algn="ctr" rtl="0" fontAlgn="base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920240" algn="ctr" rtl="0" fontAlgn="base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2560320" algn="ctr" rtl="0" fontAlgn="base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480060" indent="-480060" algn="l" rtl="0" eaLnBrk="0" fontAlgn="base" hangingPunct="0">
        <a:spcBef>
          <a:spcPct val="20000"/>
        </a:spcBef>
        <a:spcAft>
          <a:spcPct val="0"/>
        </a:spcAft>
        <a:buChar char="•"/>
        <a:defRPr kumimoji="1" sz="45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rtl="0" eaLnBrk="0" fontAlgn="base" hangingPunct="0">
        <a:spcBef>
          <a:spcPct val="20000"/>
        </a:spcBef>
        <a:spcAft>
          <a:spcPct val="0"/>
        </a:spcAft>
        <a:buChar char="–"/>
        <a:defRPr kumimoji="1" sz="3900">
          <a:solidFill>
            <a:schemeClr val="tx1"/>
          </a:solidFill>
          <a:latin typeface="+mn-lt"/>
          <a:ea typeface="+mn-ea"/>
        </a:defRPr>
      </a:lvl2pPr>
      <a:lvl3pPr marL="1600200" indent="-320040" algn="l" rtl="0" eaLnBrk="0" fontAlgn="base" hangingPunct="0">
        <a:spcBef>
          <a:spcPct val="20000"/>
        </a:spcBef>
        <a:spcAft>
          <a:spcPct val="0"/>
        </a:spcAft>
        <a:buChar char="•"/>
        <a:defRPr kumimoji="1" sz="3400">
          <a:solidFill>
            <a:schemeClr val="tx1"/>
          </a:solidFill>
          <a:latin typeface="+mn-lt"/>
          <a:ea typeface="+mn-ea"/>
        </a:defRPr>
      </a:lvl3pPr>
      <a:lvl4pPr marL="2240280" indent="-32004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4pPr>
      <a:lvl5pPr marL="2880360" indent="-320040" algn="l" rtl="0" eaLnBrk="0" fontAlgn="base" hangingPunct="0">
        <a:spcBef>
          <a:spcPct val="20000"/>
        </a:spcBef>
        <a:spcAft>
          <a:spcPct val="0"/>
        </a:spcAft>
        <a:buChar char="»"/>
        <a:defRPr kumimoji="1" sz="2800">
          <a:solidFill>
            <a:schemeClr val="tx1"/>
          </a:solidFill>
          <a:latin typeface="+mn-lt"/>
          <a:ea typeface="+mn-ea"/>
        </a:defRPr>
      </a:lvl5pPr>
      <a:lvl6pPr marL="3520440" indent="-320040" algn="l" rtl="0" fontAlgn="base">
        <a:spcBef>
          <a:spcPct val="20000"/>
        </a:spcBef>
        <a:spcAft>
          <a:spcPct val="0"/>
        </a:spcAft>
        <a:buChar char="»"/>
        <a:defRPr kumimoji="1" sz="2800">
          <a:solidFill>
            <a:schemeClr val="tx1"/>
          </a:solidFill>
          <a:latin typeface="+mn-lt"/>
          <a:ea typeface="+mn-ea"/>
        </a:defRPr>
      </a:lvl6pPr>
      <a:lvl7pPr marL="4160520" indent="-320040" algn="l" rtl="0" fontAlgn="base">
        <a:spcBef>
          <a:spcPct val="20000"/>
        </a:spcBef>
        <a:spcAft>
          <a:spcPct val="0"/>
        </a:spcAft>
        <a:buChar char="»"/>
        <a:defRPr kumimoji="1" sz="2800">
          <a:solidFill>
            <a:schemeClr val="tx1"/>
          </a:solidFill>
          <a:latin typeface="+mn-lt"/>
          <a:ea typeface="+mn-ea"/>
        </a:defRPr>
      </a:lvl7pPr>
      <a:lvl8pPr marL="4800600" indent="-320040" algn="l" rtl="0" fontAlgn="base">
        <a:spcBef>
          <a:spcPct val="20000"/>
        </a:spcBef>
        <a:spcAft>
          <a:spcPct val="0"/>
        </a:spcAft>
        <a:buChar char="»"/>
        <a:defRPr kumimoji="1" sz="2800">
          <a:solidFill>
            <a:schemeClr val="tx1"/>
          </a:solidFill>
          <a:latin typeface="+mn-lt"/>
          <a:ea typeface="+mn-ea"/>
        </a:defRPr>
      </a:lvl8pPr>
      <a:lvl9pPr marL="5440680" indent="-320040" algn="l" rtl="0" fontAlgn="base">
        <a:spcBef>
          <a:spcPct val="20000"/>
        </a:spcBef>
        <a:spcAft>
          <a:spcPct val="0"/>
        </a:spcAft>
        <a:buChar char="»"/>
        <a:defRPr kumimoji="1"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10" Type="http://schemas.openxmlformats.org/officeDocument/2006/relationships/chart" Target="../charts/chart3.xml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41" y="1079432"/>
            <a:ext cx="10980737" cy="838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" name="円弧 170"/>
          <p:cNvSpPr/>
          <p:nvPr/>
        </p:nvSpPr>
        <p:spPr bwMode="auto">
          <a:xfrm rot="3950129" flipH="1">
            <a:off x="401487" y="3208348"/>
            <a:ext cx="2992617" cy="7627787"/>
          </a:xfrm>
          <a:prstGeom prst="arc">
            <a:avLst>
              <a:gd name="adj1" fmla="val 13471428"/>
              <a:gd name="adj2" fmla="val 20228692"/>
            </a:avLst>
          </a:prstGeom>
          <a:noFill/>
          <a:ln w="508000" cap="flat" cmpd="sng" algn="ctr">
            <a:solidFill>
              <a:schemeClr val="accent2">
                <a:lumMod val="20000"/>
                <a:lumOff val="80000"/>
                <a:alpha val="30000"/>
              </a:schemeClr>
            </a:solidFill>
            <a:prstDash val="solid"/>
            <a:round/>
            <a:headEnd type="triangle" w="sm" len="sm"/>
            <a:tailEnd type="triangle" w="sm" len="sm"/>
          </a:ln>
          <a:effectLst/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 bwMode="auto">
          <a:xfrm rot="19527619">
            <a:off x="2979811" y="5008628"/>
            <a:ext cx="1314548" cy="396848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70" name="円/楕円 169"/>
          <p:cNvSpPr/>
          <p:nvPr/>
        </p:nvSpPr>
        <p:spPr bwMode="auto">
          <a:xfrm rot="2136120">
            <a:off x="7144126" y="2818574"/>
            <a:ext cx="609934" cy="2099515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63" name="円/楕円 162"/>
          <p:cNvSpPr/>
          <p:nvPr/>
        </p:nvSpPr>
        <p:spPr bwMode="auto">
          <a:xfrm rot="19657209">
            <a:off x="4648810" y="4534835"/>
            <a:ext cx="756724" cy="1706977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86" name="円弧 185"/>
          <p:cNvSpPr/>
          <p:nvPr/>
        </p:nvSpPr>
        <p:spPr bwMode="auto">
          <a:xfrm rot="10259688" flipH="1">
            <a:off x="719727" y="1759030"/>
            <a:ext cx="7324311" cy="3422721"/>
          </a:xfrm>
          <a:prstGeom prst="arc">
            <a:avLst>
              <a:gd name="adj1" fmla="val 17351847"/>
              <a:gd name="adj2" fmla="val 185081"/>
            </a:avLst>
          </a:prstGeom>
          <a:noFill/>
          <a:ln w="508000" cap="flat" cmpd="sng" algn="ctr">
            <a:solidFill>
              <a:schemeClr val="accent2">
                <a:lumMod val="20000"/>
                <a:lumOff val="80000"/>
                <a:alpha val="30000"/>
              </a:schemeClr>
            </a:solidFill>
            <a:prstDash val="solid"/>
            <a:round/>
            <a:headEnd type="triangle" w="sm" len="sm"/>
            <a:tailEnd type="triangle" w="sm" len="sm"/>
          </a:ln>
          <a:effectLst/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/楕円 205"/>
          <p:cNvSpPr/>
          <p:nvPr/>
        </p:nvSpPr>
        <p:spPr bwMode="auto">
          <a:xfrm>
            <a:off x="5270451" y="2606150"/>
            <a:ext cx="445724" cy="356335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7" name="角丸四角形 26"/>
          <p:cNvSpPr/>
          <p:nvPr/>
        </p:nvSpPr>
        <p:spPr bwMode="auto">
          <a:xfrm>
            <a:off x="173800" y="1772670"/>
            <a:ext cx="2515331" cy="994929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260" name="コンテンツ プレースホルダー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18" t="70752" r="12672" b="20421"/>
          <a:stretch/>
        </p:blipFill>
        <p:spPr bwMode="auto">
          <a:xfrm>
            <a:off x="8923025" y="8232474"/>
            <a:ext cx="1225010" cy="74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" name="二等辺三角形 202"/>
          <p:cNvSpPr/>
          <p:nvPr/>
        </p:nvSpPr>
        <p:spPr bwMode="auto">
          <a:xfrm rot="3806360">
            <a:off x="10910878" y="250838"/>
            <a:ext cx="765106" cy="1502599"/>
          </a:xfrm>
          <a:prstGeom prst="triangle">
            <a:avLst>
              <a:gd name="adj" fmla="val 96948"/>
            </a:avLst>
          </a:prstGeom>
          <a:solidFill>
            <a:schemeClr val="accent2">
              <a:lumMod val="20000"/>
              <a:lumOff val="80000"/>
              <a:alpha val="3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99" name="正方形/長方形 261"/>
          <p:cNvSpPr>
            <a:spLocks noChangeArrowheads="1"/>
          </p:cNvSpPr>
          <p:nvPr/>
        </p:nvSpPr>
        <p:spPr bwMode="auto">
          <a:xfrm>
            <a:off x="78612" y="725714"/>
            <a:ext cx="12685737" cy="8772448"/>
          </a:xfrm>
          <a:prstGeom prst="rect">
            <a:avLst/>
          </a:prstGeom>
          <a:noFill/>
          <a:ln w="19050" algn="ctr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8016" tIns="64008" rIns="128016" bIns="64008"/>
          <a:lstStyle>
            <a:lvl1pPr defTabSz="1279525" eaLnBrk="0" hangingPunct="0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defTabSz="1279525" eaLnBrk="0" hangingPunct="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defTabSz="1279525"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defTabSz="1279525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defTabSz="1279525" eaLnBrk="0" hangingPunct="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endParaRPr lang="ja-JP" altLang="en-US" sz="5600"/>
          </a:p>
        </p:txBody>
      </p:sp>
      <p:sp>
        <p:nvSpPr>
          <p:cNvPr id="331" name="円/楕円 330"/>
          <p:cNvSpPr/>
          <p:nvPr/>
        </p:nvSpPr>
        <p:spPr bwMode="auto">
          <a:xfrm>
            <a:off x="5900095" y="2801054"/>
            <a:ext cx="445724" cy="356335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49" name="円/楕円 148"/>
          <p:cNvSpPr/>
          <p:nvPr/>
        </p:nvSpPr>
        <p:spPr bwMode="auto">
          <a:xfrm>
            <a:off x="6704688" y="2777635"/>
            <a:ext cx="222862" cy="22884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59" name="円/楕円 158"/>
          <p:cNvSpPr/>
          <p:nvPr/>
        </p:nvSpPr>
        <p:spPr bwMode="auto">
          <a:xfrm>
            <a:off x="7102669" y="3115537"/>
            <a:ext cx="320724" cy="241226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42" name="正方形/長方形 141"/>
          <p:cNvSpPr/>
          <p:nvPr/>
        </p:nvSpPr>
        <p:spPr>
          <a:xfrm>
            <a:off x="369743" y="1892491"/>
            <a:ext cx="1290868" cy="347724"/>
          </a:xfrm>
          <a:prstGeom prst="rect">
            <a:avLst/>
          </a:prstGeom>
          <a:noFill/>
        </p:spPr>
        <p:txBody>
          <a:bodyPr wrap="square" lIns="108000" tIns="64008" rIns="0" bIns="64008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既存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(H24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以降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</a:p>
        </p:txBody>
      </p:sp>
      <p:sp>
        <p:nvSpPr>
          <p:cNvPr id="164" name="二等辺三角形 163"/>
          <p:cNvSpPr/>
          <p:nvPr/>
        </p:nvSpPr>
        <p:spPr bwMode="auto">
          <a:xfrm>
            <a:off x="284394" y="2034389"/>
            <a:ext cx="138190" cy="99695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6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66" name="テキスト ボックス 229"/>
          <p:cNvSpPr txBox="1">
            <a:spLocks noChangeArrowheads="1"/>
          </p:cNvSpPr>
          <p:nvPr/>
        </p:nvSpPr>
        <p:spPr bwMode="auto">
          <a:xfrm>
            <a:off x="7117287" y="3358271"/>
            <a:ext cx="690887" cy="107722"/>
          </a:xfrm>
          <a:prstGeom prst="rect">
            <a:avLst/>
          </a:prstGeom>
          <a:noFill/>
          <a:ln w="6350">
            <a:noFill/>
          </a:ln>
          <a:extLst/>
        </p:spPr>
        <p:txBody>
          <a:bodyPr wrap="square" lIns="3600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八幡</a:t>
            </a:r>
            <a:r>
              <a:rPr lang="en-US" altLang="ja-JP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IC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（仮称）</a:t>
            </a:r>
            <a:endParaRPr lang="en-US" altLang="ja-JP" sz="7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55" name="テキスト ボックス 229"/>
          <p:cNvSpPr txBox="1">
            <a:spLocks noChangeArrowheads="1"/>
          </p:cNvSpPr>
          <p:nvPr/>
        </p:nvSpPr>
        <p:spPr bwMode="auto">
          <a:xfrm>
            <a:off x="4338717" y="5652238"/>
            <a:ext cx="389987" cy="107722"/>
          </a:xfrm>
          <a:prstGeom prst="rect">
            <a:avLst/>
          </a:prstGeom>
          <a:noFill/>
          <a:ln w="6350">
            <a:noFill/>
          </a:ln>
          <a:extLst/>
        </p:spPr>
        <p:txBody>
          <a:bodyPr wrap="square" lIns="3600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大阪港</a:t>
            </a:r>
            <a:endParaRPr lang="en-US" altLang="ja-JP" sz="7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67" name="テキスト ボックス 166"/>
          <p:cNvSpPr txBox="1"/>
          <p:nvPr/>
        </p:nvSpPr>
        <p:spPr bwMode="auto">
          <a:xfrm>
            <a:off x="3981955" y="5793951"/>
            <a:ext cx="880902" cy="3379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108000" rIns="36000" rtlCol="0" anchor="ctr">
            <a:noAutofit/>
          </a:bodyPr>
          <a:lstStyle/>
          <a:p>
            <a:pPr algn="ctr">
              <a:lnSpc>
                <a:spcPts val="600"/>
              </a:lnSpc>
              <a:spcBef>
                <a:spcPct val="50000"/>
              </a:spcBef>
            </a:pPr>
            <a:r>
              <a:rPr lang="ja-JP" altLang="en-US" sz="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国際コンテナ戦略港湾</a:t>
            </a:r>
            <a:endParaRPr lang="en-US" altLang="ja-JP" sz="7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600"/>
              </a:lnSpc>
              <a:spcBef>
                <a:spcPct val="50000"/>
              </a:spcBef>
            </a:pPr>
            <a:r>
              <a: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阪神港</a:t>
            </a:r>
            <a:endParaRPr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0" name="円/楕円 149"/>
          <p:cNvSpPr/>
          <p:nvPr/>
        </p:nvSpPr>
        <p:spPr bwMode="auto">
          <a:xfrm rot="16200000">
            <a:off x="361742" y="2249832"/>
            <a:ext cx="227546" cy="518695"/>
          </a:xfrm>
          <a:prstGeom prst="ellipse">
            <a:avLst/>
          </a:prstGeom>
          <a:solidFill>
            <a:srgbClr val="FFC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01" name="正方形/長方形 200"/>
          <p:cNvSpPr/>
          <p:nvPr/>
        </p:nvSpPr>
        <p:spPr>
          <a:xfrm>
            <a:off x="724270" y="2311365"/>
            <a:ext cx="1477649" cy="383182"/>
          </a:xfrm>
          <a:prstGeom prst="rect">
            <a:avLst/>
          </a:prstGeom>
          <a:noFill/>
        </p:spPr>
        <p:txBody>
          <a:bodyPr wrap="square" lIns="108000" tIns="64008" rIns="0" bIns="64008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進出が進むエリア</a:t>
            </a:r>
            <a:endParaRPr lang="ja-JP" altLang="en-US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5" name="正方形/長方形 244"/>
          <p:cNvSpPr/>
          <p:nvPr/>
        </p:nvSpPr>
        <p:spPr>
          <a:xfrm>
            <a:off x="6244438" y="7194443"/>
            <a:ext cx="3214039" cy="2212904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0" tIns="64008" rIns="0" bIns="64008">
            <a:spAutoFit/>
          </a:bodyPr>
          <a:lstStyle/>
          <a:p>
            <a:endParaRPr lang="en-US" altLang="ja-JP" b="1" dirty="0" smtClean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b="1" dirty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b="1" dirty="0" smtClean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b="1" dirty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b="1" dirty="0" smtClean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b="1" dirty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b="1" dirty="0" smtClean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b="1" dirty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b="1" dirty="0" smtClean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b="1" dirty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6" name="正方形/長方形 245"/>
          <p:cNvSpPr/>
          <p:nvPr/>
        </p:nvSpPr>
        <p:spPr>
          <a:xfrm>
            <a:off x="6244438" y="7058815"/>
            <a:ext cx="3214039" cy="313932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txBody>
          <a:bodyPr wrap="square" lIns="0" tIns="64008" rIns="0" bIns="64008">
            <a:spAutoFit/>
          </a:bodyPr>
          <a:lstStyle/>
          <a:p>
            <a:pPr algn="ctr"/>
            <a:r>
              <a:rPr lang="ja-JP" altLang="en-US" sz="12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輸出入貿易額の</a:t>
            </a:r>
            <a:r>
              <a:rPr lang="ja-JP" altLang="en-US" sz="1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推移（</a:t>
            </a:r>
            <a:r>
              <a:rPr lang="ja-JP" altLang="en-US" sz="12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阪神港）</a:t>
            </a:r>
            <a:endParaRPr lang="ja-JP" altLang="en-US" sz="1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8" name="テキスト ボックス 247"/>
          <p:cNvSpPr txBox="1"/>
          <p:nvPr/>
        </p:nvSpPr>
        <p:spPr bwMode="auto">
          <a:xfrm>
            <a:off x="3106035" y="7842184"/>
            <a:ext cx="962324" cy="3197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108000" rIns="36000" rtlCol="0" anchor="ctr">
            <a:noAutofit/>
          </a:bodyPr>
          <a:lstStyle/>
          <a:p>
            <a:pPr algn="ctr">
              <a:lnSpc>
                <a:spcPts val="600"/>
              </a:lnSpc>
              <a:spcBef>
                <a:spcPct val="50000"/>
              </a:spcBef>
            </a:pPr>
            <a:r>
              <a:rPr lang="zh-CN" altLang="en-US" sz="7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国際拠点空港</a:t>
            </a:r>
          </a:p>
          <a:p>
            <a:pPr algn="ctr">
              <a:lnSpc>
                <a:spcPts val="600"/>
              </a:lnSpc>
              <a:spcBef>
                <a:spcPct val="50000"/>
              </a:spcBef>
            </a:pPr>
            <a:r>
              <a:rPr lang="zh-CN" altLang="en-US" sz="105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関西国際空港</a:t>
            </a:r>
          </a:p>
        </p:txBody>
      </p:sp>
      <p:sp>
        <p:nvSpPr>
          <p:cNvPr id="253" name="テキスト ボックス 229"/>
          <p:cNvSpPr txBox="1">
            <a:spLocks noChangeArrowheads="1"/>
          </p:cNvSpPr>
          <p:nvPr/>
        </p:nvSpPr>
        <p:spPr bwMode="auto">
          <a:xfrm>
            <a:off x="3273437" y="5702658"/>
            <a:ext cx="487647" cy="107722"/>
          </a:xfrm>
          <a:prstGeom prst="rect">
            <a:avLst/>
          </a:prstGeom>
          <a:noFill/>
          <a:ln w="6350">
            <a:noFill/>
          </a:ln>
          <a:extLst/>
        </p:spPr>
        <p:txBody>
          <a:bodyPr wrap="square" lIns="3600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7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神戸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空港</a:t>
            </a:r>
            <a:endParaRPr lang="en-US" altLang="ja-JP" sz="7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56" name="テキスト ボックス 229"/>
          <p:cNvSpPr txBox="1">
            <a:spLocks noChangeArrowheads="1"/>
          </p:cNvSpPr>
          <p:nvPr/>
        </p:nvSpPr>
        <p:spPr bwMode="auto">
          <a:xfrm>
            <a:off x="3171109" y="7641053"/>
            <a:ext cx="594685" cy="107722"/>
          </a:xfrm>
          <a:prstGeom prst="rect">
            <a:avLst/>
          </a:prstGeom>
          <a:noFill/>
          <a:ln w="6350">
            <a:noFill/>
          </a:ln>
          <a:extLst/>
        </p:spPr>
        <p:txBody>
          <a:bodyPr wrap="square" lIns="3600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関西</a:t>
            </a:r>
            <a:r>
              <a:rPr lang="ja-JP" altLang="en-US" sz="7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国際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空港</a:t>
            </a:r>
            <a:endParaRPr lang="en-US" altLang="ja-JP" sz="7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58" name="テキスト ボックス 229"/>
          <p:cNvSpPr txBox="1">
            <a:spLocks noChangeArrowheads="1"/>
          </p:cNvSpPr>
          <p:nvPr/>
        </p:nvSpPr>
        <p:spPr bwMode="auto">
          <a:xfrm>
            <a:off x="4903536" y="3992283"/>
            <a:ext cx="594685" cy="107722"/>
          </a:xfrm>
          <a:prstGeom prst="rect">
            <a:avLst/>
          </a:prstGeom>
          <a:noFill/>
          <a:ln w="6350">
            <a:noFill/>
          </a:ln>
          <a:extLst/>
        </p:spPr>
        <p:txBody>
          <a:bodyPr wrap="square" lIns="3600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大阪国際空港</a:t>
            </a:r>
            <a:endParaRPr lang="en-US" altLang="ja-JP" sz="7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207" name="グループ化 206"/>
          <p:cNvGrpSpPr/>
          <p:nvPr/>
        </p:nvGrpSpPr>
        <p:grpSpPr>
          <a:xfrm>
            <a:off x="3352802" y="7433706"/>
            <a:ext cx="239358" cy="187152"/>
            <a:chOff x="0" y="0"/>
            <a:chExt cx="1685236" cy="1604965"/>
          </a:xfrm>
        </p:grpSpPr>
        <p:sp>
          <p:nvSpPr>
            <p:cNvPr id="208" name="正方形/長方形 207"/>
            <p:cNvSpPr/>
            <p:nvPr/>
          </p:nvSpPr>
          <p:spPr>
            <a:xfrm>
              <a:off x="766754" y="176214"/>
              <a:ext cx="142875" cy="136207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09" name="直角三角形 208"/>
            <p:cNvSpPr/>
            <p:nvPr/>
          </p:nvSpPr>
          <p:spPr>
            <a:xfrm>
              <a:off x="857236" y="671514"/>
              <a:ext cx="828000" cy="216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26" name="直角三角形 225"/>
            <p:cNvSpPr/>
            <p:nvPr/>
          </p:nvSpPr>
          <p:spPr>
            <a:xfrm rot="16200000">
              <a:off x="306000" y="359063"/>
              <a:ext cx="216000" cy="82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44" name="二等辺三角形 243"/>
            <p:cNvSpPr/>
            <p:nvPr/>
          </p:nvSpPr>
          <p:spPr>
            <a:xfrm>
              <a:off x="576258" y="1409701"/>
              <a:ext cx="533400" cy="13335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57" name="二等辺三角形 256"/>
            <p:cNvSpPr/>
            <p:nvPr/>
          </p:nvSpPr>
          <p:spPr>
            <a:xfrm>
              <a:off x="766751" y="0"/>
              <a:ext cx="144000" cy="17621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65" name="正方形/長方形 264"/>
            <p:cNvSpPr/>
            <p:nvPr/>
          </p:nvSpPr>
          <p:spPr>
            <a:xfrm>
              <a:off x="380992" y="657226"/>
              <a:ext cx="61913" cy="10953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68" name="正方形/長方形 267"/>
            <p:cNvSpPr/>
            <p:nvPr/>
          </p:nvSpPr>
          <p:spPr>
            <a:xfrm>
              <a:off x="1209663" y="652464"/>
              <a:ext cx="61913" cy="10953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cxnSp>
          <p:nvCxnSpPr>
            <p:cNvPr id="269" name="直線コネクタ 268"/>
            <p:cNvCxnSpPr/>
            <p:nvPr/>
          </p:nvCxnSpPr>
          <p:spPr>
            <a:xfrm>
              <a:off x="842955" y="1485902"/>
              <a:ext cx="0" cy="1190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グループ化 283"/>
          <p:cNvGrpSpPr/>
          <p:nvPr/>
        </p:nvGrpSpPr>
        <p:grpSpPr>
          <a:xfrm>
            <a:off x="5080892" y="3785308"/>
            <a:ext cx="239358" cy="187152"/>
            <a:chOff x="0" y="0"/>
            <a:chExt cx="1685236" cy="1604965"/>
          </a:xfrm>
        </p:grpSpPr>
        <p:sp>
          <p:nvSpPr>
            <p:cNvPr id="285" name="正方形/長方形 284"/>
            <p:cNvSpPr/>
            <p:nvPr/>
          </p:nvSpPr>
          <p:spPr>
            <a:xfrm>
              <a:off x="766754" y="176214"/>
              <a:ext cx="142875" cy="136207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86" name="直角三角形 285"/>
            <p:cNvSpPr/>
            <p:nvPr/>
          </p:nvSpPr>
          <p:spPr>
            <a:xfrm>
              <a:off x="857236" y="671514"/>
              <a:ext cx="828000" cy="216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87" name="直角三角形 286"/>
            <p:cNvSpPr/>
            <p:nvPr/>
          </p:nvSpPr>
          <p:spPr>
            <a:xfrm rot="16200000">
              <a:off x="306000" y="359063"/>
              <a:ext cx="216000" cy="82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88" name="二等辺三角形 287"/>
            <p:cNvSpPr/>
            <p:nvPr/>
          </p:nvSpPr>
          <p:spPr>
            <a:xfrm>
              <a:off x="576258" y="1409701"/>
              <a:ext cx="533400" cy="13335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89" name="二等辺三角形 288"/>
            <p:cNvSpPr/>
            <p:nvPr/>
          </p:nvSpPr>
          <p:spPr>
            <a:xfrm>
              <a:off x="766751" y="0"/>
              <a:ext cx="144000" cy="17621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90" name="正方形/長方形 289"/>
            <p:cNvSpPr/>
            <p:nvPr/>
          </p:nvSpPr>
          <p:spPr>
            <a:xfrm>
              <a:off x="380992" y="657226"/>
              <a:ext cx="61913" cy="10953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92" name="正方形/長方形 291"/>
            <p:cNvSpPr/>
            <p:nvPr/>
          </p:nvSpPr>
          <p:spPr>
            <a:xfrm>
              <a:off x="1209663" y="652464"/>
              <a:ext cx="61913" cy="10953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cxnSp>
          <p:nvCxnSpPr>
            <p:cNvPr id="293" name="直線コネクタ 292"/>
            <p:cNvCxnSpPr/>
            <p:nvPr/>
          </p:nvCxnSpPr>
          <p:spPr>
            <a:xfrm>
              <a:off x="842955" y="1485902"/>
              <a:ext cx="0" cy="1190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" name="正方形/長方形 204"/>
          <p:cNvSpPr/>
          <p:nvPr/>
        </p:nvSpPr>
        <p:spPr>
          <a:xfrm>
            <a:off x="7285798" y="9195419"/>
            <a:ext cx="2335696" cy="236988"/>
          </a:xfrm>
          <a:prstGeom prst="rect">
            <a:avLst/>
          </a:prstGeom>
          <a:noFill/>
          <a:ln>
            <a:noFill/>
          </a:ln>
        </p:spPr>
        <p:txBody>
          <a:bodyPr wrap="square" lIns="108000" tIns="64008" rIns="0" bIns="64008">
            <a:spAutoFit/>
          </a:bodyPr>
          <a:lstStyle/>
          <a:p>
            <a:pPr algn="ctr"/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出典：大阪税関　神戸税関　「貿易統計」</a:t>
            </a:r>
          </a:p>
        </p:txBody>
      </p:sp>
      <p:sp>
        <p:nvSpPr>
          <p:cNvPr id="314" name="円/楕円 313"/>
          <p:cNvSpPr/>
          <p:nvPr/>
        </p:nvSpPr>
        <p:spPr bwMode="auto">
          <a:xfrm rot="19527619">
            <a:off x="3453672" y="3373319"/>
            <a:ext cx="445724" cy="304317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19" name="円/楕円 318"/>
          <p:cNvSpPr/>
          <p:nvPr/>
        </p:nvSpPr>
        <p:spPr bwMode="auto">
          <a:xfrm rot="19527619">
            <a:off x="3180985" y="2983987"/>
            <a:ext cx="233658" cy="290386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18" name="円/楕円 317"/>
          <p:cNvSpPr/>
          <p:nvPr/>
        </p:nvSpPr>
        <p:spPr bwMode="auto">
          <a:xfrm rot="19527619">
            <a:off x="2101495" y="4833676"/>
            <a:ext cx="233658" cy="290386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25" name="円/楕円 324"/>
          <p:cNvSpPr/>
          <p:nvPr/>
        </p:nvSpPr>
        <p:spPr bwMode="auto">
          <a:xfrm rot="19527619">
            <a:off x="2109474" y="3707825"/>
            <a:ext cx="233658" cy="290386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29" name="円/楕円 328"/>
          <p:cNvSpPr/>
          <p:nvPr/>
        </p:nvSpPr>
        <p:spPr bwMode="auto">
          <a:xfrm rot="19527619">
            <a:off x="2235795" y="4345745"/>
            <a:ext cx="233658" cy="290386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22" name="二等辺三角形 221"/>
          <p:cNvSpPr/>
          <p:nvPr/>
        </p:nvSpPr>
        <p:spPr bwMode="auto">
          <a:xfrm>
            <a:off x="7277198" y="3645965"/>
            <a:ext cx="221376" cy="207067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2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23" name="二等辺三角形 222"/>
          <p:cNvSpPr/>
          <p:nvPr/>
        </p:nvSpPr>
        <p:spPr bwMode="auto">
          <a:xfrm>
            <a:off x="7797702" y="3294388"/>
            <a:ext cx="221376" cy="207067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1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24" name="二等辺三角形 223"/>
          <p:cNvSpPr/>
          <p:nvPr/>
        </p:nvSpPr>
        <p:spPr bwMode="auto">
          <a:xfrm>
            <a:off x="7365954" y="3956917"/>
            <a:ext cx="221376" cy="207067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3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25" name="二等辺三角形 224"/>
          <p:cNvSpPr/>
          <p:nvPr/>
        </p:nvSpPr>
        <p:spPr bwMode="auto">
          <a:xfrm>
            <a:off x="5268474" y="5685699"/>
            <a:ext cx="221376" cy="207067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4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82" name="二等辺三角形 281"/>
          <p:cNvSpPr/>
          <p:nvPr/>
        </p:nvSpPr>
        <p:spPr bwMode="auto">
          <a:xfrm>
            <a:off x="2131248" y="4858866"/>
            <a:ext cx="221376" cy="207067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16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16" name="二等辺三角形 315"/>
          <p:cNvSpPr/>
          <p:nvPr/>
        </p:nvSpPr>
        <p:spPr bwMode="auto">
          <a:xfrm>
            <a:off x="4786659" y="3673640"/>
            <a:ext cx="221376" cy="207067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22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21" name="二等辺三角形 320"/>
          <p:cNvSpPr/>
          <p:nvPr/>
        </p:nvSpPr>
        <p:spPr bwMode="auto">
          <a:xfrm>
            <a:off x="4977119" y="3641185"/>
            <a:ext cx="221376" cy="207067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23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06490" y="7022280"/>
            <a:ext cx="2949607" cy="2456098"/>
            <a:chOff x="10262509" y="1997102"/>
            <a:chExt cx="2949607" cy="2456098"/>
          </a:xfrm>
        </p:grpSpPr>
        <p:sp>
          <p:nvSpPr>
            <p:cNvPr id="212" name="正方形/長方形 211"/>
            <p:cNvSpPr/>
            <p:nvPr/>
          </p:nvSpPr>
          <p:spPr>
            <a:xfrm>
              <a:off x="10262509" y="2315656"/>
              <a:ext cx="2945756" cy="2124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FF"/>
              </a:solidFill>
            </a:ln>
          </p:spPr>
          <p:txBody>
            <a:bodyPr wrap="square" lIns="0" tIns="64008" rIns="0" bIns="64008">
              <a:spAutoFit/>
            </a:bodyPr>
            <a:lstStyle/>
            <a:p>
              <a:endParaRPr lang="en-US" altLang="ja-JP" b="1" dirty="0" smtClean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endParaRPr lang="en-US" altLang="ja-JP" b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endParaRPr lang="en-US" altLang="ja-JP" b="1" dirty="0" smtClean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endParaRPr lang="en-US" altLang="ja-JP" b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endParaRPr lang="en-US" altLang="ja-JP" b="1" dirty="0" smtClean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endParaRPr lang="en-US" altLang="ja-JP" b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endParaRPr lang="en-US" altLang="ja-JP" b="1" dirty="0" smtClean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endParaRPr lang="en-US" altLang="ja-JP" b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endParaRPr lang="en-US" altLang="ja-JP" b="1" dirty="0" smtClean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endParaRPr lang="en-US" altLang="ja-JP" b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13" name="正方形/長方形 212"/>
            <p:cNvSpPr/>
            <p:nvPr/>
          </p:nvSpPr>
          <p:spPr>
            <a:xfrm>
              <a:off x="10262509" y="1997102"/>
              <a:ext cx="2949607" cy="31393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square" lIns="0" tIns="64008" rIns="0" bIns="64008">
              <a:spAutoFit/>
            </a:bodyPr>
            <a:lstStyle/>
            <a:p>
              <a:pPr algn="ctr"/>
              <a:r>
                <a:rPr lang="ja-JP" altLang="en-US" sz="1200" b="1" dirty="0" smtClean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輸出入貿易額の</a:t>
              </a:r>
              <a:r>
                <a:rPr lang="ja-JP" altLang="en-US" sz="12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推移（関西国際</a:t>
              </a:r>
              <a:r>
                <a:rPr lang="ja-JP" altLang="en-US" sz="1200" b="1" dirty="0" smtClean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空港）</a:t>
              </a:r>
              <a:endParaRPr lang="ja-JP" altLang="en-US" sz="1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14" name="正方形/長方形 213"/>
            <p:cNvSpPr/>
            <p:nvPr/>
          </p:nvSpPr>
          <p:spPr>
            <a:xfrm>
              <a:off x="11773036" y="4216212"/>
              <a:ext cx="1336578" cy="2369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08000" tIns="64008" rIns="0" bIns="64008">
              <a:spAutoFit/>
            </a:bodyPr>
            <a:lstStyle/>
            <a:p>
              <a:pPr algn="r"/>
              <a:r>
                <a:rPr lang="ja-JP" altLang="en-US" sz="7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出典：大阪税関　「貿易統計」</a:t>
              </a:r>
            </a:p>
          </p:txBody>
        </p:sp>
      </p:grpSp>
      <p:sp>
        <p:nvSpPr>
          <p:cNvPr id="197" name="テキスト ボックス 229"/>
          <p:cNvSpPr txBox="1">
            <a:spLocks noChangeArrowheads="1"/>
          </p:cNvSpPr>
          <p:nvPr/>
        </p:nvSpPr>
        <p:spPr bwMode="auto">
          <a:xfrm>
            <a:off x="3649399" y="5291674"/>
            <a:ext cx="389987" cy="107722"/>
          </a:xfrm>
          <a:prstGeom prst="rect">
            <a:avLst/>
          </a:prstGeom>
          <a:noFill/>
          <a:ln w="6350">
            <a:noFill/>
          </a:ln>
          <a:extLst/>
        </p:spPr>
        <p:txBody>
          <a:bodyPr wrap="square" lIns="3600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7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神戸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港</a:t>
            </a:r>
            <a:endParaRPr lang="en-US" altLang="ja-JP" sz="7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270" name="グループ化 269"/>
          <p:cNvGrpSpPr/>
          <p:nvPr/>
        </p:nvGrpSpPr>
        <p:grpSpPr>
          <a:xfrm>
            <a:off x="3362726" y="5485798"/>
            <a:ext cx="239358" cy="187152"/>
            <a:chOff x="0" y="0"/>
            <a:chExt cx="1685236" cy="1604965"/>
          </a:xfrm>
        </p:grpSpPr>
        <p:sp>
          <p:nvSpPr>
            <p:cNvPr id="271" name="正方形/長方形 270"/>
            <p:cNvSpPr/>
            <p:nvPr/>
          </p:nvSpPr>
          <p:spPr>
            <a:xfrm>
              <a:off x="766754" y="176214"/>
              <a:ext cx="142875" cy="136207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74" name="直角三角形 273"/>
            <p:cNvSpPr/>
            <p:nvPr/>
          </p:nvSpPr>
          <p:spPr>
            <a:xfrm>
              <a:off x="857236" y="671514"/>
              <a:ext cx="828000" cy="216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75" name="直角三角形 274"/>
            <p:cNvSpPr/>
            <p:nvPr/>
          </p:nvSpPr>
          <p:spPr>
            <a:xfrm rot="16200000">
              <a:off x="306000" y="359063"/>
              <a:ext cx="216000" cy="82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76" name="二等辺三角形 275"/>
            <p:cNvSpPr/>
            <p:nvPr/>
          </p:nvSpPr>
          <p:spPr>
            <a:xfrm>
              <a:off x="576258" y="1409701"/>
              <a:ext cx="533400" cy="13335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77" name="二等辺三角形 276"/>
            <p:cNvSpPr/>
            <p:nvPr/>
          </p:nvSpPr>
          <p:spPr>
            <a:xfrm>
              <a:off x="766751" y="0"/>
              <a:ext cx="144000" cy="17621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78" name="正方形/長方形 277"/>
            <p:cNvSpPr/>
            <p:nvPr/>
          </p:nvSpPr>
          <p:spPr>
            <a:xfrm>
              <a:off x="380992" y="657226"/>
              <a:ext cx="61913" cy="10953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79" name="正方形/長方形 278"/>
            <p:cNvSpPr/>
            <p:nvPr/>
          </p:nvSpPr>
          <p:spPr>
            <a:xfrm>
              <a:off x="1209663" y="652464"/>
              <a:ext cx="61913" cy="10953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cxnSp>
          <p:nvCxnSpPr>
            <p:cNvPr id="281" name="直線コネクタ 280"/>
            <p:cNvCxnSpPr/>
            <p:nvPr/>
          </p:nvCxnSpPr>
          <p:spPr>
            <a:xfrm>
              <a:off x="842955" y="1485902"/>
              <a:ext cx="0" cy="1190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グループ化 14"/>
          <p:cNvGrpSpPr/>
          <p:nvPr/>
        </p:nvGrpSpPr>
        <p:grpSpPr>
          <a:xfrm>
            <a:off x="4461570" y="5474099"/>
            <a:ext cx="178946" cy="155774"/>
            <a:chOff x="2197541" y="6035344"/>
            <a:chExt cx="265815" cy="220769"/>
          </a:xfrm>
        </p:grpSpPr>
        <p:sp>
          <p:nvSpPr>
            <p:cNvPr id="3" name="円/楕円 2"/>
            <p:cNvSpPr/>
            <p:nvPr/>
          </p:nvSpPr>
          <p:spPr bwMode="auto">
            <a:xfrm>
              <a:off x="2281237" y="6035344"/>
              <a:ext cx="95250" cy="81705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cxnSp>
          <p:nvCxnSpPr>
            <p:cNvPr id="11" name="直線コネクタ 10"/>
            <p:cNvCxnSpPr/>
            <p:nvPr/>
          </p:nvCxnSpPr>
          <p:spPr bwMode="auto">
            <a:xfrm>
              <a:off x="2330450" y="6109454"/>
              <a:ext cx="0" cy="137399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" name="直線コネクタ 201"/>
            <p:cNvCxnSpPr/>
            <p:nvPr/>
          </p:nvCxnSpPr>
          <p:spPr bwMode="auto">
            <a:xfrm>
              <a:off x="2281237" y="6148666"/>
              <a:ext cx="9525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4" name="直線コネクタ 253"/>
            <p:cNvCxnSpPr/>
            <p:nvPr/>
          </p:nvCxnSpPr>
          <p:spPr bwMode="auto">
            <a:xfrm>
              <a:off x="2281237" y="6181170"/>
              <a:ext cx="9525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円弧 12"/>
            <p:cNvSpPr/>
            <p:nvPr/>
          </p:nvSpPr>
          <p:spPr bwMode="auto">
            <a:xfrm rot="10800000">
              <a:off x="2197541" y="6117048"/>
              <a:ext cx="265815" cy="139065"/>
            </a:xfrm>
            <a:prstGeom prst="arc">
              <a:avLst>
                <a:gd name="adj1" fmla="val 11074652"/>
                <a:gd name="adj2" fmla="val 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sm" len="sm"/>
              <a:tailEnd type="triangle" w="sm" len="sm"/>
            </a:ln>
            <a:effec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8" name="グループ化 167"/>
          <p:cNvGrpSpPr/>
          <p:nvPr/>
        </p:nvGrpSpPr>
        <p:grpSpPr>
          <a:xfrm>
            <a:off x="3754919" y="5118626"/>
            <a:ext cx="178946" cy="155774"/>
            <a:chOff x="2197541" y="6035344"/>
            <a:chExt cx="265815" cy="220769"/>
          </a:xfrm>
        </p:grpSpPr>
        <p:sp>
          <p:nvSpPr>
            <p:cNvPr id="169" name="円/楕円 168"/>
            <p:cNvSpPr/>
            <p:nvPr/>
          </p:nvSpPr>
          <p:spPr bwMode="auto">
            <a:xfrm>
              <a:off x="2281237" y="6035344"/>
              <a:ext cx="95250" cy="81705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cxnSp>
          <p:nvCxnSpPr>
            <p:cNvPr id="172" name="直線コネクタ 171"/>
            <p:cNvCxnSpPr/>
            <p:nvPr/>
          </p:nvCxnSpPr>
          <p:spPr bwMode="auto">
            <a:xfrm>
              <a:off x="2330450" y="6109454"/>
              <a:ext cx="0" cy="137399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" name="直線コネクタ 193"/>
            <p:cNvCxnSpPr/>
            <p:nvPr/>
          </p:nvCxnSpPr>
          <p:spPr bwMode="auto">
            <a:xfrm>
              <a:off x="2281237" y="6148666"/>
              <a:ext cx="9525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5" name="直線コネクタ 194"/>
            <p:cNvCxnSpPr/>
            <p:nvPr/>
          </p:nvCxnSpPr>
          <p:spPr bwMode="auto">
            <a:xfrm>
              <a:off x="2281237" y="6181170"/>
              <a:ext cx="9525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6" name="円弧 195"/>
            <p:cNvSpPr/>
            <p:nvPr/>
          </p:nvSpPr>
          <p:spPr bwMode="auto">
            <a:xfrm rot="10800000">
              <a:off x="2197541" y="6117048"/>
              <a:ext cx="265815" cy="139065"/>
            </a:xfrm>
            <a:prstGeom prst="arc">
              <a:avLst>
                <a:gd name="adj1" fmla="val 11074652"/>
                <a:gd name="adj2" fmla="val 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sm" len="sm"/>
              <a:tailEnd type="triangle" w="sm" len="sm"/>
            </a:ln>
            <a:effec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8" name="二等辺三角形 307"/>
          <p:cNvSpPr/>
          <p:nvPr/>
        </p:nvSpPr>
        <p:spPr bwMode="auto">
          <a:xfrm>
            <a:off x="3527802" y="5325053"/>
            <a:ext cx="221376" cy="207067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13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pSp>
        <p:nvGrpSpPr>
          <p:cNvPr id="175" name="グループ化 174"/>
          <p:cNvGrpSpPr/>
          <p:nvPr/>
        </p:nvGrpSpPr>
        <p:grpSpPr>
          <a:xfrm>
            <a:off x="284395" y="2078545"/>
            <a:ext cx="1376217" cy="347724"/>
            <a:chOff x="981860" y="2042715"/>
            <a:chExt cx="1131335" cy="347724"/>
          </a:xfrm>
        </p:grpSpPr>
        <p:sp>
          <p:nvSpPr>
            <p:cNvPr id="176" name="正方形/長方形 175"/>
            <p:cNvSpPr/>
            <p:nvPr/>
          </p:nvSpPr>
          <p:spPr>
            <a:xfrm>
              <a:off x="1052022" y="2042715"/>
              <a:ext cx="1061173" cy="347724"/>
            </a:xfrm>
            <a:prstGeom prst="rect">
              <a:avLst/>
            </a:prstGeom>
            <a:noFill/>
          </p:spPr>
          <p:txBody>
            <a:bodyPr wrap="square" lIns="108000" tIns="64008" rIns="0" bIns="64008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1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立地予定</a:t>
              </a:r>
              <a:endPara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79" name="二等辺三角形 178"/>
            <p:cNvSpPr/>
            <p:nvPr/>
          </p:nvSpPr>
          <p:spPr bwMode="auto">
            <a:xfrm>
              <a:off x="981860" y="2184613"/>
              <a:ext cx="113601" cy="99695"/>
            </a:xfrm>
            <a:prstGeom prst="triangl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6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sp>
        <p:nvSpPr>
          <p:cNvPr id="10" name="正方形/長方形 9"/>
          <p:cNvSpPr/>
          <p:nvPr/>
        </p:nvSpPr>
        <p:spPr>
          <a:xfrm>
            <a:off x="1617712" y="193015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大型物流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施設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3" name="円/楕円 312"/>
          <p:cNvSpPr/>
          <p:nvPr/>
        </p:nvSpPr>
        <p:spPr bwMode="auto">
          <a:xfrm>
            <a:off x="4732165" y="2836298"/>
            <a:ext cx="249409" cy="232704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32" name="正方形/長方形 231"/>
          <p:cNvSpPr/>
          <p:nvPr/>
        </p:nvSpPr>
        <p:spPr bwMode="auto">
          <a:xfrm>
            <a:off x="6203417" y="7466843"/>
            <a:ext cx="580207" cy="3016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kumimoji="1" lang="ja-JP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兆円</a:t>
            </a:r>
            <a:r>
              <a:rPr kumimoji="1" lang="en-US" altLang="ja-JP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kumimoji="1" lang="ja-JP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1" name="正方形/長方形 240"/>
          <p:cNvSpPr/>
          <p:nvPr/>
        </p:nvSpPr>
        <p:spPr bwMode="auto">
          <a:xfrm>
            <a:off x="146167" y="7384602"/>
            <a:ext cx="599016" cy="3016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kumimoji="1" lang="ja-JP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兆円</a:t>
            </a:r>
            <a:r>
              <a:rPr kumimoji="1" lang="en-US" altLang="ja-JP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kumimoji="1" lang="ja-JP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4" name="正方形/長方形 203"/>
          <p:cNvSpPr/>
          <p:nvPr/>
        </p:nvSpPr>
        <p:spPr>
          <a:xfrm>
            <a:off x="369743" y="1704658"/>
            <a:ext cx="1290868" cy="347724"/>
          </a:xfrm>
          <a:prstGeom prst="rect">
            <a:avLst/>
          </a:prstGeom>
          <a:noFill/>
        </p:spPr>
        <p:txBody>
          <a:bodyPr wrap="square" lIns="108000" tIns="64008" rIns="0" bIns="64008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既存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(H24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以前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en-US" altLang="ja-JP" sz="1100" baseline="30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</a:p>
        </p:txBody>
      </p:sp>
      <p:sp>
        <p:nvSpPr>
          <p:cNvPr id="228" name="二等辺三角形 227"/>
          <p:cNvSpPr/>
          <p:nvPr/>
        </p:nvSpPr>
        <p:spPr bwMode="auto">
          <a:xfrm>
            <a:off x="284394" y="1846556"/>
            <a:ext cx="138190" cy="99695"/>
          </a:xfrm>
          <a:prstGeom prst="triangle">
            <a:avLst/>
          </a:prstGeom>
          <a:solidFill>
            <a:srgbClr val="FEA17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6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9" name="右中かっこ 18"/>
          <p:cNvSpPr/>
          <p:nvPr/>
        </p:nvSpPr>
        <p:spPr bwMode="auto">
          <a:xfrm>
            <a:off x="1529319" y="1837699"/>
            <a:ext cx="152777" cy="569899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二等辺三角形 250"/>
          <p:cNvSpPr>
            <a:spLocks noChangeAspect="1"/>
          </p:cNvSpPr>
          <p:nvPr/>
        </p:nvSpPr>
        <p:spPr bwMode="auto">
          <a:xfrm>
            <a:off x="4809115" y="4911679"/>
            <a:ext cx="153951" cy="144000"/>
          </a:xfrm>
          <a:prstGeom prst="triangle">
            <a:avLst/>
          </a:prstGeom>
          <a:solidFill>
            <a:srgbClr val="FEA17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ja-JP" altLang="en-US" sz="6000" dirty="0">
              <a:ea typeface="ＭＳ Ｐゴシック" pitchFamily="50" charset="-128"/>
            </a:endParaRPr>
          </a:p>
        </p:txBody>
      </p:sp>
      <p:sp>
        <p:nvSpPr>
          <p:cNvPr id="252" name="二等辺三角形 251"/>
          <p:cNvSpPr>
            <a:spLocks noChangeAspect="1"/>
          </p:cNvSpPr>
          <p:nvPr/>
        </p:nvSpPr>
        <p:spPr bwMode="auto">
          <a:xfrm>
            <a:off x="4857516" y="5131759"/>
            <a:ext cx="153951" cy="144000"/>
          </a:xfrm>
          <a:prstGeom prst="triangle">
            <a:avLst/>
          </a:prstGeom>
          <a:solidFill>
            <a:srgbClr val="FEA17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ja-JP" altLang="en-US" sz="6000" dirty="0">
              <a:ea typeface="ＭＳ Ｐゴシック" pitchFamily="50" charset="-128"/>
            </a:endParaRPr>
          </a:p>
        </p:txBody>
      </p:sp>
      <p:sp>
        <p:nvSpPr>
          <p:cNvPr id="266" name="二等辺三角形 265"/>
          <p:cNvSpPr>
            <a:spLocks noChangeAspect="1"/>
          </p:cNvSpPr>
          <p:nvPr/>
        </p:nvSpPr>
        <p:spPr bwMode="auto">
          <a:xfrm>
            <a:off x="5078148" y="5515287"/>
            <a:ext cx="153951" cy="144000"/>
          </a:xfrm>
          <a:prstGeom prst="triangle">
            <a:avLst/>
          </a:prstGeom>
          <a:solidFill>
            <a:srgbClr val="FEA17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ja-JP" altLang="en-US" sz="6000" dirty="0">
              <a:ea typeface="ＭＳ Ｐゴシック" pitchFamily="50" charset="-128"/>
            </a:endParaRPr>
          </a:p>
        </p:txBody>
      </p:sp>
      <p:sp>
        <p:nvSpPr>
          <p:cNvPr id="267" name="二等辺三角形 266"/>
          <p:cNvSpPr>
            <a:spLocks noChangeAspect="1"/>
          </p:cNvSpPr>
          <p:nvPr/>
        </p:nvSpPr>
        <p:spPr bwMode="auto">
          <a:xfrm>
            <a:off x="5085645" y="6003954"/>
            <a:ext cx="153951" cy="144000"/>
          </a:xfrm>
          <a:prstGeom prst="triangle">
            <a:avLst/>
          </a:prstGeom>
          <a:solidFill>
            <a:srgbClr val="FEA17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ja-JP" altLang="en-US" sz="6000" dirty="0">
              <a:ea typeface="ＭＳ Ｐゴシック" pitchFamily="50" charset="-128"/>
            </a:endParaRPr>
          </a:p>
        </p:txBody>
      </p:sp>
      <p:sp>
        <p:nvSpPr>
          <p:cNvPr id="272" name="二等辺三角形 271"/>
          <p:cNvSpPr>
            <a:spLocks noChangeAspect="1"/>
          </p:cNvSpPr>
          <p:nvPr/>
        </p:nvSpPr>
        <p:spPr bwMode="auto">
          <a:xfrm>
            <a:off x="5191498" y="6090333"/>
            <a:ext cx="153951" cy="144000"/>
          </a:xfrm>
          <a:prstGeom prst="triangle">
            <a:avLst/>
          </a:prstGeom>
          <a:solidFill>
            <a:srgbClr val="FEA17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ja-JP" altLang="en-US" sz="6000" dirty="0">
              <a:ea typeface="ＭＳ Ｐゴシック" pitchFamily="50" charset="-128"/>
            </a:endParaRPr>
          </a:p>
        </p:txBody>
      </p:sp>
      <p:sp>
        <p:nvSpPr>
          <p:cNvPr id="280" name="二等辺三角形 279"/>
          <p:cNvSpPr>
            <a:spLocks noChangeAspect="1"/>
          </p:cNvSpPr>
          <p:nvPr/>
        </p:nvSpPr>
        <p:spPr bwMode="auto">
          <a:xfrm>
            <a:off x="4989848" y="5397664"/>
            <a:ext cx="153951" cy="144000"/>
          </a:xfrm>
          <a:prstGeom prst="triangle">
            <a:avLst/>
          </a:prstGeom>
          <a:solidFill>
            <a:srgbClr val="FEA17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ja-JP" altLang="en-US" sz="6000" dirty="0">
              <a:ea typeface="ＭＳ Ｐゴシック" pitchFamily="50" charset="-128"/>
            </a:endParaRPr>
          </a:p>
        </p:txBody>
      </p:sp>
      <p:sp>
        <p:nvSpPr>
          <p:cNvPr id="238" name="二等辺三角形 237"/>
          <p:cNvSpPr/>
          <p:nvPr/>
        </p:nvSpPr>
        <p:spPr bwMode="auto">
          <a:xfrm>
            <a:off x="4870887" y="5221520"/>
            <a:ext cx="221376" cy="207067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8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39" name="二等辺三角形 238"/>
          <p:cNvSpPr/>
          <p:nvPr/>
        </p:nvSpPr>
        <p:spPr bwMode="auto">
          <a:xfrm>
            <a:off x="4732166" y="5133171"/>
            <a:ext cx="221376" cy="207067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9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37" name="二等辺三角形 236"/>
          <p:cNvSpPr/>
          <p:nvPr/>
        </p:nvSpPr>
        <p:spPr bwMode="auto">
          <a:xfrm>
            <a:off x="5098874" y="5630339"/>
            <a:ext cx="221376" cy="207067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7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91" name="二等辺三角形 290"/>
          <p:cNvSpPr>
            <a:spLocks noChangeAspect="1"/>
          </p:cNvSpPr>
          <p:nvPr/>
        </p:nvSpPr>
        <p:spPr bwMode="auto">
          <a:xfrm>
            <a:off x="4981054" y="5530556"/>
            <a:ext cx="153951" cy="144000"/>
          </a:xfrm>
          <a:prstGeom prst="triangle">
            <a:avLst/>
          </a:prstGeom>
          <a:solidFill>
            <a:srgbClr val="FEA17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ja-JP" altLang="en-US" sz="6000" dirty="0">
              <a:ea typeface="ＭＳ Ｐゴシック" pitchFamily="50" charset="-128"/>
            </a:endParaRPr>
          </a:p>
        </p:txBody>
      </p:sp>
      <p:sp>
        <p:nvSpPr>
          <p:cNvPr id="295" name="二等辺三角形 294"/>
          <p:cNvSpPr>
            <a:spLocks noChangeAspect="1"/>
          </p:cNvSpPr>
          <p:nvPr/>
        </p:nvSpPr>
        <p:spPr bwMode="auto">
          <a:xfrm>
            <a:off x="4823034" y="4770787"/>
            <a:ext cx="153951" cy="144000"/>
          </a:xfrm>
          <a:prstGeom prst="triangle">
            <a:avLst/>
          </a:prstGeom>
          <a:solidFill>
            <a:srgbClr val="FEA17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ja-JP" altLang="en-US" sz="6000" dirty="0">
              <a:ea typeface="ＭＳ Ｐゴシック" pitchFamily="50" charset="-128"/>
            </a:endParaRPr>
          </a:p>
        </p:txBody>
      </p:sp>
      <p:sp>
        <p:nvSpPr>
          <p:cNvPr id="297" name="二等辺三角形 296"/>
          <p:cNvSpPr>
            <a:spLocks noChangeAspect="1"/>
          </p:cNvSpPr>
          <p:nvPr/>
        </p:nvSpPr>
        <p:spPr bwMode="auto">
          <a:xfrm>
            <a:off x="5209562" y="5947034"/>
            <a:ext cx="153951" cy="144000"/>
          </a:xfrm>
          <a:prstGeom prst="triangle">
            <a:avLst/>
          </a:prstGeom>
          <a:solidFill>
            <a:srgbClr val="FEA17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ja-JP" altLang="en-US" sz="6000" dirty="0">
              <a:ea typeface="ＭＳ Ｐゴシック" pitchFamily="50" charset="-128"/>
            </a:endParaRPr>
          </a:p>
        </p:txBody>
      </p:sp>
      <p:sp>
        <p:nvSpPr>
          <p:cNvPr id="307" name="二等辺三角形 306"/>
          <p:cNvSpPr>
            <a:spLocks noChangeAspect="1"/>
          </p:cNvSpPr>
          <p:nvPr/>
        </p:nvSpPr>
        <p:spPr bwMode="auto">
          <a:xfrm>
            <a:off x="5276231" y="6006815"/>
            <a:ext cx="153951" cy="144000"/>
          </a:xfrm>
          <a:prstGeom prst="triangle">
            <a:avLst/>
          </a:prstGeom>
          <a:solidFill>
            <a:srgbClr val="FEA17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ja-JP" altLang="en-US" sz="6000" dirty="0">
              <a:ea typeface="ＭＳ Ｐゴシック" pitchFamily="50" charset="-128"/>
            </a:endParaRPr>
          </a:p>
        </p:txBody>
      </p:sp>
      <p:sp>
        <p:nvSpPr>
          <p:cNvPr id="235" name="二等辺三角形 234"/>
          <p:cNvSpPr/>
          <p:nvPr/>
        </p:nvSpPr>
        <p:spPr bwMode="auto">
          <a:xfrm>
            <a:off x="5198495" y="5785853"/>
            <a:ext cx="221376" cy="207067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5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36" name="二等辺三角形 235"/>
          <p:cNvSpPr/>
          <p:nvPr/>
        </p:nvSpPr>
        <p:spPr bwMode="auto">
          <a:xfrm>
            <a:off x="5049075" y="5821263"/>
            <a:ext cx="221376" cy="207067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6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63" name="二等辺三角形 262"/>
          <p:cNvSpPr/>
          <p:nvPr/>
        </p:nvSpPr>
        <p:spPr bwMode="auto">
          <a:xfrm>
            <a:off x="4682160" y="4734161"/>
            <a:ext cx="221376" cy="207067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11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10" name="二等辺三角形 309"/>
          <p:cNvSpPr>
            <a:spLocks noChangeAspect="1"/>
          </p:cNvSpPr>
          <p:nvPr/>
        </p:nvSpPr>
        <p:spPr bwMode="auto">
          <a:xfrm>
            <a:off x="4989175" y="4858866"/>
            <a:ext cx="153951" cy="144000"/>
          </a:xfrm>
          <a:prstGeom prst="triangle">
            <a:avLst/>
          </a:prstGeom>
          <a:solidFill>
            <a:srgbClr val="FEA17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ja-JP" altLang="en-US" sz="6000" dirty="0">
              <a:ea typeface="ＭＳ Ｐゴシック" pitchFamily="50" charset="-128"/>
            </a:endParaRPr>
          </a:p>
        </p:txBody>
      </p:sp>
      <p:sp>
        <p:nvSpPr>
          <p:cNvPr id="317" name="二等辺三角形 316"/>
          <p:cNvSpPr>
            <a:spLocks noChangeAspect="1"/>
          </p:cNvSpPr>
          <p:nvPr/>
        </p:nvSpPr>
        <p:spPr bwMode="auto">
          <a:xfrm>
            <a:off x="4997999" y="5106397"/>
            <a:ext cx="153951" cy="144000"/>
          </a:xfrm>
          <a:prstGeom prst="triangle">
            <a:avLst/>
          </a:prstGeom>
          <a:solidFill>
            <a:srgbClr val="FEA17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ja-JP" altLang="en-US" sz="6000" dirty="0">
              <a:ea typeface="ＭＳ Ｐゴシック" pitchFamily="50" charset="-128"/>
            </a:endParaRPr>
          </a:p>
        </p:txBody>
      </p:sp>
      <p:sp>
        <p:nvSpPr>
          <p:cNvPr id="320" name="二等辺三角形 319"/>
          <p:cNvSpPr>
            <a:spLocks noChangeAspect="1"/>
          </p:cNvSpPr>
          <p:nvPr/>
        </p:nvSpPr>
        <p:spPr bwMode="auto">
          <a:xfrm>
            <a:off x="5055017" y="4980020"/>
            <a:ext cx="153951" cy="144000"/>
          </a:xfrm>
          <a:prstGeom prst="triangle">
            <a:avLst/>
          </a:prstGeom>
          <a:solidFill>
            <a:srgbClr val="FEA17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ja-JP" altLang="en-US" sz="6000" dirty="0">
              <a:ea typeface="ＭＳ Ｐゴシック" pitchFamily="50" charset="-128"/>
            </a:endParaRPr>
          </a:p>
        </p:txBody>
      </p:sp>
      <p:sp>
        <p:nvSpPr>
          <p:cNvPr id="322" name="二等辺三角形 321"/>
          <p:cNvSpPr>
            <a:spLocks noChangeAspect="1"/>
          </p:cNvSpPr>
          <p:nvPr/>
        </p:nvSpPr>
        <p:spPr bwMode="auto">
          <a:xfrm>
            <a:off x="5405455" y="5274401"/>
            <a:ext cx="153951" cy="144000"/>
          </a:xfrm>
          <a:prstGeom prst="triangle">
            <a:avLst/>
          </a:prstGeom>
          <a:solidFill>
            <a:srgbClr val="FEA17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ja-JP" altLang="en-US" sz="6000" dirty="0">
              <a:ea typeface="ＭＳ Ｐゴシック" pitchFamily="50" charset="-128"/>
            </a:endParaRPr>
          </a:p>
        </p:txBody>
      </p:sp>
      <p:sp>
        <p:nvSpPr>
          <p:cNvPr id="323" name="二等辺三角形 322"/>
          <p:cNvSpPr>
            <a:spLocks noChangeAspect="1"/>
          </p:cNvSpPr>
          <p:nvPr/>
        </p:nvSpPr>
        <p:spPr bwMode="auto">
          <a:xfrm>
            <a:off x="5468171" y="5560383"/>
            <a:ext cx="153951" cy="144000"/>
          </a:xfrm>
          <a:prstGeom prst="triangle">
            <a:avLst/>
          </a:prstGeom>
          <a:solidFill>
            <a:srgbClr val="FEA17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ja-JP" altLang="en-US" sz="6000" dirty="0">
              <a:ea typeface="ＭＳ Ｐゴシック" pitchFamily="50" charset="-128"/>
            </a:endParaRPr>
          </a:p>
        </p:txBody>
      </p:sp>
      <p:sp>
        <p:nvSpPr>
          <p:cNvPr id="324" name="二等辺三角形 323"/>
          <p:cNvSpPr>
            <a:spLocks noChangeAspect="1"/>
          </p:cNvSpPr>
          <p:nvPr/>
        </p:nvSpPr>
        <p:spPr bwMode="auto">
          <a:xfrm>
            <a:off x="5405455" y="5531750"/>
            <a:ext cx="153951" cy="144000"/>
          </a:xfrm>
          <a:prstGeom prst="triangle">
            <a:avLst/>
          </a:prstGeom>
          <a:solidFill>
            <a:srgbClr val="FEA17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ja-JP" altLang="en-US" sz="6000" dirty="0">
              <a:ea typeface="ＭＳ Ｐゴシック" pitchFamily="50" charset="-128"/>
            </a:endParaRPr>
          </a:p>
        </p:txBody>
      </p:sp>
      <p:sp>
        <p:nvSpPr>
          <p:cNvPr id="326" name="二等辺三角形 325"/>
          <p:cNvSpPr>
            <a:spLocks noChangeAspect="1"/>
          </p:cNvSpPr>
          <p:nvPr/>
        </p:nvSpPr>
        <p:spPr bwMode="auto">
          <a:xfrm>
            <a:off x="5130236" y="5410059"/>
            <a:ext cx="153951" cy="144000"/>
          </a:xfrm>
          <a:prstGeom prst="triangle">
            <a:avLst/>
          </a:prstGeom>
          <a:solidFill>
            <a:srgbClr val="FEA17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ja-JP" altLang="en-US" sz="6000" dirty="0">
              <a:ea typeface="ＭＳ Ｐゴシック" pitchFamily="50" charset="-128"/>
            </a:endParaRPr>
          </a:p>
        </p:txBody>
      </p:sp>
      <p:sp>
        <p:nvSpPr>
          <p:cNvPr id="262" name="二等辺三角形 261"/>
          <p:cNvSpPr/>
          <p:nvPr/>
        </p:nvSpPr>
        <p:spPr bwMode="auto">
          <a:xfrm>
            <a:off x="4856772" y="4805005"/>
            <a:ext cx="221376" cy="207067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10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15" name="二等辺三角形 314"/>
          <p:cNvSpPr>
            <a:spLocks noChangeAspect="1"/>
          </p:cNvSpPr>
          <p:nvPr/>
        </p:nvSpPr>
        <p:spPr bwMode="auto">
          <a:xfrm>
            <a:off x="4919558" y="5065933"/>
            <a:ext cx="153951" cy="144000"/>
          </a:xfrm>
          <a:prstGeom prst="triangle">
            <a:avLst/>
          </a:prstGeom>
          <a:solidFill>
            <a:srgbClr val="FEA17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ja-JP" altLang="en-US" sz="6000" dirty="0">
              <a:ea typeface="ＭＳ Ｐゴシック" pitchFamily="50" charset="-128"/>
            </a:endParaRPr>
          </a:p>
        </p:txBody>
      </p:sp>
      <p:sp>
        <p:nvSpPr>
          <p:cNvPr id="327" name="二等辺三角形 326"/>
          <p:cNvSpPr>
            <a:spLocks noChangeAspect="1"/>
          </p:cNvSpPr>
          <p:nvPr/>
        </p:nvSpPr>
        <p:spPr bwMode="auto">
          <a:xfrm>
            <a:off x="5360112" y="5265342"/>
            <a:ext cx="153951" cy="144000"/>
          </a:xfrm>
          <a:prstGeom prst="triangle">
            <a:avLst/>
          </a:prstGeom>
          <a:solidFill>
            <a:srgbClr val="FEA17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ja-JP" altLang="en-US" sz="6000" dirty="0">
              <a:ea typeface="ＭＳ Ｐゴシック" pitchFamily="50" charset="-128"/>
            </a:endParaRPr>
          </a:p>
        </p:txBody>
      </p:sp>
      <p:sp>
        <p:nvSpPr>
          <p:cNvPr id="328" name="二等辺三角形 327"/>
          <p:cNvSpPr>
            <a:spLocks noChangeAspect="1"/>
          </p:cNvSpPr>
          <p:nvPr/>
        </p:nvSpPr>
        <p:spPr bwMode="auto">
          <a:xfrm>
            <a:off x="4563540" y="4263458"/>
            <a:ext cx="153951" cy="144000"/>
          </a:xfrm>
          <a:prstGeom prst="triangle">
            <a:avLst/>
          </a:prstGeom>
          <a:solidFill>
            <a:srgbClr val="FEA17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ja-JP" altLang="en-US" sz="6000" dirty="0">
              <a:ea typeface="ＭＳ Ｐゴシック" pitchFamily="50" charset="-128"/>
            </a:endParaRPr>
          </a:p>
        </p:txBody>
      </p:sp>
      <p:sp>
        <p:nvSpPr>
          <p:cNvPr id="330" name="二等辺三角形 329"/>
          <p:cNvSpPr>
            <a:spLocks noChangeAspect="1"/>
          </p:cNvSpPr>
          <p:nvPr/>
        </p:nvSpPr>
        <p:spPr bwMode="auto">
          <a:xfrm>
            <a:off x="3378212" y="5084568"/>
            <a:ext cx="153951" cy="144000"/>
          </a:xfrm>
          <a:prstGeom prst="triangle">
            <a:avLst/>
          </a:prstGeom>
          <a:solidFill>
            <a:srgbClr val="FEA17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ja-JP" altLang="en-US" sz="6000" dirty="0">
              <a:ea typeface="ＭＳ Ｐゴシック" pitchFamily="50" charset="-128"/>
            </a:endParaRPr>
          </a:p>
        </p:txBody>
      </p:sp>
      <p:sp>
        <p:nvSpPr>
          <p:cNvPr id="332" name="二等辺三角形 331"/>
          <p:cNvSpPr>
            <a:spLocks noChangeAspect="1"/>
          </p:cNvSpPr>
          <p:nvPr/>
        </p:nvSpPr>
        <p:spPr bwMode="auto">
          <a:xfrm>
            <a:off x="3524333" y="5022404"/>
            <a:ext cx="153951" cy="144000"/>
          </a:xfrm>
          <a:prstGeom prst="triangle">
            <a:avLst/>
          </a:prstGeom>
          <a:solidFill>
            <a:srgbClr val="FEA17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ja-JP" altLang="en-US" sz="6000" dirty="0">
              <a:ea typeface="ＭＳ Ｐゴシック" pitchFamily="50" charset="-128"/>
            </a:endParaRPr>
          </a:p>
        </p:txBody>
      </p:sp>
      <p:sp>
        <p:nvSpPr>
          <p:cNvPr id="333" name="二等辺三角形 332"/>
          <p:cNvSpPr>
            <a:spLocks noChangeAspect="1"/>
          </p:cNvSpPr>
          <p:nvPr/>
        </p:nvSpPr>
        <p:spPr bwMode="auto">
          <a:xfrm>
            <a:off x="5391195" y="5314721"/>
            <a:ext cx="153951" cy="144000"/>
          </a:xfrm>
          <a:prstGeom prst="triangle">
            <a:avLst/>
          </a:prstGeom>
          <a:solidFill>
            <a:srgbClr val="FEA17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ja-JP" altLang="en-US" sz="6000" dirty="0">
              <a:ea typeface="ＭＳ Ｐゴシック" pitchFamily="50" charset="-128"/>
            </a:endParaRPr>
          </a:p>
        </p:txBody>
      </p:sp>
      <p:sp>
        <p:nvSpPr>
          <p:cNvPr id="334" name="二等辺三角形 333"/>
          <p:cNvSpPr>
            <a:spLocks noChangeAspect="1"/>
          </p:cNvSpPr>
          <p:nvPr/>
        </p:nvSpPr>
        <p:spPr bwMode="auto">
          <a:xfrm>
            <a:off x="3568123" y="5141123"/>
            <a:ext cx="153951" cy="144000"/>
          </a:xfrm>
          <a:prstGeom prst="triangle">
            <a:avLst/>
          </a:prstGeom>
          <a:solidFill>
            <a:srgbClr val="FEA17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ja-JP" altLang="en-US" sz="6000" dirty="0">
              <a:ea typeface="ＭＳ Ｐゴシック" pitchFamily="50" charset="-128"/>
            </a:endParaRPr>
          </a:p>
        </p:txBody>
      </p:sp>
      <p:sp>
        <p:nvSpPr>
          <p:cNvPr id="335" name="二等辺三角形 334"/>
          <p:cNvSpPr>
            <a:spLocks noChangeAspect="1"/>
          </p:cNvSpPr>
          <p:nvPr/>
        </p:nvSpPr>
        <p:spPr bwMode="auto">
          <a:xfrm>
            <a:off x="7607200" y="2478583"/>
            <a:ext cx="153951" cy="144000"/>
          </a:xfrm>
          <a:prstGeom prst="triangle">
            <a:avLst/>
          </a:prstGeom>
          <a:solidFill>
            <a:srgbClr val="FEA17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ja-JP" altLang="en-US" sz="6000" dirty="0">
              <a:ea typeface="ＭＳ Ｐゴシック" pitchFamily="50" charset="-128"/>
            </a:endParaRPr>
          </a:p>
        </p:txBody>
      </p:sp>
      <p:sp>
        <p:nvSpPr>
          <p:cNvPr id="336" name="二等辺三角形 335"/>
          <p:cNvSpPr>
            <a:spLocks noChangeAspect="1"/>
          </p:cNvSpPr>
          <p:nvPr/>
        </p:nvSpPr>
        <p:spPr bwMode="auto">
          <a:xfrm>
            <a:off x="7385754" y="2747634"/>
            <a:ext cx="153951" cy="144000"/>
          </a:xfrm>
          <a:prstGeom prst="triangle">
            <a:avLst/>
          </a:prstGeom>
          <a:solidFill>
            <a:srgbClr val="FEA17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ja-JP" altLang="en-US" sz="6000" dirty="0">
              <a:ea typeface="ＭＳ Ｐゴシック" pitchFamily="50" charset="-128"/>
            </a:endParaRPr>
          </a:p>
        </p:txBody>
      </p:sp>
      <p:sp>
        <p:nvSpPr>
          <p:cNvPr id="337" name="二等辺三角形 336"/>
          <p:cNvSpPr>
            <a:spLocks noChangeAspect="1"/>
          </p:cNvSpPr>
          <p:nvPr/>
        </p:nvSpPr>
        <p:spPr bwMode="auto">
          <a:xfrm>
            <a:off x="7802988" y="2941767"/>
            <a:ext cx="153951" cy="144000"/>
          </a:xfrm>
          <a:prstGeom prst="triangle">
            <a:avLst/>
          </a:prstGeom>
          <a:solidFill>
            <a:srgbClr val="FEA17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ja-JP" altLang="en-US" sz="6000" dirty="0">
              <a:ea typeface="ＭＳ Ｐゴシック" pitchFamily="50" charset="-128"/>
            </a:endParaRPr>
          </a:p>
        </p:txBody>
      </p:sp>
      <p:sp>
        <p:nvSpPr>
          <p:cNvPr id="338" name="二等辺三角形 337"/>
          <p:cNvSpPr/>
          <p:nvPr/>
        </p:nvSpPr>
        <p:spPr bwMode="auto">
          <a:xfrm>
            <a:off x="2241936" y="4286958"/>
            <a:ext cx="221376" cy="207067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39" name="二等辺三角形 338"/>
          <p:cNvSpPr/>
          <p:nvPr/>
        </p:nvSpPr>
        <p:spPr bwMode="auto">
          <a:xfrm>
            <a:off x="2184737" y="4344835"/>
            <a:ext cx="221376" cy="207067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96" name="二等辺三角形 295"/>
          <p:cNvSpPr/>
          <p:nvPr/>
        </p:nvSpPr>
        <p:spPr bwMode="auto">
          <a:xfrm>
            <a:off x="2256073" y="4386424"/>
            <a:ext cx="221376" cy="207067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17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40" name="二等辺三角形 339"/>
          <p:cNvSpPr>
            <a:spLocks noChangeAspect="1"/>
          </p:cNvSpPr>
          <p:nvPr/>
        </p:nvSpPr>
        <p:spPr bwMode="auto">
          <a:xfrm>
            <a:off x="3416063" y="5198586"/>
            <a:ext cx="153951" cy="144000"/>
          </a:xfrm>
          <a:prstGeom prst="triangle">
            <a:avLst/>
          </a:prstGeom>
          <a:solidFill>
            <a:srgbClr val="FEA17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ja-JP" altLang="en-US" sz="6000" dirty="0">
              <a:ea typeface="ＭＳ Ｐゴシック" pitchFamily="50" charset="-128"/>
            </a:endParaRPr>
          </a:p>
        </p:txBody>
      </p:sp>
      <p:sp>
        <p:nvSpPr>
          <p:cNvPr id="306" name="二等辺三角形 305"/>
          <p:cNvSpPr/>
          <p:nvPr/>
        </p:nvSpPr>
        <p:spPr bwMode="auto">
          <a:xfrm>
            <a:off x="3415709" y="5081511"/>
            <a:ext cx="221376" cy="207067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15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41" name="二等辺三角形 340"/>
          <p:cNvSpPr>
            <a:spLocks noChangeAspect="1"/>
          </p:cNvSpPr>
          <p:nvPr/>
        </p:nvSpPr>
        <p:spPr bwMode="auto">
          <a:xfrm>
            <a:off x="3657312" y="4899406"/>
            <a:ext cx="153951" cy="144000"/>
          </a:xfrm>
          <a:prstGeom prst="triangle">
            <a:avLst/>
          </a:prstGeom>
          <a:solidFill>
            <a:srgbClr val="FEA17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ja-JP" altLang="en-US" sz="6000" dirty="0">
              <a:ea typeface="ＭＳ Ｐゴシック" pitchFamily="50" charset="-128"/>
            </a:endParaRPr>
          </a:p>
        </p:txBody>
      </p:sp>
      <p:sp>
        <p:nvSpPr>
          <p:cNvPr id="342" name="二等辺三角形 341"/>
          <p:cNvSpPr>
            <a:spLocks noChangeAspect="1"/>
          </p:cNvSpPr>
          <p:nvPr/>
        </p:nvSpPr>
        <p:spPr bwMode="auto">
          <a:xfrm>
            <a:off x="3979782" y="4807745"/>
            <a:ext cx="153951" cy="144000"/>
          </a:xfrm>
          <a:prstGeom prst="triangle">
            <a:avLst/>
          </a:prstGeom>
          <a:solidFill>
            <a:srgbClr val="FEA17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ja-JP" altLang="en-US" sz="6000" dirty="0">
              <a:ea typeface="ＭＳ Ｐゴシック" pitchFamily="50" charset="-128"/>
            </a:endParaRPr>
          </a:p>
        </p:txBody>
      </p:sp>
      <p:sp>
        <p:nvSpPr>
          <p:cNvPr id="283" name="二等辺三角形 282"/>
          <p:cNvSpPr/>
          <p:nvPr/>
        </p:nvSpPr>
        <p:spPr bwMode="auto">
          <a:xfrm>
            <a:off x="3692064" y="4881437"/>
            <a:ext cx="221376" cy="207067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14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73" name="二等辺三角形 272"/>
          <p:cNvSpPr/>
          <p:nvPr/>
        </p:nvSpPr>
        <p:spPr bwMode="auto">
          <a:xfrm>
            <a:off x="3857655" y="4811496"/>
            <a:ext cx="221376" cy="207067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12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46" name="テキスト ボックス 345"/>
          <p:cNvSpPr txBox="1"/>
          <p:nvPr/>
        </p:nvSpPr>
        <p:spPr bwMode="auto">
          <a:xfrm>
            <a:off x="7488531" y="6311733"/>
            <a:ext cx="15411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spcBef>
                <a:spcPct val="50000"/>
              </a:spcBef>
              <a:defRPr sz="1000" b="1">
                <a:solidFill>
                  <a:srgbClr val="FF33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午前中の渋滞損失が        全国の都市高速ﾜｰｽﾄ</a:t>
            </a:r>
            <a:r>
              <a:rPr lang="en-US" altLang="ja-JP" dirty="0"/>
              <a:t>6</a:t>
            </a:r>
            <a:r>
              <a:rPr lang="ja-JP" altLang="en-US" dirty="0"/>
              <a:t>位</a:t>
            </a:r>
          </a:p>
        </p:txBody>
      </p:sp>
      <p:sp>
        <p:nvSpPr>
          <p:cNvPr id="247" name="乗算記号 246"/>
          <p:cNvSpPr>
            <a:spLocks noChangeAspect="1"/>
          </p:cNvSpPr>
          <p:nvPr/>
        </p:nvSpPr>
        <p:spPr bwMode="auto">
          <a:xfrm>
            <a:off x="6328400" y="6088849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47" name="乗算記号 346"/>
          <p:cNvSpPr>
            <a:spLocks noChangeAspect="1"/>
          </p:cNvSpPr>
          <p:nvPr/>
        </p:nvSpPr>
        <p:spPr bwMode="auto">
          <a:xfrm>
            <a:off x="6351779" y="5967231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48" name="乗算記号 347"/>
          <p:cNvSpPr>
            <a:spLocks noChangeAspect="1"/>
          </p:cNvSpPr>
          <p:nvPr/>
        </p:nvSpPr>
        <p:spPr bwMode="auto">
          <a:xfrm>
            <a:off x="6421481" y="5796276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49" name="乗算記号 348"/>
          <p:cNvSpPr>
            <a:spLocks noChangeAspect="1"/>
          </p:cNvSpPr>
          <p:nvPr/>
        </p:nvSpPr>
        <p:spPr bwMode="auto">
          <a:xfrm>
            <a:off x="6214811" y="5735340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50" name="乗算記号 349"/>
          <p:cNvSpPr>
            <a:spLocks noChangeAspect="1"/>
          </p:cNvSpPr>
          <p:nvPr/>
        </p:nvSpPr>
        <p:spPr bwMode="auto">
          <a:xfrm>
            <a:off x="6207617" y="5624622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51" name="乗算記号 350"/>
          <p:cNvSpPr>
            <a:spLocks noChangeAspect="1"/>
          </p:cNvSpPr>
          <p:nvPr/>
        </p:nvSpPr>
        <p:spPr bwMode="auto">
          <a:xfrm>
            <a:off x="6109614" y="5545174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53" name="乗算記号 352"/>
          <p:cNvSpPr>
            <a:spLocks noChangeAspect="1"/>
          </p:cNvSpPr>
          <p:nvPr/>
        </p:nvSpPr>
        <p:spPr bwMode="auto">
          <a:xfrm>
            <a:off x="5859875" y="5256733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54" name="乗算記号 353"/>
          <p:cNvSpPr>
            <a:spLocks noChangeAspect="1"/>
          </p:cNvSpPr>
          <p:nvPr/>
        </p:nvSpPr>
        <p:spPr bwMode="auto">
          <a:xfrm>
            <a:off x="5750380" y="5084568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55" name="乗算記号 354"/>
          <p:cNvSpPr>
            <a:spLocks noChangeAspect="1"/>
          </p:cNvSpPr>
          <p:nvPr/>
        </p:nvSpPr>
        <p:spPr bwMode="auto">
          <a:xfrm>
            <a:off x="5676180" y="5145733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56" name="乗算記号 355"/>
          <p:cNvSpPr>
            <a:spLocks noChangeAspect="1"/>
          </p:cNvSpPr>
          <p:nvPr/>
        </p:nvSpPr>
        <p:spPr bwMode="auto">
          <a:xfrm>
            <a:off x="5303239" y="5133947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58" name="乗算記号 357"/>
          <p:cNvSpPr>
            <a:spLocks noChangeAspect="1"/>
          </p:cNvSpPr>
          <p:nvPr/>
        </p:nvSpPr>
        <p:spPr bwMode="auto">
          <a:xfrm>
            <a:off x="5620079" y="4973962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59" name="乗算記号 358"/>
          <p:cNvSpPr>
            <a:spLocks noChangeAspect="1"/>
          </p:cNvSpPr>
          <p:nvPr/>
        </p:nvSpPr>
        <p:spPr bwMode="auto">
          <a:xfrm>
            <a:off x="5773725" y="4926086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60" name="乗算記号 359"/>
          <p:cNvSpPr>
            <a:spLocks noChangeAspect="1"/>
          </p:cNvSpPr>
          <p:nvPr/>
        </p:nvSpPr>
        <p:spPr bwMode="auto">
          <a:xfrm>
            <a:off x="5916851" y="4932467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61" name="乗算記号 360"/>
          <p:cNvSpPr>
            <a:spLocks noChangeAspect="1"/>
          </p:cNvSpPr>
          <p:nvPr/>
        </p:nvSpPr>
        <p:spPr bwMode="auto">
          <a:xfrm>
            <a:off x="6070433" y="4946982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63" name="乗算記号 362"/>
          <p:cNvSpPr>
            <a:spLocks noChangeAspect="1"/>
          </p:cNvSpPr>
          <p:nvPr/>
        </p:nvSpPr>
        <p:spPr bwMode="auto">
          <a:xfrm>
            <a:off x="6605912" y="4975080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64" name="乗算記号 363"/>
          <p:cNvSpPr>
            <a:spLocks noChangeAspect="1"/>
          </p:cNvSpPr>
          <p:nvPr/>
        </p:nvSpPr>
        <p:spPr bwMode="auto">
          <a:xfrm>
            <a:off x="6738034" y="4960970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65" name="乗算記号 364"/>
          <p:cNvSpPr>
            <a:spLocks noChangeAspect="1"/>
          </p:cNvSpPr>
          <p:nvPr/>
        </p:nvSpPr>
        <p:spPr bwMode="auto">
          <a:xfrm>
            <a:off x="5869594" y="4785850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66" name="乗算記号 365"/>
          <p:cNvSpPr>
            <a:spLocks noChangeAspect="1"/>
          </p:cNvSpPr>
          <p:nvPr/>
        </p:nvSpPr>
        <p:spPr bwMode="auto">
          <a:xfrm>
            <a:off x="5916850" y="4682872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67" name="乗算記号 366"/>
          <p:cNvSpPr>
            <a:spLocks noChangeAspect="1"/>
          </p:cNvSpPr>
          <p:nvPr/>
        </p:nvSpPr>
        <p:spPr bwMode="auto">
          <a:xfrm>
            <a:off x="5458646" y="4494752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69" name="乗算記号 368"/>
          <p:cNvSpPr>
            <a:spLocks noChangeAspect="1"/>
          </p:cNvSpPr>
          <p:nvPr/>
        </p:nvSpPr>
        <p:spPr bwMode="auto">
          <a:xfrm>
            <a:off x="5489850" y="4268188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71" name="乗算記号 370"/>
          <p:cNvSpPr>
            <a:spLocks noChangeAspect="1"/>
          </p:cNvSpPr>
          <p:nvPr/>
        </p:nvSpPr>
        <p:spPr bwMode="auto">
          <a:xfrm>
            <a:off x="5486278" y="4771783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44" name="図形 343"/>
          <p:cNvSpPr/>
          <p:nvPr/>
        </p:nvSpPr>
        <p:spPr>
          <a:xfrm rot="14075085">
            <a:off x="5854644" y="5518676"/>
            <a:ext cx="1906755" cy="517063"/>
          </a:xfrm>
          <a:prstGeom prst="swooshArrow">
            <a:avLst>
              <a:gd name="adj1" fmla="val 18856"/>
              <a:gd name="adj2" fmla="val 31370"/>
            </a:avLst>
          </a:prstGeom>
          <a:gradFill flip="none" rotWithShape="1">
            <a:gsLst>
              <a:gs pos="0">
                <a:srgbClr val="FD7531"/>
              </a:gs>
              <a:gs pos="36000">
                <a:srgbClr val="FD7531"/>
              </a:gs>
              <a:gs pos="100000">
                <a:sysClr val="window" lastClr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/>
          <a:lstStyle/>
          <a:p>
            <a:endParaRPr lang="ja-JP" altLang="en-US"/>
          </a:p>
        </p:txBody>
      </p:sp>
      <p:sp>
        <p:nvSpPr>
          <p:cNvPr id="388" name="正方形/長方形 387"/>
          <p:cNvSpPr/>
          <p:nvPr/>
        </p:nvSpPr>
        <p:spPr>
          <a:xfrm>
            <a:off x="330162" y="5930928"/>
            <a:ext cx="1335784" cy="367793"/>
          </a:xfrm>
          <a:prstGeom prst="rect">
            <a:avLst/>
          </a:prstGeom>
          <a:noFill/>
        </p:spPr>
        <p:txBody>
          <a:bodyPr wrap="square" lIns="108000" tIns="64008" rIns="0" bIns="64008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7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阪神圏中心部の主要渋滞箇所</a:t>
            </a:r>
            <a:endParaRPr lang="en-US" altLang="ja-JP" sz="7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600"/>
              </a:lnSpc>
            </a:pPr>
            <a:r>
              <a:rPr lang="ja-JP" altLang="en-US" sz="7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7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H25.2</a:t>
            </a:r>
            <a:r>
              <a:rPr lang="ja-JP" altLang="en-US" sz="7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国土交通省）</a:t>
            </a:r>
            <a:endParaRPr lang="en-US" altLang="ja-JP" sz="7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9" name="乗算記号 388"/>
          <p:cNvSpPr>
            <a:spLocks noChangeAspect="1"/>
          </p:cNvSpPr>
          <p:nvPr/>
        </p:nvSpPr>
        <p:spPr bwMode="auto">
          <a:xfrm>
            <a:off x="5459921" y="5050399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90" name="乗算記号 389"/>
          <p:cNvSpPr>
            <a:spLocks noChangeAspect="1"/>
          </p:cNvSpPr>
          <p:nvPr/>
        </p:nvSpPr>
        <p:spPr bwMode="auto">
          <a:xfrm>
            <a:off x="5619602" y="4837621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91" name="乗算記号 390"/>
          <p:cNvSpPr>
            <a:spLocks noChangeAspect="1"/>
          </p:cNvSpPr>
          <p:nvPr/>
        </p:nvSpPr>
        <p:spPr bwMode="auto">
          <a:xfrm>
            <a:off x="5447952" y="4388714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92" name="乗算記号 391"/>
          <p:cNvSpPr>
            <a:spLocks noChangeAspect="1"/>
          </p:cNvSpPr>
          <p:nvPr/>
        </p:nvSpPr>
        <p:spPr bwMode="auto">
          <a:xfrm>
            <a:off x="6490056" y="4975079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97" name="乗算記号 396"/>
          <p:cNvSpPr>
            <a:spLocks noChangeAspect="1"/>
          </p:cNvSpPr>
          <p:nvPr/>
        </p:nvSpPr>
        <p:spPr bwMode="auto">
          <a:xfrm>
            <a:off x="6580811" y="4722228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98" name="乗算記号 397"/>
          <p:cNvSpPr>
            <a:spLocks noChangeAspect="1"/>
          </p:cNvSpPr>
          <p:nvPr/>
        </p:nvSpPr>
        <p:spPr bwMode="auto">
          <a:xfrm>
            <a:off x="6582970" y="4824228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99" name="テキスト ボックス 195"/>
          <p:cNvSpPr txBox="1"/>
          <p:nvPr/>
        </p:nvSpPr>
        <p:spPr>
          <a:xfrm rot="18816173">
            <a:off x="4592184" y="6620942"/>
            <a:ext cx="461665" cy="184666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+mn-cs"/>
              </a:defRPr>
            </a:lvl1pPr>
            <a:lvl2pPr marL="640080" algn="l" rtl="0" fontAlgn="base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+mn-cs"/>
              </a:defRPr>
            </a:lvl2pPr>
            <a:lvl3pPr marL="1280160" algn="l" rtl="0" fontAlgn="base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+mn-cs"/>
              </a:defRPr>
            </a:lvl3pPr>
            <a:lvl4pPr marL="1920240" algn="l" rtl="0" fontAlgn="base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+mn-cs"/>
              </a:defRPr>
            </a:lvl4pPr>
            <a:lvl5pPr marL="2560320" algn="l" rtl="0" fontAlgn="base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+mn-cs"/>
              </a:defRPr>
            </a:lvl5pPr>
            <a:lvl6pPr marL="3200400" algn="l" defTabSz="1280160" rtl="0" eaLnBrk="1" latinLnBrk="0" hangingPunct="1">
              <a:defRPr kumimoji="1" sz="1300" kern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+mn-cs"/>
              </a:defRPr>
            </a:lvl6pPr>
            <a:lvl7pPr marL="3840480" algn="l" defTabSz="1280160" rtl="0" eaLnBrk="1" latinLnBrk="0" hangingPunct="1">
              <a:defRPr kumimoji="1" sz="1300" kern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+mn-cs"/>
              </a:defRPr>
            </a:lvl7pPr>
            <a:lvl8pPr marL="4480560" algn="l" defTabSz="1280160" rtl="0" eaLnBrk="1" latinLnBrk="0" hangingPunct="1">
              <a:defRPr kumimoji="1" sz="1300" kern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+mn-cs"/>
              </a:defRPr>
            </a:lvl8pPr>
            <a:lvl9pPr marL="5120640" algn="l" defTabSz="1280160" rtl="0" eaLnBrk="1" latinLnBrk="0" hangingPunct="1">
              <a:defRPr kumimoji="1" sz="1300" kern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+mn-cs"/>
              </a:defRPr>
            </a:lvl9pPr>
          </a:lstStyle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湾岸線</a:t>
            </a:r>
            <a:endParaRPr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7" name="乗算記号 356"/>
          <p:cNvSpPr>
            <a:spLocks noChangeAspect="1"/>
          </p:cNvSpPr>
          <p:nvPr/>
        </p:nvSpPr>
        <p:spPr bwMode="auto">
          <a:xfrm>
            <a:off x="252333" y="5988975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45" name="二等辺三角形 344"/>
          <p:cNvSpPr/>
          <p:nvPr/>
        </p:nvSpPr>
        <p:spPr bwMode="auto">
          <a:xfrm>
            <a:off x="7746902" y="3421388"/>
            <a:ext cx="221376" cy="207067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26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62" name="二等辺三角形 361"/>
          <p:cNvSpPr>
            <a:spLocks noChangeAspect="1"/>
          </p:cNvSpPr>
          <p:nvPr/>
        </p:nvSpPr>
        <p:spPr bwMode="auto">
          <a:xfrm>
            <a:off x="6778035" y="4354601"/>
            <a:ext cx="153951" cy="144000"/>
          </a:xfrm>
          <a:prstGeom prst="triangle">
            <a:avLst/>
          </a:prstGeom>
          <a:solidFill>
            <a:srgbClr val="FEA17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ja-JP" altLang="en-US" sz="6000" dirty="0">
              <a:ea typeface="ＭＳ Ｐゴシック" pitchFamily="50" charset="-128"/>
            </a:endParaRPr>
          </a:p>
        </p:txBody>
      </p:sp>
      <p:sp>
        <p:nvSpPr>
          <p:cNvPr id="368" name="二等辺三角形 367"/>
          <p:cNvSpPr>
            <a:spLocks noChangeAspect="1"/>
          </p:cNvSpPr>
          <p:nvPr/>
        </p:nvSpPr>
        <p:spPr bwMode="auto">
          <a:xfrm>
            <a:off x="6939960" y="3992651"/>
            <a:ext cx="153951" cy="144000"/>
          </a:xfrm>
          <a:prstGeom prst="triangle">
            <a:avLst/>
          </a:prstGeom>
          <a:solidFill>
            <a:srgbClr val="FEA17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ja-JP" altLang="en-US" sz="6000" dirty="0">
              <a:ea typeface="ＭＳ Ｐゴシック" pitchFamily="50" charset="-128"/>
            </a:endParaRPr>
          </a:p>
        </p:txBody>
      </p:sp>
      <p:sp>
        <p:nvSpPr>
          <p:cNvPr id="370" name="二等辺三角形 369"/>
          <p:cNvSpPr>
            <a:spLocks noChangeAspect="1"/>
          </p:cNvSpPr>
          <p:nvPr/>
        </p:nvSpPr>
        <p:spPr bwMode="auto">
          <a:xfrm>
            <a:off x="7000920" y="3954551"/>
            <a:ext cx="153951" cy="144000"/>
          </a:xfrm>
          <a:prstGeom prst="triangle">
            <a:avLst/>
          </a:prstGeom>
          <a:solidFill>
            <a:srgbClr val="FEA17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ja-JP" altLang="en-US" sz="6000" dirty="0">
              <a:ea typeface="ＭＳ Ｐゴシック" pitchFamily="50" charset="-128"/>
            </a:endParaRPr>
          </a:p>
        </p:txBody>
      </p:sp>
      <p:sp>
        <p:nvSpPr>
          <p:cNvPr id="218" name="円弧 217"/>
          <p:cNvSpPr/>
          <p:nvPr/>
        </p:nvSpPr>
        <p:spPr bwMode="auto">
          <a:xfrm rot="10079813" flipH="1">
            <a:off x="-307949" y="998049"/>
            <a:ext cx="11768623" cy="1854682"/>
          </a:xfrm>
          <a:prstGeom prst="arc">
            <a:avLst>
              <a:gd name="adj1" fmla="val 10982048"/>
              <a:gd name="adj2" fmla="val 21277726"/>
            </a:avLst>
          </a:prstGeom>
          <a:noFill/>
          <a:ln w="762000" cap="flat" cmpd="sng" algn="ctr">
            <a:solidFill>
              <a:schemeClr val="accent2">
                <a:lumMod val="20000"/>
                <a:lumOff val="80000"/>
                <a:alpha val="3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二等辺三角形 376"/>
          <p:cNvSpPr/>
          <p:nvPr/>
        </p:nvSpPr>
        <p:spPr bwMode="auto">
          <a:xfrm>
            <a:off x="2165700" y="3726812"/>
            <a:ext cx="221376" cy="207067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18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78" name="二等辺三角形 377"/>
          <p:cNvSpPr/>
          <p:nvPr/>
        </p:nvSpPr>
        <p:spPr bwMode="auto">
          <a:xfrm>
            <a:off x="3206561" y="2997878"/>
            <a:ext cx="221376" cy="207067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19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80" name="二等辺三角形 379"/>
          <p:cNvSpPr/>
          <p:nvPr/>
        </p:nvSpPr>
        <p:spPr bwMode="auto">
          <a:xfrm>
            <a:off x="3589887" y="3341051"/>
            <a:ext cx="221376" cy="207067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20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85" name="二等辺三角形 384"/>
          <p:cNvSpPr/>
          <p:nvPr/>
        </p:nvSpPr>
        <p:spPr bwMode="auto">
          <a:xfrm>
            <a:off x="4728704" y="2814164"/>
            <a:ext cx="221376" cy="207067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21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86" name="二等辺三角形 385"/>
          <p:cNvSpPr/>
          <p:nvPr/>
        </p:nvSpPr>
        <p:spPr bwMode="auto">
          <a:xfrm>
            <a:off x="5371743" y="2698224"/>
            <a:ext cx="221376" cy="207067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24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87" name="二等辺三角形 386"/>
          <p:cNvSpPr/>
          <p:nvPr/>
        </p:nvSpPr>
        <p:spPr bwMode="auto">
          <a:xfrm>
            <a:off x="6006364" y="2896117"/>
            <a:ext cx="221376" cy="207067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25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93" name="正方形/長方形 392"/>
          <p:cNvSpPr/>
          <p:nvPr/>
        </p:nvSpPr>
        <p:spPr>
          <a:xfrm>
            <a:off x="634605" y="2547031"/>
            <a:ext cx="2024428" cy="290849"/>
          </a:xfrm>
          <a:prstGeom prst="rect">
            <a:avLst/>
          </a:prstGeom>
          <a:noFill/>
        </p:spPr>
        <p:txBody>
          <a:bodyPr wrap="square" lIns="108000" tIns="64008" rIns="0" bIns="6400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700" dirty="0" smtClean="0">
                <a:solidFill>
                  <a:srgbClr val="29292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700" dirty="0" smtClean="0">
                <a:solidFill>
                  <a:srgbClr val="29292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協議会調べ（臨海部及び第二京阪道路沿線）</a:t>
            </a:r>
            <a:endParaRPr lang="ja-JP" altLang="en-US" sz="700" dirty="0">
              <a:solidFill>
                <a:srgbClr val="29292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309" name="グラフ 3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2237541"/>
              </p:ext>
            </p:extLst>
          </p:nvPr>
        </p:nvGraphicFramePr>
        <p:xfrm>
          <a:off x="64471" y="7563264"/>
          <a:ext cx="3023355" cy="1693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1" name="フリーフォーム 210"/>
          <p:cNvSpPr/>
          <p:nvPr/>
        </p:nvSpPr>
        <p:spPr bwMode="auto">
          <a:xfrm>
            <a:off x="712424" y="7443981"/>
            <a:ext cx="2202074" cy="1429812"/>
          </a:xfrm>
          <a:custGeom>
            <a:avLst/>
            <a:gdLst>
              <a:gd name="connsiteX0" fmla="*/ 0 w 1957387"/>
              <a:gd name="connsiteY0" fmla="*/ 952500 h 981075"/>
              <a:gd name="connsiteX1" fmla="*/ 304800 w 1957387"/>
              <a:gd name="connsiteY1" fmla="*/ 923925 h 981075"/>
              <a:gd name="connsiteX2" fmla="*/ 800100 w 1957387"/>
              <a:gd name="connsiteY2" fmla="*/ 842962 h 981075"/>
              <a:gd name="connsiteX3" fmla="*/ 1090612 w 1957387"/>
              <a:gd name="connsiteY3" fmla="*/ 747712 h 981075"/>
              <a:gd name="connsiteX4" fmla="*/ 1390650 w 1957387"/>
              <a:gd name="connsiteY4" fmla="*/ 504825 h 981075"/>
              <a:gd name="connsiteX5" fmla="*/ 1704975 w 1957387"/>
              <a:gd name="connsiteY5" fmla="*/ 200025 h 981075"/>
              <a:gd name="connsiteX6" fmla="*/ 1619250 w 1957387"/>
              <a:gd name="connsiteY6" fmla="*/ 161925 h 981075"/>
              <a:gd name="connsiteX7" fmla="*/ 1952625 w 1957387"/>
              <a:gd name="connsiteY7" fmla="*/ 0 h 981075"/>
              <a:gd name="connsiteX8" fmla="*/ 1957387 w 1957387"/>
              <a:gd name="connsiteY8" fmla="*/ 295275 h 981075"/>
              <a:gd name="connsiteX9" fmla="*/ 1862137 w 1957387"/>
              <a:gd name="connsiteY9" fmla="*/ 266700 h 981075"/>
              <a:gd name="connsiteX10" fmla="*/ 1504950 w 1957387"/>
              <a:gd name="connsiteY10" fmla="*/ 590550 h 981075"/>
              <a:gd name="connsiteX11" fmla="*/ 1185862 w 1957387"/>
              <a:gd name="connsiteY11" fmla="*/ 838200 h 981075"/>
              <a:gd name="connsiteX12" fmla="*/ 838200 w 1957387"/>
              <a:gd name="connsiteY12" fmla="*/ 933450 h 981075"/>
              <a:gd name="connsiteX13" fmla="*/ 300037 w 1957387"/>
              <a:gd name="connsiteY13" fmla="*/ 981075 h 981075"/>
              <a:gd name="connsiteX14" fmla="*/ 0 w 1957387"/>
              <a:gd name="connsiteY14" fmla="*/ 952500 h 981075"/>
              <a:gd name="connsiteX0" fmla="*/ 0 w 1957387"/>
              <a:gd name="connsiteY0" fmla="*/ 952500 h 981075"/>
              <a:gd name="connsiteX1" fmla="*/ 257175 w 1957387"/>
              <a:gd name="connsiteY1" fmla="*/ 900112 h 981075"/>
              <a:gd name="connsiteX2" fmla="*/ 800100 w 1957387"/>
              <a:gd name="connsiteY2" fmla="*/ 842962 h 981075"/>
              <a:gd name="connsiteX3" fmla="*/ 1090612 w 1957387"/>
              <a:gd name="connsiteY3" fmla="*/ 747712 h 981075"/>
              <a:gd name="connsiteX4" fmla="*/ 1390650 w 1957387"/>
              <a:gd name="connsiteY4" fmla="*/ 504825 h 981075"/>
              <a:gd name="connsiteX5" fmla="*/ 1704975 w 1957387"/>
              <a:gd name="connsiteY5" fmla="*/ 200025 h 981075"/>
              <a:gd name="connsiteX6" fmla="*/ 1619250 w 1957387"/>
              <a:gd name="connsiteY6" fmla="*/ 161925 h 981075"/>
              <a:gd name="connsiteX7" fmla="*/ 1952625 w 1957387"/>
              <a:gd name="connsiteY7" fmla="*/ 0 h 981075"/>
              <a:gd name="connsiteX8" fmla="*/ 1957387 w 1957387"/>
              <a:gd name="connsiteY8" fmla="*/ 295275 h 981075"/>
              <a:gd name="connsiteX9" fmla="*/ 1862137 w 1957387"/>
              <a:gd name="connsiteY9" fmla="*/ 266700 h 981075"/>
              <a:gd name="connsiteX10" fmla="*/ 1504950 w 1957387"/>
              <a:gd name="connsiteY10" fmla="*/ 590550 h 981075"/>
              <a:gd name="connsiteX11" fmla="*/ 1185862 w 1957387"/>
              <a:gd name="connsiteY11" fmla="*/ 838200 h 981075"/>
              <a:gd name="connsiteX12" fmla="*/ 838200 w 1957387"/>
              <a:gd name="connsiteY12" fmla="*/ 933450 h 981075"/>
              <a:gd name="connsiteX13" fmla="*/ 300037 w 1957387"/>
              <a:gd name="connsiteY13" fmla="*/ 981075 h 981075"/>
              <a:gd name="connsiteX14" fmla="*/ 0 w 1957387"/>
              <a:gd name="connsiteY14" fmla="*/ 952500 h 981075"/>
              <a:gd name="connsiteX0" fmla="*/ 0 w 2043112"/>
              <a:gd name="connsiteY0" fmla="*/ 981075 h 981075"/>
              <a:gd name="connsiteX1" fmla="*/ 342900 w 2043112"/>
              <a:gd name="connsiteY1" fmla="*/ 900112 h 981075"/>
              <a:gd name="connsiteX2" fmla="*/ 885825 w 2043112"/>
              <a:gd name="connsiteY2" fmla="*/ 842962 h 981075"/>
              <a:gd name="connsiteX3" fmla="*/ 1176337 w 2043112"/>
              <a:gd name="connsiteY3" fmla="*/ 747712 h 981075"/>
              <a:gd name="connsiteX4" fmla="*/ 1476375 w 2043112"/>
              <a:gd name="connsiteY4" fmla="*/ 504825 h 981075"/>
              <a:gd name="connsiteX5" fmla="*/ 1790700 w 2043112"/>
              <a:gd name="connsiteY5" fmla="*/ 200025 h 981075"/>
              <a:gd name="connsiteX6" fmla="*/ 1704975 w 2043112"/>
              <a:gd name="connsiteY6" fmla="*/ 161925 h 981075"/>
              <a:gd name="connsiteX7" fmla="*/ 2038350 w 2043112"/>
              <a:gd name="connsiteY7" fmla="*/ 0 h 981075"/>
              <a:gd name="connsiteX8" fmla="*/ 2043112 w 2043112"/>
              <a:gd name="connsiteY8" fmla="*/ 295275 h 981075"/>
              <a:gd name="connsiteX9" fmla="*/ 1947862 w 2043112"/>
              <a:gd name="connsiteY9" fmla="*/ 266700 h 981075"/>
              <a:gd name="connsiteX10" fmla="*/ 1590675 w 2043112"/>
              <a:gd name="connsiteY10" fmla="*/ 590550 h 981075"/>
              <a:gd name="connsiteX11" fmla="*/ 1271587 w 2043112"/>
              <a:gd name="connsiteY11" fmla="*/ 838200 h 981075"/>
              <a:gd name="connsiteX12" fmla="*/ 923925 w 2043112"/>
              <a:gd name="connsiteY12" fmla="*/ 933450 h 981075"/>
              <a:gd name="connsiteX13" fmla="*/ 385762 w 2043112"/>
              <a:gd name="connsiteY13" fmla="*/ 981075 h 981075"/>
              <a:gd name="connsiteX14" fmla="*/ 0 w 2043112"/>
              <a:gd name="connsiteY14" fmla="*/ 981075 h 981075"/>
              <a:gd name="connsiteX0" fmla="*/ 0 w 2043112"/>
              <a:gd name="connsiteY0" fmla="*/ 981075 h 985838"/>
              <a:gd name="connsiteX1" fmla="*/ 342900 w 2043112"/>
              <a:gd name="connsiteY1" fmla="*/ 900112 h 985838"/>
              <a:gd name="connsiteX2" fmla="*/ 885825 w 2043112"/>
              <a:gd name="connsiteY2" fmla="*/ 842962 h 985838"/>
              <a:gd name="connsiteX3" fmla="*/ 1176337 w 2043112"/>
              <a:gd name="connsiteY3" fmla="*/ 747712 h 985838"/>
              <a:gd name="connsiteX4" fmla="*/ 1476375 w 2043112"/>
              <a:gd name="connsiteY4" fmla="*/ 504825 h 985838"/>
              <a:gd name="connsiteX5" fmla="*/ 1790700 w 2043112"/>
              <a:gd name="connsiteY5" fmla="*/ 200025 h 985838"/>
              <a:gd name="connsiteX6" fmla="*/ 1704975 w 2043112"/>
              <a:gd name="connsiteY6" fmla="*/ 161925 h 985838"/>
              <a:gd name="connsiteX7" fmla="*/ 2038350 w 2043112"/>
              <a:gd name="connsiteY7" fmla="*/ 0 h 985838"/>
              <a:gd name="connsiteX8" fmla="*/ 2043112 w 2043112"/>
              <a:gd name="connsiteY8" fmla="*/ 295275 h 985838"/>
              <a:gd name="connsiteX9" fmla="*/ 1947862 w 2043112"/>
              <a:gd name="connsiteY9" fmla="*/ 266700 h 985838"/>
              <a:gd name="connsiteX10" fmla="*/ 1590675 w 2043112"/>
              <a:gd name="connsiteY10" fmla="*/ 590550 h 985838"/>
              <a:gd name="connsiteX11" fmla="*/ 1271587 w 2043112"/>
              <a:gd name="connsiteY11" fmla="*/ 838200 h 985838"/>
              <a:gd name="connsiteX12" fmla="*/ 923925 w 2043112"/>
              <a:gd name="connsiteY12" fmla="*/ 933450 h 985838"/>
              <a:gd name="connsiteX13" fmla="*/ 352425 w 2043112"/>
              <a:gd name="connsiteY13" fmla="*/ 985838 h 985838"/>
              <a:gd name="connsiteX14" fmla="*/ 0 w 2043112"/>
              <a:gd name="connsiteY14" fmla="*/ 981075 h 985838"/>
              <a:gd name="connsiteX0" fmla="*/ 0 w 2043112"/>
              <a:gd name="connsiteY0" fmla="*/ 981075 h 985838"/>
              <a:gd name="connsiteX1" fmla="*/ 342900 w 2043112"/>
              <a:gd name="connsiteY1" fmla="*/ 900112 h 985838"/>
              <a:gd name="connsiteX2" fmla="*/ 885825 w 2043112"/>
              <a:gd name="connsiteY2" fmla="*/ 842962 h 985838"/>
              <a:gd name="connsiteX3" fmla="*/ 1176337 w 2043112"/>
              <a:gd name="connsiteY3" fmla="*/ 747712 h 985838"/>
              <a:gd name="connsiteX4" fmla="*/ 1476375 w 2043112"/>
              <a:gd name="connsiteY4" fmla="*/ 504825 h 985838"/>
              <a:gd name="connsiteX5" fmla="*/ 1790700 w 2043112"/>
              <a:gd name="connsiteY5" fmla="*/ 200025 h 985838"/>
              <a:gd name="connsiteX6" fmla="*/ 1704975 w 2043112"/>
              <a:gd name="connsiteY6" fmla="*/ 161925 h 985838"/>
              <a:gd name="connsiteX7" fmla="*/ 2038350 w 2043112"/>
              <a:gd name="connsiteY7" fmla="*/ 0 h 985838"/>
              <a:gd name="connsiteX8" fmla="*/ 2043112 w 2043112"/>
              <a:gd name="connsiteY8" fmla="*/ 295275 h 985838"/>
              <a:gd name="connsiteX9" fmla="*/ 1947862 w 2043112"/>
              <a:gd name="connsiteY9" fmla="*/ 266700 h 985838"/>
              <a:gd name="connsiteX10" fmla="*/ 1590675 w 2043112"/>
              <a:gd name="connsiteY10" fmla="*/ 590550 h 985838"/>
              <a:gd name="connsiteX11" fmla="*/ 1271587 w 2043112"/>
              <a:gd name="connsiteY11" fmla="*/ 838200 h 985838"/>
              <a:gd name="connsiteX12" fmla="*/ 785813 w 2043112"/>
              <a:gd name="connsiteY12" fmla="*/ 971550 h 985838"/>
              <a:gd name="connsiteX13" fmla="*/ 352425 w 2043112"/>
              <a:gd name="connsiteY13" fmla="*/ 985838 h 985838"/>
              <a:gd name="connsiteX14" fmla="*/ 0 w 2043112"/>
              <a:gd name="connsiteY14" fmla="*/ 981075 h 985838"/>
              <a:gd name="connsiteX0" fmla="*/ 0 w 2043112"/>
              <a:gd name="connsiteY0" fmla="*/ 981075 h 985838"/>
              <a:gd name="connsiteX1" fmla="*/ 342900 w 2043112"/>
              <a:gd name="connsiteY1" fmla="*/ 900112 h 985838"/>
              <a:gd name="connsiteX2" fmla="*/ 885825 w 2043112"/>
              <a:gd name="connsiteY2" fmla="*/ 842962 h 985838"/>
              <a:gd name="connsiteX3" fmla="*/ 1176337 w 2043112"/>
              <a:gd name="connsiteY3" fmla="*/ 747712 h 985838"/>
              <a:gd name="connsiteX4" fmla="*/ 1476375 w 2043112"/>
              <a:gd name="connsiteY4" fmla="*/ 504825 h 985838"/>
              <a:gd name="connsiteX5" fmla="*/ 1790700 w 2043112"/>
              <a:gd name="connsiteY5" fmla="*/ 200025 h 985838"/>
              <a:gd name="connsiteX6" fmla="*/ 1704975 w 2043112"/>
              <a:gd name="connsiteY6" fmla="*/ 161925 h 985838"/>
              <a:gd name="connsiteX7" fmla="*/ 2038350 w 2043112"/>
              <a:gd name="connsiteY7" fmla="*/ 0 h 985838"/>
              <a:gd name="connsiteX8" fmla="*/ 2043112 w 2043112"/>
              <a:gd name="connsiteY8" fmla="*/ 295275 h 985838"/>
              <a:gd name="connsiteX9" fmla="*/ 1947862 w 2043112"/>
              <a:gd name="connsiteY9" fmla="*/ 266700 h 985838"/>
              <a:gd name="connsiteX10" fmla="*/ 1590675 w 2043112"/>
              <a:gd name="connsiteY10" fmla="*/ 590550 h 985838"/>
              <a:gd name="connsiteX11" fmla="*/ 1109662 w 2043112"/>
              <a:gd name="connsiteY11" fmla="*/ 942975 h 985838"/>
              <a:gd name="connsiteX12" fmla="*/ 785813 w 2043112"/>
              <a:gd name="connsiteY12" fmla="*/ 971550 h 985838"/>
              <a:gd name="connsiteX13" fmla="*/ 352425 w 2043112"/>
              <a:gd name="connsiteY13" fmla="*/ 985838 h 985838"/>
              <a:gd name="connsiteX14" fmla="*/ 0 w 2043112"/>
              <a:gd name="connsiteY14" fmla="*/ 981075 h 985838"/>
              <a:gd name="connsiteX0" fmla="*/ 0 w 2043112"/>
              <a:gd name="connsiteY0" fmla="*/ 981075 h 985838"/>
              <a:gd name="connsiteX1" fmla="*/ 342900 w 2043112"/>
              <a:gd name="connsiteY1" fmla="*/ 900112 h 985838"/>
              <a:gd name="connsiteX2" fmla="*/ 781050 w 2043112"/>
              <a:gd name="connsiteY2" fmla="*/ 890587 h 985838"/>
              <a:gd name="connsiteX3" fmla="*/ 1176337 w 2043112"/>
              <a:gd name="connsiteY3" fmla="*/ 747712 h 985838"/>
              <a:gd name="connsiteX4" fmla="*/ 1476375 w 2043112"/>
              <a:gd name="connsiteY4" fmla="*/ 504825 h 985838"/>
              <a:gd name="connsiteX5" fmla="*/ 1790700 w 2043112"/>
              <a:gd name="connsiteY5" fmla="*/ 200025 h 985838"/>
              <a:gd name="connsiteX6" fmla="*/ 1704975 w 2043112"/>
              <a:gd name="connsiteY6" fmla="*/ 161925 h 985838"/>
              <a:gd name="connsiteX7" fmla="*/ 2038350 w 2043112"/>
              <a:gd name="connsiteY7" fmla="*/ 0 h 985838"/>
              <a:gd name="connsiteX8" fmla="*/ 2043112 w 2043112"/>
              <a:gd name="connsiteY8" fmla="*/ 295275 h 985838"/>
              <a:gd name="connsiteX9" fmla="*/ 1947862 w 2043112"/>
              <a:gd name="connsiteY9" fmla="*/ 266700 h 985838"/>
              <a:gd name="connsiteX10" fmla="*/ 1590675 w 2043112"/>
              <a:gd name="connsiteY10" fmla="*/ 590550 h 985838"/>
              <a:gd name="connsiteX11" fmla="*/ 1109662 w 2043112"/>
              <a:gd name="connsiteY11" fmla="*/ 942975 h 985838"/>
              <a:gd name="connsiteX12" fmla="*/ 785813 w 2043112"/>
              <a:gd name="connsiteY12" fmla="*/ 971550 h 985838"/>
              <a:gd name="connsiteX13" fmla="*/ 352425 w 2043112"/>
              <a:gd name="connsiteY13" fmla="*/ 985838 h 985838"/>
              <a:gd name="connsiteX14" fmla="*/ 0 w 2043112"/>
              <a:gd name="connsiteY14" fmla="*/ 981075 h 985838"/>
              <a:gd name="connsiteX0" fmla="*/ 0 w 2043112"/>
              <a:gd name="connsiteY0" fmla="*/ 981075 h 985838"/>
              <a:gd name="connsiteX1" fmla="*/ 361950 w 2043112"/>
              <a:gd name="connsiteY1" fmla="*/ 942975 h 985838"/>
              <a:gd name="connsiteX2" fmla="*/ 781050 w 2043112"/>
              <a:gd name="connsiteY2" fmla="*/ 890587 h 985838"/>
              <a:gd name="connsiteX3" fmla="*/ 1176337 w 2043112"/>
              <a:gd name="connsiteY3" fmla="*/ 747712 h 985838"/>
              <a:gd name="connsiteX4" fmla="*/ 1476375 w 2043112"/>
              <a:gd name="connsiteY4" fmla="*/ 504825 h 985838"/>
              <a:gd name="connsiteX5" fmla="*/ 1790700 w 2043112"/>
              <a:gd name="connsiteY5" fmla="*/ 200025 h 985838"/>
              <a:gd name="connsiteX6" fmla="*/ 1704975 w 2043112"/>
              <a:gd name="connsiteY6" fmla="*/ 161925 h 985838"/>
              <a:gd name="connsiteX7" fmla="*/ 2038350 w 2043112"/>
              <a:gd name="connsiteY7" fmla="*/ 0 h 985838"/>
              <a:gd name="connsiteX8" fmla="*/ 2043112 w 2043112"/>
              <a:gd name="connsiteY8" fmla="*/ 295275 h 985838"/>
              <a:gd name="connsiteX9" fmla="*/ 1947862 w 2043112"/>
              <a:gd name="connsiteY9" fmla="*/ 266700 h 985838"/>
              <a:gd name="connsiteX10" fmla="*/ 1590675 w 2043112"/>
              <a:gd name="connsiteY10" fmla="*/ 590550 h 985838"/>
              <a:gd name="connsiteX11" fmla="*/ 1109662 w 2043112"/>
              <a:gd name="connsiteY11" fmla="*/ 942975 h 985838"/>
              <a:gd name="connsiteX12" fmla="*/ 785813 w 2043112"/>
              <a:gd name="connsiteY12" fmla="*/ 971550 h 985838"/>
              <a:gd name="connsiteX13" fmla="*/ 352425 w 2043112"/>
              <a:gd name="connsiteY13" fmla="*/ 985838 h 985838"/>
              <a:gd name="connsiteX14" fmla="*/ 0 w 2043112"/>
              <a:gd name="connsiteY14" fmla="*/ 981075 h 985838"/>
              <a:gd name="connsiteX0" fmla="*/ 0 w 2043112"/>
              <a:gd name="connsiteY0" fmla="*/ 981075 h 985838"/>
              <a:gd name="connsiteX1" fmla="*/ 361950 w 2043112"/>
              <a:gd name="connsiteY1" fmla="*/ 942975 h 985838"/>
              <a:gd name="connsiteX2" fmla="*/ 781050 w 2043112"/>
              <a:gd name="connsiteY2" fmla="*/ 890587 h 985838"/>
              <a:gd name="connsiteX3" fmla="*/ 1119187 w 2043112"/>
              <a:gd name="connsiteY3" fmla="*/ 790574 h 985838"/>
              <a:gd name="connsiteX4" fmla="*/ 1476375 w 2043112"/>
              <a:gd name="connsiteY4" fmla="*/ 504825 h 985838"/>
              <a:gd name="connsiteX5" fmla="*/ 1790700 w 2043112"/>
              <a:gd name="connsiteY5" fmla="*/ 200025 h 985838"/>
              <a:gd name="connsiteX6" fmla="*/ 1704975 w 2043112"/>
              <a:gd name="connsiteY6" fmla="*/ 161925 h 985838"/>
              <a:gd name="connsiteX7" fmla="*/ 2038350 w 2043112"/>
              <a:gd name="connsiteY7" fmla="*/ 0 h 985838"/>
              <a:gd name="connsiteX8" fmla="*/ 2043112 w 2043112"/>
              <a:gd name="connsiteY8" fmla="*/ 295275 h 985838"/>
              <a:gd name="connsiteX9" fmla="*/ 1947862 w 2043112"/>
              <a:gd name="connsiteY9" fmla="*/ 266700 h 985838"/>
              <a:gd name="connsiteX10" fmla="*/ 1590675 w 2043112"/>
              <a:gd name="connsiteY10" fmla="*/ 590550 h 985838"/>
              <a:gd name="connsiteX11" fmla="*/ 1109662 w 2043112"/>
              <a:gd name="connsiteY11" fmla="*/ 942975 h 985838"/>
              <a:gd name="connsiteX12" fmla="*/ 785813 w 2043112"/>
              <a:gd name="connsiteY12" fmla="*/ 971550 h 985838"/>
              <a:gd name="connsiteX13" fmla="*/ 352425 w 2043112"/>
              <a:gd name="connsiteY13" fmla="*/ 985838 h 985838"/>
              <a:gd name="connsiteX14" fmla="*/ 0 w 2043112"/>
              <a:gd name="connsiteY14" fmla="*/ 981075 h 985838"/>
              <a:gd name="connsiteX0" fmla="*/ 0 w 2043112"/>
              <a:gd name="connsiteY0" fmla="*/ 981075 h 985838"/>
              <a:gd name="connsiteX1" fmla="*/ 361950 w 2043112"/>
              <a:gd name="connsiteY1" fmla="*/ 942975 h 985838"/>
              <a:gd name="connsiteX2" fmla="*/ 781050 w 2043112"/>
              <a:gd name="connsiteY2" fmla="*/ 890587 h 985838"/>
              <a:gd name="connsiteX3" fmla="*/ 1119187 w 2043112"/>
              <a:gd name="connsiteY3" fmla="*/ 790574 h 985838"/>
              <a:gd name="connsiteX4" fmla="*/ 1543050 w 2043112"/>
              <a:gd name="connsiteY4" fmla="*/ 466725 h 985838"/>
              <a:gd name="connsiteX5" fmla="*/ 1790700 w 2043112"/>
              <a:gd name="connsiteY5" fmla="*/ 200025 h 985838"/>
              <a:gd name="connsiteX6" fmla="*/ 1704975 w 2043112"/>
              <a:gd name="connsiteY6" fmla="*/ 161925 h 985838"/>
              <a:gd name="connsiteX7" fmla="*/ 2038350 w 2043112"/>
              <a:gd name="connsiteY7" fmla="*/ 0 h 985838"/>
              <a:gd name="connsiteX8" fmla="*/ 2043112 w 2043112"/>
              <a:gd name="connsiteY8" fmla="*/ 295275 h 985838"/>
              <a:gd name="connsiteX9" fmla="*/ 1947862 w 2043112"/>
              <a:gd name="connsiteY9" fmla="*/ 266700 h 985838"/>
              <a:gd name="connsiteX10" fmla="*/ 1590675 w 2043112"/>
              <a:gd name="connsiteY10" fmla="*/ 590550 h 985838"/>
              <a:gd name="connsiteX11" fmla="*/ 1109662 w 2043112"/>
              <a:gd name="connsiteY11" fmla="*/ 942975 h 985838"/>
              <a:gd name="connsiteX12" fmla="*/ 785813 w 2043112"/>
              <a:gd name="connsiteY12" fmla="*/ 971550 h 985838"/>
              <a:gd name="connsiteX13" fmla="*/ 352425 w 2043112"/>
              <a:gd name="connsiteY13" fmla="*/ 985838 h 985838"/>
              <a:gd name="connsiteX14" fmla="*/ 0 w 2043112"/>
              <a:gd name="connsiteY14" fmla="*/ 981075 h 985838"/>
              <a:gd name="connsiteX0" fmla="*/ 0 w 2043112"/>
              <a:gd name="connsiteY0" fmla="*/ 981075 h 985838"/>
              <a:gd name="connsiteX1" fmla="*/ 361950 w 2043112"/>
              <a:gd name="connsiteY1" fmla="*/ 942975 h 985838"/>
              <a:gd name="connsiteX2" fmla="*/ 781050 w 2043112"/>
              <a:gd name="connsiteY2" fmla="*/ 890587 h 985838"/>
              <a:gd name="connsiteX3" fmla="*/ 1123950 w 2043112"/>
              <a:gd name="connsiteY3" fmla="*/ 814387 h 985838"/>
              <a:gd name="connsiteX4" fmla="*/ 1543050 w 2043112"/>
              <a:gd name="connsiteY4" fmla="*/ 466725 h 985838"/>
              <a:gd name="connsiteX5" fmla="*/ 1790700 w 2043112"/>
              <a:gd name="connsiteY5" fmla="*/ 200025 h 985838"/>
              <a:gd name="connsiteX6" fmla="*/ 1704975 w 2043112"/>
              <a:gd name="connsiteY6" fmla="*/ 161925 h 985838"/>
              <a:gd name="connsiteX7" fmla="*/ 2038350 w 2043112"/>
              <a:gd name="connsiteY7" fmla="*/ 0 h 985838"/>
              <a:gd name="connsiteX8" fmla="*/ 2043112 w 2043112"/>
              <a:gd name="connsiteY8" fmla="*/ 295275 h 985838"/>
              <a:gd name="connsiteX9" fmla="*/ 1947862 w 2043112"/>
              <a:gd name="connsiteY9" fmla="*/ 266700 h 985838"/>
              <a:gd name="connsiteX10" fmla="*/ 1590675 w 2043112"/>
              <a:gd name="connsiteY10" fmla="*/ 590550 h 985838"/>
              <a:gd name="connsiteX11" fmla="*/ 1109662 w 2043112"/>
              <a:gd name="connsiteY11" fmla="*/ 942975 h 985838"/>
              <a:gd name="connsiteX12" fmla="*/ 785813 w 2043112"/>
              <a:gd name="connsiteY12" fmla="*/ 971550 h 985838"/>
              <a:gd name="connsiteX13" fmla="*/ 352425 w 2043112"/>
              <a:gd name="connsiteY13" fmla="*/ 985838 h 985838"/>
              <a:gd name="connsiteX14" fmla="*/ 0 w 2043112"/>
              <a:gd name="connsiteY14" fmla="*/ 981075 h 985838"/>
              <a:gd name="connsiteX0" fmla="*/ 0 w 2043112"/>
              <a:gd name="connsiteY0" fmla="*/ 981075 h 985838"/>
              <a:gd name="connsiteX1" fmla="*/ 361950 w 2043112"/>
              <a:gd name="connsiteY1" fmla="*/ 942975 h 985838"/>
              <a:gd name="connsiteX2" fmla="*/ 781050 w 2043112"/>
              <a:gd name="connsiteY2" fmla="*/ 890587 h 985838"/>
              <a:gd name="connsiteX3" fmla="*/ 1123950 w 2043112"/>
              <a:gd name="connsiteY3" fmla="*/ 814387 h 985838"/>
              <a:gd name="connsiteX4" fmla="*/ 1543050 w 2043112"/>
              <a:gd name="connsiteY4" fmla="*/ 466725 h 985838"/>
              <a:gd name="connsiteX5" fmla="*/ 1790700 w 2043112"/>
              <a:gd name="connsiteY5" fmla="*/ 200025 h 985838"/>
              <a:gd name="connsiteX6" fmla="*/ 1704975 w 2043112"/>
              <a:gd name="connsiteY6" fmla="*/ 161925 h 985838"/>
              <a:gd name="connsiteX7" fmla="*/ 2038350 w 2043112"/>
              <a:gd name="connsiteY7" fmla="*/ 0 h 985838"/>
              <a:gd name="connsiteX8" fmla="*/ 2043112 w 2043112"/>
              <a:gd name="connsiteY8" fmla="*/ 295275 h 985838"/>
              <a:gd name="connsiteX9" fmla="*/ 1947862 w 2043112"/>
              <a:gd name="connsiteY9" fmla="*/ 266700 h 985838"/>
              <a:gd name="connsiteX10" fmla="*/ 1552575 w 2043112"/>
              <a:gd name="connsiteY10" fmla="*/ 642937 h 985838"/>
              <a:gd name="connsiteX11" fmla="*/ 1109662 w 2043112"/>
              <a:gd name="connsiteY11" fmla="*/ 942975 h 985838"/>
              <a:gd name="connsiteX12" fmla="*/ 785813 w 2043112"/>
              <a:gd name="connsiteY12" fmla="*/ 971550 h 985838"/>
              <a:gd name="connsiteX13" fmla="*/ 352425 w 2043112"/>
              <a:gd name="connsiteY13" fmla="*/ 985838 h 985838"/>
              <a:gd name="connsiteX14" fmla="*/ 0 w 2043112"/>
              <a:gd name="connsiteY14" fmla="*/ 981075 h 985838"/>
              <a:gd name="connsiteX0" fmla="*/ 0 w 2043112"/>
              <a:gd name="connsiteY0" fmla="*/ 981075 h 985838"/>
              <a:gd name="connsiteX1" fmla="*/ 361950 w 2043112"/>
              <a:gd name="connsiteY1" fmla="*/ 942975 h 985838"/>
              <a:gd name="connsiteX2" fmla="*/ 781050 w 2043112"/>
              <a:gd name="connsiteY2" fmla="*/ 890587 h 985838"/>
              <a:gd name="connsiteX3" fmla="*/ 1123950 w 2043112"/>
              <a:gd name="connsiteY3" fmla="*/ 814387 h 985838"/>
              <a:gd name="connsiteX4" fmla="*/ 1543050 w 2043112"/>
              <a:gd name="connsiteY4" fmla="*/ 466725 h 985838"/>
              <a:gd name="connsiteX5" fmla="*/ 1790700 w 2043112"/>
              <a:gd name="connsiteY5" fmla="*/ 200025 h 985838"/>
              <a:gd name="connsiteX6" fmla="*/ 1704975 w 2043112"/>
              <a:gd name="connsiteY6" fmla="*/ 161925 h 985838"/>
              <a:gd name="connsiteX7" fmla="*/ 2038350 w 2043112"/>
              <a:gd name="connsiteY7" fmla="*/ 0 h 985838"/>
              <a:gd name="connsiteX8" fmla="*/ 2043112 w 2043112"/>
              <a:gd name="connsiteY8" fmla="*/ 295275 h 985838"/>
              <a:gd name="connsiteX9" fmla="*/ 1914524 w 2043112"/>
              <a:gd name="connsiteY9" fmla="*/ 352425 h 985838"/>
              <a:gd name="connsiteX10" fmla="*/ 1552575 w 2043112"/>
              <a:gd name="connsiteY10" fmla="*/ 642937 h 985838"/>
              <a:gd name="connsiteX11" fmla="*/ 1109662 w 2043112"/>
              <a:gd name="connsiteY11" fmla="*/ 942975 h 985838"/>
              <a:gd name="connsiteX12" fmla="*/ 785813 w 2043112"/>
              <a:gd name="connsiteY12" fmla="*/ 971550 h 985838"/>
              <a:gd name="connsiteX13" fmla="*/ 352425 w 2043112"/>
              <a:gd name="connsiteY13" fmla="*/ 985838 h 985838"/>
              <a:gd name="connsiteX14" fmla="*/ 0 w 2043112"/>
              <a:gd name="connsiteY14" fmla="*/ 981075 h 985838"/>
              <a:gd name="connsiteX0" fmla="*/ 0 w 2038390"/>
              <a:gd name="connsiteY0" fmla="*/ 981075 h 985838"/>
              <a:gd name="connsiteX1" fmla="*/ 361950 w 2038390"/>
              <a:gd name="connsiteY1" fmla="*/ 942975 h 985838"/>
              <a:gd name="connsiteX2" fmla="*/ 781050 w 2038390"/>
              <a:gd name="connsiteY2" fmla="*/ 890587 h 985838"/>
              <a:gd name="connsiteX3" fmla="*/ 1123950 w 2038390"/>
              <a:gd name="connsiteY3" fmla="*/ 814387 h 985838"/>
              <a:gd name="connsiteX4" fmla="*/ 1543050 w 2038390"/>
              <a:gd name="connsiteY4" fmla="*/ 466725 h 985838"/>
              <a:gd name="connsiteX5" fmla="*/ 1790700 w 2038390"/>
              <a:gd name="connsiteY5" fmla="*/ 200025 h 985838"/>
              <a:gd name="connsiteX6" fmla="*/ 1704975 w 2038390"/>
              <a:gd name="connsiteY6" fmla="*/ 161925 h 985838"/>
              <a:gd name="connsiteX7" fmla="*/ 2038350 w 2038390"/>
              <a:gd name="connsiteY7" fmla="*/ 0 h 985838"/>
              <a:gd name="connsiteX8" fmla="*/ 1995487 w 2038390"/>
              <a:gd name="connsiteY8" fmla="*/ 419100 h 985838"/>
              <a:gd name="connsiteX9" fmla="*/ 1914524 w 2038390"/>
              <a:gd name="connsiteY9" fmla="*/ 352425 h 985838"/>
              <a:gd name="connsiteX10" fmla="*/ 1552575 w 2038390"/>
              <a:gd name="connsiteY10" fmla="*/ 642937 h 985838"/>
              <a:gd name="connsiteX11" fmla="*/ 1109662 w 2038390"/>
              <a:gd name="connsiteY11" fmla="*/ 942975 h 985838"/>
              <a:gd name="connsiteX12" fmla="*/ 785813 w 2038390"/>
              <a:gd name="connsiteY12" fmla="*/ 971550 h 985838"/>
              <a:gd name="connsiteX13" fmla="*/ 352425 w 2038390"/>
              <a:gd name="connsiteY13" fmla="*/ 985838 h 985838"/>
              <a:gd name="connsiteX14" fmla="*/ 0 w 2038390"/>
              <a:gd name="connsiteY14" fmla="*/ 981075 h 985838"/>
              <a:gd name="connsiteX0" fmla="*/ 0 w 2038390"/>
              <a:gd name="connsiteY0" fmla="*/ 981075 h 985838"/>
              <a:gd name="connsiteX1" fmla="*/ 361950 w 2038390"/>
              <a:gd name="connsiteY1" fmla="*/ 942975 h 985838"/>
              <a:gd name="connsiteX2" fmla="*/ 781050 w 2038390"/>
              <a:gd name="connsiteY2" fmla="*/ 890587 h 985838"/>
              <a:gd name="connsiteX3" fmla="*/ 1123950 w 2038390"/>
              <a:gd name="connsiteY3" fmla="*/ 814387 h 985838"/>
              <a:gd name="connsiteX4" fmla="*/ 1543050 w 2038390"/>
              <a:gd name="connsiteY4" fmla="*/ 466725 h 985838"/>
              <a:gd name="connsiteX5" fmla="*/ 1795462 w 2038390"/>
              <a:gd name="connsiteY5" fmla="*/ 257175 h 985838"/>
              <a:gd name="connsiteX6" fmla="*/ 1704975 w 2038390"/>
              <a:gd name="connsiteY6" fmla="*/ 161925 h 985838"/>
              <a:gd name="connsiteX7" fmla="*/ 2038350 w 2038390"/>
              <a:gd name="connsiteY7" fmla="*/ 0 h 985838"/>
              <a:gd name="connsiteX8" fmla="*/ 1995487 w 2038390"/>
              <a:gd name="connsiteY8" fmla="*/ 419100 h 985838"/>
              <a:gd name="connsiteX9" fmla="*/ 1914524 w 2038390"/>
              <a:gd name="connsiteY9" fmla="*/ 352425 h 985838"/>
              <a:gd name="connsiteX10" fmla="*/ 1552575 w 2038390"/>
              <a:gd name="connsiteY10" fmla="*/ 642937 h 985838"/>
              <a:gd name="connsiteX11" fmla="*/ 1109662 w 2038390"/>
              <a:gd name="connsiteY11" fmla="*/ 942975 h 985838"/>
              <a:gd name="connsiteX12" fmla="*/ 785813 w 2038390"/>
              <a:gd name="connsiteY12" fmla="*/ 971550 h 985838"/>
              <a:gd name="connsiteX13" fmla="*/ 352425 w 2038390"/>
              <a:gd name="connsiteY13" fmla="*/ 985838 h 985838"/>
              <a:gd name="connsiteX14" fmla="*/ 0 w 2038390"/>
              <a:gd name="connsiteY14" fmla="*/ 981075 h 985838"/>
              <a:gd name="connsiteX0" fmla="*/ 0 w 2038390"/>
              <a:gd name="connsiteY0" fmla="*/ 981075 h 985838"/>
              <a:gd name="connsiteX1" fmla="*/ 361950 w 2038390"/>
              <a:gd name="connsiteY1" fmla="*/ 942975 h 985838"/>
              <a:gd name="connsiteX2" fmla="*/ 781050 w 2038390"/>
              <a:gd name="connsiteY2" fmla="*/ 890587 h 985838"/>
              <a:gd name="connsiteX3" fmla="*/ 1123950 w 2038390"/>
              <a:gd name="connsiteY3" fmla="*/ 814387 h 985838"/>
              <a:gd name="connsiteX4" fmla="*/ 1543050 w 2038390"/>
              <a:gd name="connsiteY4" fmla="*/ 466725 h 985838"/>
              <a:gd name="connsiteX5" fmla="*/ 1795462 w 2038390"/>
              <a:gd name="connsiteY5" fmla="*/ 257175 h 985838"/>
              <a:gd name="connsiteX6" fmla="*/ 1728787 w 2038390"/>
              <a:gd name="connsiteY6" fmla="*/ 190500 h 985838"/>
              <a:gd name="connsiteX7" fmla="*/ 2038350 w 2038390"/>
              <a:gd name="connsiteY7" fmla="*/ 0 h 985838"/>
              <a:gd name="connsiteX8" fmla="*/ 1995487 w 2038390"/>
              <a:gd name="connsiteY8" fmla="*/ 419100 h 985838"/>
              <a:gd name="connsiteX9" fmla="*/ 1914524 w 2038390"/>
              <a:gd name="connsiteY9" fmla="*/ 352425 h 985838"/>
              <a:gd name="connsiteX10" fmla="*/ 1552575 w 2038390"/>
              <a:gd name="connsiteY10" fmla="*/ 642937 h 985838"/>
              <a:gd name="connsiteX11" fmla="*/ 1109662 w 2038390"/>
              <a:gd name="connsiteY11" fmla="*/ 942975 h 985838"/>
              <a:gd name="connsiteX12" fmla="*/ 785813 w 2038390"/>
              <a:gd name="connsiteY12" fmla="*/ 971550 h 985838"/>
              <a:gd name="connsiteX13" fmla="*/ 352425 w 2038390"/>
              <a:gd name="connsiteY13" fmla="*/ 985838 h 985838"/>
              <a:gd name="connsiteX14" fmla="*/ 0 w 2038390"/>
              <a:gd name="connsiteY14" fmla="*/ 981075 h 985838"/>
              <a:gd name="connsiteX0" fmla="*/ 0 w 1995487"/>
              <a:gd name="connsiteY0" fmla="*/ 823913 h 828676"/>
              <a:gd name="connsiteX1" fmla="*/ 361950 w 1995487"/>
              <a:gd name="connsiteY1" fmla="*/ 785813 h 828676"/>
              <a:gd name="connsiteX2" fmla="*/ 781050 w 1995487"/>
              <a:gd name="connsiteY2" fmla="*/ 733425 h 828676"/>
              <a:gd name="connsiteX3" fmla="*/ 1123950 w 1995487"/>
              <a:gd name="connsiteY3" fmla="*/ 657225 h 828676"/>
              <a:gd name="connsiteX4" fmla="*/ 1543050 w 1995487"/>
              <a:gd name="connsiteY4" fmla="*/ 309563 h 828676"/>
              <a:gd name="connsiteX5" fmla="*/ 1795462 w 1995487"/>
              <a:gd name="connsiteY5" fmla="*/ 100013 h 828676"/>
              <a:gd name="connsiteX6" fmla="*/ 1728787 w 1995487"/>
              <a:gd name="connsiteY6" fmla="*/ 33338 h 828676"/>
              <a:gd name="connsiteX7" fmla="*/ 1985963 w 1995487"/>
              <a:gd name="connsiteY7" fmla="*/ 0 h 828676"/>
              <a:gd name="connsiteX8" fmla="*/ 1995487 w 1995487"/>
              <a:gd name="connsiteY8" fmla="*/ 261938 h 828676"/>
              <a:gd name="connsiteX9" fmla="*/ 1914524 w 1995487"/>
              <a:gd name="connsiteY9" fmla="*/ 195263 h 828676"/>
              <a:gd name="connsiteX10" fmla="*/ 1552575 w 1995487"/>
              <a:gd name="connsiteY10" fmla="*/ 485775 h 828676"/>
              <a:gd name="connsiteX11" fmla="*/ 1109662 w 1995487"/>
              <a:gd name="connsiteY11" fmla="*/ 785813 h 828676"/>
              <a:gd name="connsiteX12" fmla="*/ 785813 w 1995487"/>
              <a:gd name="connsiteY12" fmla="*/ 814388 h 828676"/>
              <a:gd name="connsiteX13" fmla="*/ 352425 w 1995487"/>
              <a:gd name="connsiteY13" fmla="*/ 828676 h 828676"/>
              <a:gd name="connsiteX14" fmla="*/ 0 w 1995487"/>
              <a:gd name="connsiteY14" fmla="*/ 823913 h 8286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81050 w 2014619"/>
              <a:gd name="connsiteY2" fmla="*/ 771525 h 866776"/>
              <a:gd name="connsiteX3" fmla="*/ 1123950 w 2014619"/>
              <a:gd name="connsiteY3" fmla="*/ 695325 h 866776"/>
              <a:gd name="connsiteX4" fmla="*/ 1543050 w 2014619"/>
              <a:gd name="connsiteY4" fmla="*/ 347663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552575 w 2014619"/>
              <a:gd name="connsiteY10" fmla="*/ 523875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81050 w 2014619"/>
              <a:gd name="connsiteY2" fmla="*/ 771525 h 866776"/>
              <a:gd name="connsiteX3" fmla="*/ 1123950 w 2014619"/>
              <a:gd name="connsiteY3" fmla="*/ 695325 h 866776"/>
              <a:gd name="connsiteX4" fmla="*/ 1547813 w 2014619"/>
              <a:gd name="connsiteY4" fmla="*/ 414338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552575 w 2014619"/>
              <a:gd name="connsiteY10" fmla="*/ 523875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81050 w 2014619"/>
              <a:gd name="connsiteY2" fmla="*/ 771525 h 866776"/>
              <a:gd name="connsiteX3" fmla="*/ 1123950 w 2014619"/>
              <a:gd name="connsiteY3" fmla="*/ 695325 h 866776"/>
              <a:gd name="connsiteX4" fmla="*/ 1547813 w 2014619"/>
              <a:gd name="connsiteY4" fmla="*/ 414338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552575 w 2014619"/>
              <a:gd name="connsiteY10" fmla="*/ 581025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23950 w 2014619"/>
              <a:gd name="connsiteY3" fmla="*/ 695325 h 866776"/>
              <a:gd name="connsiteX4" fmla="*/ 1547813 w 2014619"/>
              <a:gd name="connsiteY4" fmla="*/ 414338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552575 w 2014619"/>
              <a:gd name="connsiteY10" fmla="*/ 581025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47813 w 2014619"/>
              <a:gd name="connsiteY4" fmla="*/ 414338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552575 w 2014619"/>
              <a:gd name="connsiteY10" fmla="*/ 581025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52576 w 2014619"/>
              <a:gd name="connsiteY4" fmla="*/ 414338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552575 w 2014619"/>
              <a:gd name="connsiteY10" fmla="*/ 581025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52576 w 2014619"/>
              <a:gd name="connsiteY4" fmla="*/ 414338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552575 w 2014619"/>
              <a:gd name="connsiteY10" fmla="*/ 581025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52576 w 2014619"/>
              <a:gd name="connsiteY4" fmla="*/ 414338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552575 w 2014619"/>
              <a:gd name="connsiteY10" fmla="*/ 581025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52576 w 2014619"/>
              <a:gd name="connsiteY4" fmla="*/ 414338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552575 w 2014619"/>
              <a:gd name="connsiteY10" fmla="*/ 581025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552575 w 2014619"/>
              <a:gd name="connsiteY10" fmla="*/ 581025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609725 w 2014619"/>
              <a:gd name="connsiteY10" fmla="*/ 557213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609725 w 2014619"/>
              <a:gd name="connsiteY10" fmla="*/ 557213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609725 w 2014619"/>
              <a:gd name="connsiteY10" fmla="*/ 557213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609725 w 2014619"/>
              <a:gd name="connsiteY10" fmla="*/ 557213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609725 w 2014619"/>
              <a:gd name="connsiteY10" fmla="*/ 557213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609725 w 2014619"/>
              <a:gd name="connsiteY10" fmla="*/ 557213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609725 w 2014619"/>
              <a:gd name="connsiteY10" fmla="*/ 557213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609725 w 2014619"/>
              <a:gd name="connsiteY10" fmla="*/ 557213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59569 w 2014619"/>
              <a:gd name="connsiteY1" fmla="*/ 831057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609725 w 2014619"/>
              <a:gd name="connsiteY10" fmla="*/ 557213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59569 w 2014619"/>
              <a:gd name="connsiteY1" fmla="*/ 831057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609725 w 2014619"/>
              <a:gd name="connsiteY10" fmla="*/ 557213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131094 w 2014619"/>
              <a:gd name="connsiteY2" fmla="*/ 685800 h 866776"/>
              <a:gd name="connsiteX3" fmla="*/ 1593058 w 2014619"/>
              <a:gd name="connsiteY3" fmla="*/ 397669 h 866776"/>
              <a:gd name="connsiteX4" fmla="*/ 1795462 w 2014619"/>
              <a:gd name="connsiteY4" fmla="*/ 138113 h 866776"/>
              <a:gd name="connsiteX5" fmla="*/ 1728787 w 2014619"/>
              <a:gd name="connsiteY5" fmla="*/ 71438 h 866776"/>
              <a:gd name="connsiteX6" fmla="*/ 2014538 w 2014619"/>
              <a:gd name="connsiteY6" fmla="*/ 0 h 866776"/>
              <a:gd name="connsiteX7" fmla="*/ 1995487 w 2014619"/>
              <a:gd name="connsiteY7" fmla="*/ 300038 h 866776"/>
              <a:gd name="connsiteX8" fmla="*/ 1914524 w 2014619"/>
              <a:gd name="connsiteY8" fmla="*/ 233363 h 866776"/>
              <a:gd name="connsiteX9" fmla="*/ 1609725 w 2014619"/>
              <a:gd name="connsiteY9" fmla="*/ 557213 h 866776"/>
              <a:gd name="connsiteX10" fmla="*/ 1109662 w 2014619"/>
              <a:gd name="connsiteY10" fmla="*/ 823913 h 866776"/>
              <a:gd name="connsiteX11" fmla="*/ 785813 w 2014619"/>
              <a:gd name="connsiteY11" fmla="*/ 852488 h 866776"/>
              <a:gd name="connsiteX12" fmla="*/ 352425 w 2014619"/>
              <a:gd name="connsiteY12" fmla="*/ 866776 h 866776"/>
              <a:gd name="connsiteX13" fmla="*/ 0 w 2014619"/>
              <a:gd name="connsiteY13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131094 w 2014619"/>
              <a:gd name="connsiteY2" fmla="*/ 685800 h 866776"/>
              <a:gd name="connsiteX3" fmla="*/ 1593058 w 2014619"/>
              <a:gd name="connsiteY3" fmla="*/ 397669 h 866776"/>
              <a:gd name="connsiteX4" fmla="*/ 1795462 w 2014619"/>
              <a:gd name="connsiteY4" fmla="*/ 138113 h 866776"/>
              <a:gd name="connsiteX5" fmla="*/ 1728787 w 2014619"/>
              <a:gd name="connsiteY5" fmla="*/ 71438 h 866776"/>
              <a:gd name="connsiteX6" fmla="*/ 2014538 w 2014619"/>
              <a:gd name="connsiteY6" fmla="*/ 0 h 866776"/>
              <a:gd name="connsiteX7" fmla="*/ 1995487 w 2014619"/>
              <a:gd name="connsiteY7" fmla="*/ 300038 h 866776"/>
              <a:gd name="connsiteX8" fmla="*/ 1914524 w 2014619"/>
              <a:gd name="connsiteY8" fmla="*/ 233363 h 866776"/>
              <a:gd name="connsiteX9" fmla="*/ 1609725 w 2014619"/>
              <a:gd name="connsiteY9" fmla="*/ 557213 h 866776"/>
              <a:gd name="connsiteX10" fmla="*/ 1109662 w 2014619"/>
              <a:gd name="connsiteY10" fmla="*/ 823913 h 866776"/>
              <a:gd name="connsiteX11" fmla="*/ 785813 w 2014619"/>
              <a:gd name="connsiteY11" fmla="*/ 852488 h 866776"/>
              <a:gd name="connsiteX12" fmla="*/ 352425 w 2014619"/>
              <a:gd name="connsiteY12" fmla="*/ 866776 h 866776"/>
              <a:gd name="connsiteX13" fmla="*/ 0 w 2014619"/>
              <a:gd name="connsiteY13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131094 w 2014619"/>
              <a:gd name="connsiteY2" fmla="*/ 685800 h 866776"/>
              <a:gd name="connsiteX3" fmla="*/ 1593058 w 2014619"/>
              <a:gd name="connsiteY3" fmla="*/ 397669 h 866776"/>
              <a:gd name="connsiteX4" fmla="*/ 1795462 w 2014619"/>
              <a:gd name="connsiteY4" fmla="*/ 138113 h 866776"/>
              <a:gd name="connsiteX5" fmla="*/ 1728787 w 2014619"/>
              <a:gd name="connsiteY5" fmla="*/ 71438 h 866776"/>
              <a:gd name="connsiteX6" fmla="*/ 2014538 w 2014619"/>
              <a:gd name="connsiteY6" fmla="*/ 0 h 866776"/>
              <a:gd name="connsiteX7" fmla="*/ 1995487 w 2014619"/>
              <a:gd name="connsiteY7" fmla="*/ 300038 h 866776"/>
              <a:gd name="connsiteX8" fmla="*/ 1914524 w 2014619"/>
              <a:gd name="connsiteY8" fmla="*/ 233363 h 866776"/>
              <a:gd name="connsiteX9" fmla="*/ 1609725 w 2014619"/>
              <a:gd name="connsiteY9" fmla="*/ 557213 h 866776"/>
              <a:gd name="connsiteX10" fmla="*/ 1109662 w 2014619"/>
              <a:gd name="connsiteY10" fmla="*/ 823913 h 866776"/>
              <a:gd name="connsiteX11" fmla="*/ 352425 w 2014619"/>
              <a:gd name="connsiteY11" fmla="*/ 866776 h 866776"/>
              <a:gd name="connsiteX12" fmla="*/ 0 w 2014619"/>
              <a:gd name="connsiteY12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131094 w 2014619"/>
              <a:gd name="connsiteY2" fmla="*/ 685800 h 866776"/>
              <a:gd name="connsiteX3" fmla="*/ 1593058 w 2014619"/>
              <a:gd name="connsiteY3" fmla="*/ 397669 h 866776"/>
              <a:gd name="connsiteX4" fmla="*/ 1795462 w 2014619"/>
              <a:gd name="connsiteY4" fmla="*/ 138113 h 866776"/>
              <a:gd name="connsiteX5" fmla="*/ 1728787 w 2014619"/>
              <a:gd name="connsiteY5" fmla="*/ 71438 h 866776"/>
              <a:gd name="connsiteX6" fmla="*/ 2014538 w 2014619"/>
              <a:gd name="connsiteY6" fmla="*/ 0 h 866776"/>
              <a:gd name="connsiteX7" fmla="*/ 1995487 w 2014619"/>
              <a:gd name="connsiteY7" fmla="*/ 300038 h 866776"/>
              <a:gd name="connsiteX8" fmla="*/ 1914524 w 2014619"/>
              <a:gd name="connsiteY8" fmla="*/ 233363 h 866776"/>
              <a:gd name="connsiteX9" fmla="*/ 1609725 w 2014619"/>
              <a:gd name="connsiteY9" fmla="*/ 557213 h 866776"/>
              <a:gd name="connsiteX10" fmla="*/ 1109662 w 2014619"/>
              <a:gd name="connsiteY10" fmla="*/ 823913 h 866776"/>
              <a:gd name="connsiteX11" fmla="*/ 352425 w 2014619"/>
              <a:gd name="connsiteY11" fmla="*/ 866776 h 866776"/>
              <a:gd name="connsiteX12" fmla="*/ 0 w 2014619"/>
              <a:gd name="connsiteY12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93058 w 2014619"/>
              <a:gd name="connsiteY2" fmla="*/ 397669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93058 w 2014619"/>
              <a:gd name="connsiteY2" fmla="*/ 397669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571625 w 2014619"/>
              <a:gd name="connsiteY8" fmla="*/ 588169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571625 w 2014619"/>
              <a:gd name="connsiteY8" fmla="*/ 588169 h 866776"/>
              <a:gd name="connsiteX9" fmla="*/ 1142999 w 2014619"/>
              <a:gd name="connsiteY9" fmla="*/ 814388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21668 w 2014619"/>
              <a:gd name="connsiteY7" fmla="*/ 254794 h 866776"/>
              <a:gd name="connsiteX8" fmla="*/ 1571625 w 2014619"/>
              <a:gd name="connsiteY8" fmla="*/ 588169 h 866776"/>
              <a:gd name="connsiteX9" fmla="*/ 1142999 w 2014619"/>
              <a:gd name="connsiteY9" fmla="*/ 814388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90512 h 866776"/>
              <a:gd name="connsiteX8" fmla="*/ 1571625 w 2014619"/>
              <a:gd name="connsiteY8" fmla="*/ 588169 h 866776"/>
              <a:gd name="connsiteX9" fmla="*/ 1142999 w 2014619"/>
              <a:gd name="connsiteY9" fmla="*/ 814388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578"/>
              <a:gd name="connsiteY0" fmla="*/ 862013 h 866776"/>
              <a:gd name="connsiteX1" fmla="*/ 773906 w 2014578"/>
              <a:gd name="connsiteY1" fmla="*/ 788194 h 866776"/>
              <a:gd name="connsiteX2" fmla="*/ 1564483 w 2014578"/>
              <a:gd name="connsiteY2" fmla="*/ 423863 h 866776"/>
              <a:gd name="connsiteX3" fmla="*/ 1795462 w 2014578"/>
              <a:gd name="connsiteY3" fmla="*/ 138113 h 866776"/>
              <a:gd name="connsiteX4" fmla="*/ 1728787 w 2014578"/>
              <a:gd name="connsiteY4" fmla="*/ 71438 h 866776"/>
              <a:gd name="connsiteX5" fmla="*/ 2014538 w 2014578"/>
              <a:gd name="connsiteY5" fmla="*/ 0 h 866776"/>
              <a:gd name="connsiteX6" fmla="*/ 1971675 w 2014578"/>
              <a:gd name="connsiteY6" fmla="*/ 342900 h 866776"/>
              <a:gd name="connsiteX7" fmla="*/ 1914524 w 2014578"/>
              <a:gd name="connsiteY7" fmla="*/ 290512 h 866776"/>
              <a:gd name="connsiteX8" fmla="*/ 1571625 w 2014578"/>
              <a:gd name="connsiteY8" fmla="*/ 588169 h 866776"/>
              <a:gd name="connsiteX9" fmla="*/ 1142999 w 2014578"/>
              <a:gd name="connsiteY9" fmla="*/ 814388 h 866776"/>
              <a:gd name="connsiteX10" fmla="*/ 352425 w 2014578"/>
              <a:gd name="connsiteY10" fmla="*/ 866776 h 866776"/>
              <a:gd name="connsiteX11" fmla="*/ 0 w 2014578"/>
              <a:gd name="connsiteY11" fmla="*/ 862013 h 866776"/>
              <a:gd name="connsiteX0" fmla="*/ 0 w 2014651"/>
              <a:gd name="connsiteY0" fmla="*/ 862013 h 866776"/>
              <a:gd name="connsiteX1" fmla="*/ 773906 w 2014651"/>
              <a:gd name="connsiteY1" fmla="*/ 788194 h 866776"/>
              <a:gd name="connsiteX2" fmla="*/ 1564483 w 2014651"/>
              <a:gd name="connsiteY2" fmla="*/ 423863 h 866776"/>
              <a:gd name="connsiteX3" fmla="*/ 1795462 w 2014651"/>
              <a:gd name="connsiteY3" fmla="*/ 138113 h 866776"/>
              <a:gd name="connsiteX4" fmla="*/ 1728787 w 2014651"/>
              <a:gd name="connsiteY4" fmla="*/ 71438 h 866776"/>
              <a:gd name="connsiteX5" fmla="*/ 2014538 w 2014651"/>
              <a:gd name="connsiteY5" fmla="*/ 0 h 866776"/>
              <a:gd name="connsiteX6" fmla="*/ 1971675 w 2014651"/>
              <a:gd name="connsiteY6" fmla="*/ 342900 h 866776"/>
              <a:gd name="connsiteX7" fmla="*/ 1914524 w 2014651"/>
              <a:gd name="connsiteY7" fmla="*/ 290512 h 866776"/>
              <a:gd name="connsiteX8" fmla="*/ 1571625 w 2014651"/>
              <a:gd name="connsiteY8" fmla="*/ 588169 h 866776"/>
              <a:gd name="connsiteX9" fmla="*/ 1142999 w 2014651"/>
              <a:gd name="connsiteY9" fmla="*/ 814388 h 866776"/>
              <a:gd name="connsiteX10" fmla="*/ 352425 w 2014651"/>
              <a:gd name="connsiteY10" fmla="*/ 866776 h 866776"/>
              <a:gd name="connsiteX11" fmla="*/ 0 w 2014651"/>
              <a:gd name="connsiteY11" fmla="*/ 862013 h 866776"/>
              <a:gd name="connsiteX0" fmla="*/ 0 w 2014538"/>
              <a:gd name="connsiteY0" fmla="*/ 862013 h 866776"/>
              <a:gd name="connsiteX1" fmla="*/ 773906 w 2014538"/>
              <a:gd name="connsiteY1" fmla="*/ 788194 h 866776"/>
              <a:gd name="connsiteX2" fmla="*/ 1564483 w 2014538"/>
              <a:gd name="connsiteY2" fmla="*/ 423863 h 866776"/>
              <a:gd name="connsiteX3" fmla="*/ 1795462 w 2014538"/>
              <a:gd name="connsiteY3" fmla="*/ 138113 h 866776"/>
              <a:gd name="connsiteX4" fmla="*/ 1728787 w 2014538"/>
              <a:gd name="connsiteY4" fmla="*/ 71438 h 866776"/>
              <a:gd name="connsiteX5" fmla="*/ 2014538 w 2014538"/>
              <a:gd name="connsiteY5" fmla="*/ 0 h 866776"/>
              <a:gd name="connsiteX6" fmla="*/ 1971675 w 2014538"/>
              <a:gd name="connsiteY6" fmla="*/ 342900 h 866776"/>
              <a:gd name="connsiteX7" fmla="*/ 1914524 w 2014538"/>
              <a:gd name="connsiteY7" fmla="*/ 290512 h 866776"/>
              <a:gd name="connsiteX8" fmla="*/ 1571625 w 2014538"/>
              <a:gd name="connsiteY8" fmla="*/ 588169 h 866776"/>
              <a:gd name="connsiteX9" fmla="*/ 1142999 w 2014538"/>
              <a:gd name="connsiteY9" fmla="*/ 814388 h 866776"/>
              <a:gd name="connsiteX10" fmla="*/ 352425 w 2014538"/>
              <a:gd name="connsiteY10" fmla="*/ 866776 h 866776"/>
              <a:gd name="connsiteX11" fmla="*/ 0 w 2014538"/>
              <a:gd name="connsiteY11" fmla="*/ 862013 h 866776"/>
              <a:gd name="connsiteX0" fmla="*/ 0 w 2014538"/>
              <a:gd name="connsiteY0" fmla="*/ 862013 h 866776"/>
              <a:gd name="connsiteX1" fmla="*/ 773906 w 2014538"/>
              <a:gd name="connsiteY1" fmla="*/ 788194 h 866776"/>
              <a:gd name="connsiteX2" fmla="*/ 1564483 w 2014538"/>
              <a:gd name="connsiteY2" fmla="*/ 423863 h 866776"/>
              <a:gd name="connsiteX3" fmla="*/ 1795462 w 2014538"/>
              <a:gd name="connsiteY3" fmla="*/ 138113 h 866776"/>
              <a:gd name="connsiteX4" fmla="*/ 1728787 w 2014538"/>
              <a:gd name="connsiteY4" fmla="*/ 71438 h 866776"/>
              <a:gd name="connsiteX5" fmla="*/ 2014538 w 2014538"/>
              <a:gd name="connsiteY5" fmla="*/ 0 h 866776"/>
              <a:gd name="connsiteX6" fmla="*/ 1971675 w 2014538"/>
              <a:gd name="connsiteY6" fmla="*/ 342900 h 866776"/>
              <a:gd name="connsiteX7" fmla="*/ 1914524 w 2014538"/>
              <a:gd name="connsiteY7" fmla="*/ 290512 h 866776"/>
              <a:gd name="connsiteX8" fmla="*/ 1571625 w 2014538"/>
              <a:gd name="connsiteY8" fmla="*/ 588169 h 866776"/>
              <a:gd name="connsiteX9" fmla="*/ 1119187 w 2014538"/>
              <a:gd name="connsiteY9" fmla="*/ 821532 h 866776"/>
              <a:gd name="connsiteX10" fmla="*/ 352425 w 2014538"/>
              <a:gd name="connsiteY10" fmla="*/ 866776 h 866776"/>
              <a:gd name="connsiteX11" fmla="*/ 0 w 2014538"/>
              <a:gd name="connsiteY11" fmla="*/ 862013 h 866776"/>
              <a:gd name="connsiteX0" fmla="*/ 0 w 2014538"/>
              <a:gd name="connsiteY0" fmla="*/ 862013 h 866776"/>
              <a:gd name="connsiteX1" fmla="*/ 773906 w 2014538"/>
              <a:gd name="connsiteY1" fmla="*/ 788194 h 866776"/>
              <a:gd name="connsiteX2" fmla="*/ 1564483 w 2014538"/>
              <a:gd name="connsiteY2" fmla="*/ 423863 h 866776"/>
              <a:gd name="connsiteX3" fmla="*/ 1795462 w 2014538"/>
              <a:gd name="connsiteY3" fmla="*/ 138113 h 866776"/>
              <a:gd name="connsiteX4" fmla="*/ 1728787 w 2014538"/>
              <a:gd name="connsiteY4" fmla="*/ 71438 h 866776"/>
              <a:gd name="connsiteX5" fmla="*/ 2014538 w 2014538"/>
              <a:gd name="connsiteY5" fmla="*/ 0 h 866776"/>
              <a:gd name="connsiteX6" fmla="*/ 1971675 w 2014538"/>
              <a:gd name="connsiteY6" fmla="*/ 342900 h 866776"/>
              <a:gd name="connsiteX7" fmla="*/ 1914524 w 2014538"/>
              <a:gd name="connsiteY7" fmla="*/ 290512 h 866776"/>
              <a:gd name="connsiteX8" fmla="*/ 1571625 w 2014538"/>
              <a:gd name="connsiteY8" fmla="*/ 588169 h 866776"/>
              <a:gd name="connsiteX9" fmla="*/ 1119187 w 2014538"/>
              <a:gd name="connsiteY9" fmla="*/ 821532 h 866776"/>
              <a:gd name="connsiteX10" fmla="*/ 352425 w 2014538"/>
              <a:gd name="connsiteY10" fmla="*/ 866776 h 866776"/>
              <a:gd name="connsiteX11" fmla="*/ 0 w 2014538"/>
              <a:gd name="connsiteY11" fmla="*/ 862013 h 86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4538" h="866776">
                <a:moveTo>
                  <a:pt x="0" y="862013"/>
                </a:moveTo>
                <a:cubicBezTo>
                  <a:pt x="70247" y="848916"/>
                  <a:pt x="485378" y="850900"/>
                  <a:pt x="773906" y="788194"/>
                </a:cubicBezTo>
                <a:cubicBezTo>
                  <a:pt x="1137047" y="686990"/>
                  <a:pt x="1222773" y="675085"/>
                  <a:pt x="1564483" y="423863"/>
                </a:cubicBezTo>
                <a:cubicBezTo>
                  <a:pt x="1739107" y="264319"/>
                  <a:pt x="1787525" y="185738"/>
                  <a:pt x="1795462" y="138113"/>
                </a:cubicBezTo>
                <a:lnTo>
                  <a:pt x="1728787" y="71438"/>
                </a:lnTo>
                <a:lnTo>
                  <a:pt x="2014538" y="0"/>
                </a:lnTo>
                <a:cubicBezTo>
                  <a:pt x="1999456" y="138906"/>
                  <a:pt x="2001044" y="92075"/>
                  <a:pt x="1971675" y="342900"/>
                </a:cubicBezTo>
                <a:lnTo>
                  <a:pt x="1914524" y="290512"/>
                </a:lnTo>
                <a:cubicBezTo>
                  <a:pt x="1812924" y="398462"/>
                  <a:pt x="1673225" y="501651"/>
                  <a:pt x="1571625" y="588169"/>
                </a:cubicBezTo>
                <a:cubicBezTo>
                  <a:pt x="1426368" y="705644"/>
                  <a:pt x="1300163" y="763588"/>
                  <a:pt x="1119187" y="821532"/>
                </a:cubicBezTo>
                <a:cubicBezTo>
                  <a:pt x="909637" y="873126"/>
                  <a:pt x="537369" y="860426"/>
                  <a:pt x="352425" y="866776"/>
                </a:cubicBezTo>
                <a:lnTo>
                  <a:pt x="0" y="862013"/>
                </a:lnTo>
                <a:close/>
              </a:path>
            </a:pathLst>
          </a:custGeom>
          <a:solidFill>
            <a:srgbClr val="FF33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180" name="直線コネクタ 179"/>
          <p:cNvCxnSpPr/>
          <p:nvPr/>
        </p:nvCxnSpPr>
        <p:spPr bwMode="auto">
          <a:xfrm>
            <a:off x="1697518" y="8596951"/>
            <a:ext cx="1207042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直線コネクタ 180"/>
          <p:cNvCxnSpPr/>
          <p:nvPr/>
        </p:nvCxnSpPr>
        <p:spPr bwMode="auto">
          <a:xfrm>
            <a:off x="977438" y="8020887"/>
            <a:ext cx="1931153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直線コネクタ 181"/>
          <p:cNvCxnSpPr/>
          <p:nvPr/>
        </p:nvCxnSpPr>
        <p:spPr bwMode="auto">
          <a:xfrm>
            <a:off x="2346449" y="8035875"/>
            <a:ext cx="13648" cy="54591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graphicFrame>
        <p:nvGraphicFramePr>
          <p:cNvPr id="298" name="グラフ 2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039203"/>
              </p:ext>
            </p:extLst>
          </p:nvPr>
        </p:nvGraphicFramePr>
        <p:xfrm>
          <a:off x="6244438" y="7634205"/>
          <a:ext cx="3052028" cy="1693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7" name="直線コネクタ 6"/>
          <p:cNvCxnSpPr/>
          <p:nvPr/>
        </p:nvCxnSpPr>
        <p:spPr bwMode="auto">
          <a:xfrm>
            <a:off x="7682713" y="8570589"/>
            <a:ext cx="1302767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4" name="直線コネクタ 303"/>
          <p:cNvCxnSpPr/>
          <p:nvPr/>
        </p:nvCxnSpPr>
        <p:spPr bwMode="auto">
          <a:xfrm>
            <a:off x="7023194" y="8220548"/>
            <a:ext cx="1931153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フリーフォーム 20"/>
          <p:cNvSpPr/>
          <p:nvPr/>
        </p:nvSpPr>
        <p:spPr bwMode="auto">
          <a:xfrm>
            <a:off x="7119258" y="7437719"/>
            <a:ext cx="2272262" cy="1521095"/>
          </a:xfrm>
          <a:custGeom>
            <a:avLst/>
            <a:gdLst>
              <a:gd name="connsiteX0" fmla="*/ 0 w 1957387"/>
              <a:gd name="connsiteY0" fmla="*/ 952500 h 981075"/>
              <a:gd name="connsiteX1" fmla="*/ 304800 w 1957387"/>
              <a:gd name="connsiteY1" fmla="*/ 923925 h 981075"/>
              <a:gd name="connsiteX2" fmla="*/ 800100 w 1957387"/>
              <a:gd name="connsiteY2" fmla="*/ 842962 h 981075"/>
              <a:gd name="connsiteX3" fmla="*/ 1090612 w 1957387"/>
              <a:gd name="connsiteY3" fmla="*/ 747712 h 981075"/>
              <a:gd name="connsiteX4" fmla="*/ 1390650 w 1957387"/>
              <a:gd name="connsiteY4" fmla="*/ 504825 h 981075"/>
              <a:gd name="connsiteX5" fmla="*/ 1704975 w 1957387"/>
              <a:gd name="connsiteY5" fmla="*/ 200025 h 981075"/>
              <a:gd name="connsiteX6" fmla="*/ 1619250 w 1957387"/>
              <a:gd name="connsiteY6" fmla="*/ 161925 h 981075"/>
              <a:gd name="connsiteX7" fmla="*/ 1952625 w 1957387"/>
              <a:gd name="connsiteY7" fmla="*/ 0 h 981075"/>
              <a:gd name="connsiteX8" fmla="*/ 1957387 w 1957387"/>
              <a:gd name="connsiteY8" fmla="*/ 295275 h 981075"/>
              <a:gd name="connsiteX9" fmla="*/ 1862137 w 1957387"/>
              <a:gd name="connsiteY9" fmla="*/ 266700 h 981075"/>
              <a:gd name="connsiteX10" fmla="*/ 1504950 w 1957387"/>
              <a:gd name="connsiteY10" fmla="*/ 590550 h 981075"/>
              <a:gd name="connsiteX11" fmla="*/ 1185862 w 1957387"/>
              <a:gd name="connsiteY11" fmla="*/ 838200 h 981075"/>
              <a:gd name="connsiteX12" fmla="*/ 838200 w 1957387"/>
              <a:gd name="connsiteY12" fmla="*/ 933450 h 981075"/>
              <a:gd name="connsiteX13" fmla="*/ 300037 w 1957387"/>
              <a:gd name="connsiteY13" fmla="*/ 981075 h 981075"/>
              <a:gd name="connsiteX14" fmla="*/ 0 w 1957387"/>
              <a:gd name="connsiteY14" fmla="*/ 952500 h 981075"/>
              <a:gd name="connsiteX0" fmla="*/ 0 w 1957387"/>
              <a:gd name="connsiteY0" fmla="*/ 952500 h 981075"/>
              <a:gd name="connsiteX1" fmla="*/ 257175 w 1957387"/>
              <a:gd name="connsiteY1" fmla="*/ 900112 h 981075"/>
              <a:gd name="connsiteX2" fmla="*/ 800100 w 1957387"/>
              <a:gd name="connsiteY2" fmla="*/ 842962 h 981075"/>
              <a:gd name="connsiteX3" fmla="*/ 1090612 w 1957387"/>
              <a:gd name="connsiteY3" fmla="*/ 747712 h 981075"/>
              <a:gd name="connsiteX4" fmla="*/ 1390650 w 1957387"/>
              <a:gd name="connsiteY4" fmla="*/ 504825 h 981075"/>
              <a:gd name="connsiteX5" fmla="*/ 1704975 w 1957387"/>
              <a:gd name="connsiteY5" fmla="*/ 200025 h 981075"/>
              <a:gd name="connsiteX6" fmla="*/ 1619250 w 1957387"/>
              <a:gd name="connsiteY6" fmla="*/ 161925 h 981075"/>
              <a:gd name="connsiteX7" fmla="*/ 1952625 w 1957387"/>
              <a:gd name="connsiteY7" fmla="*/ 0 h 981075"/>
              <a:gd name="connsiteX8" fmla="*/ 1957387 w 1957387"/>
              <a:gd name="connsiteY8" fmla="*/ 295275 h 981075"/>
              <a:gd name="connsiteX9" fmla="*/ 1862137 w 1957387"/>
              <a:gd name="connsiteY9" fmla="*/ 266700 h 981075"/>
              <a:gd name="connsiteX10" fmla="*/ 1504950 w 1957387"/>
              <a:gd name="connsiteY10" fmla="*/ 590550 h 981075"/>
              <a:gd name="connsiteX11" fmla="*/ 1185862 w 1957387"/>
              <a:gd name="connsiteY11" fmla="*/ 838200 h 981075"/>
              <a:gd name="connsiteX12" fmla="*/ 838200 w 1957387"/>
              <a:gd name="connsiteY12" fmla="*/ 933450 h 981075"/>
              <a:gd name="connsiteX13" fmla="*/ 300037 w 1957387"/>
              <a:gd name="connsiteY13" fmla="*/ 981075 h 981075"/>
              <a:gd name="connsiteX14" fmla="*/ 0 w 1957387"/>
              <a:gd name="connsiteY14" fmla="*/ 952500 h 981075"/>
              <a:gd name="connsiteX0" fmla="*/ 0 w 2043112"/>
              <a:gd name="connsiteY0" fmla="*/ 981075 h 981075"/>
              <a:gd name="connsiteX1" fmla="*/ 342900 w 2043112"/>
              <a:gd name="connsiteY1" fmla="*/ 900112 h 981075"/>
              <a:gd name="connsiteX2" fmla="*/ 885825 w 2043112"/>
              <a:gd name="connsiteY2" fmla="*/ 842962 h 981075"/>
              <a:gd name="connsiteX3" fmla="*/ 1176337 w 2043112"/>
              <a:gd name="connsiteY3" fmla="*/ 747712 h 981075"/>
              <a:gd name="connsiteX4" fmla="*/ 1476375 w 2043112"/>
              <a:gd name="connsiteY4" fmla="*/ 504825 h 981075"/>
              <a:gd name="connsiteX5" fmla="*/ 1790700 w 2043112"/>
              <a:gd name="connsiteY5" fmla="*/ 200025 h 981075"/>
              <a:gd name="connsiteX6" fmla="*/ 1704975 w 2043112"/>
              <a:gd name="connsiteY6" fmla="*/ 161925 h 981075"/>
              <a:gd name="connsiteX7" fmla="*/ 2038350 w 2043112"/>
              <a:gd name="connsiteY7" fmla="*/ 0 h 981075"/>
              <a:gd name="connsiteX8" fmla="*/ 2043112 w 2043112"/>
              <a:gd name="connsiteY8" fmla="*/ 295275 h 981075"/>
              <a:gd name="connsiteX9" fmla="*/ 1947862 w 2043112"/>
              <a:gd name="connsiteY9" fmla="*/ 266700 h 981075"/>
              <a:gd name="connsiteX10" fmla="*/ 1590675 w 2043112"/>
              <a:gd name="connsiteY10" fmla="*/ 590550 h 981075"/>
              <a:gd name="connsiteX11" fmla="*/ 1271587 w 2043112"/>
              <a:gd name="connsiteY11" fmla="*/ 838200 h 981075"/>
              <a:gd name="connsiteX12" fmla="*/ 923925 w 2043112"/>
              <a:gd name="connsiteY12" fmla="*/ 933450 h 981075"/>
              <a:gd name="connsiteX13" fmla="*/ 385762 w 2043112"/>
              <a:gd name="connsiteY13" fmla="*/ 981075 h 981075"/>
              <a:gd name="connsiteX14" fmla="*/ 0 w 2043112"/>
              <a:gd name="connsiteY14" fmla="*/ 981075 h 981075"/>
              <a:gd name="connsiteX0" fmla="*/ 0 w 2043112"/>
              <a:gd name="connsiteY0" fmla="*/ 981075 h 985838"/>
              <a:gd name="connsiteX1" fmla="*/ 342900 w 2043112"/>
              <a:gd name="connsiteY1" fmla="*/ 900112 h 985838"/>
              <a:gd name="connsiteX2" fmla="*/ 885825 w 2043112"/>
              <a:gd name="connsiteY2" fmla="*/ 842962 h 985838"/>
              <a:gd name="connsiteX3" fmla="*/ 1176337 w 2043112"/>
              <a:gd name="connsiteY3" fmla="*/ 747712 h 985838"/>
              <a:gd name="connsiteX4" fmla="*/ 1476375 w 2043112"/>
              <a:gd name="connsiteY4" fmla="*/ 504825 h 985838"/>
              <a:gd name="connsiteX5" fmla="*/ 1790700 w 2043112"/>
              <a:gd name="connsiteY5" fmla="*/ 200025 h 985838"/>
              <a:gd name="connsiteX6" fmla="*/ 1704975 w 2043112"/>
              <a:gd name="connsiteY6" fmla="*/ 161925 h 985838"/>
              <a:gd name="connsiteX7" fmla="*/ 2038350 w 2043112"/>
              <a:gd name="connsiteY7" fmla="*/ 0 h 985838"/>
              <a:gd name="connsiteX8" fmla="*/ 2043112 w 2043112"/>
              <a:gd name="connsiteY8" fmla="*/ 295275 h 985838"/>
              <a:gd name="connsiteX9" fmla="*/ 1947862 w 2043112"/>
              <a:gd name="connsiteY9" fmla="*/ 266700 h 985838"/>
              <a:gd name="connsiteX10" fmla="*/ 1590675 w 2043112"/>
              <a:gd name="connsiteY10" fmla="*/ 590550 h 985838"/>
              <a:gd name="connsiteX11" fmla="*/ 1271587 w 2043112"/>
              <a:gd name="connsiteY11" fmla="*/ 838200 h 985838"/>
              <a:gd name="connsiteX12" fmla="*/ 923925 w 2043112"/>
              <a:gd name="connsiteY12" fmla="*/ 933450 h 985838"/>
              <a:gd name="connsiteX13" fmla="*/ 352425 w 2043112"/>
              <a:gd name="connsiteY13" fmla="*/ 985838 h 985838"/>
              <a:gd name="connsiteX14" fmla="*/ 0 w 2043112"/>
              <a:gd name="connsiteY14" fmla="*/ 981075 h 985838"/>
              <a:gd name="connsiteX0" fmla="*/ 0 w 2043112"/>
              <a:gd name="connsiteY0" fmla="*/ 981075 h 985838"/>
              <a:gd name="connsiteX1" fmla="*/ 342900 w 2043112"/>
              <a:gd name="connsiteY1" fmla="*/ 900112 h 985838"/>
              <a:gd name="connsiteX2" fmla="*/ 885825 w 2043112"/>
              <a:gd name="connsiteY2" fmla="*/ 842962 h 985838"/>
              <a:gd name="connsiteX3" fmla="*/ 1176337 w 2043112"/>
              <a:gd name="connsiteY3" fmla="*/ 747712 h 985838"/>
              <a:gd name="connsiteX4" fmla="*/ 1476375 w 2043112"/>
              <a:gd name="connsiteY4" fmla="*/ 504825 h 985838"/>
              <a:gd name="connsiteX5" fmla="*/ 1790700 w 2043112"/>
              <a:gd name="connsiteY5" fmla="*/ 200025 h 985838"/>
              <a:gd name="connsiteX6" fmla="*/ 1704975 w 2043112"/>
              <a:gd name="connsiteY6" fmla="*/ 161925 h 985838"/>
              <a:gd name="connsiteX7" fmla="*/ 2038350 w 2043112"/>
              <a:gd name="connsiteY7" fmla="*/ 0 h 985838"/>
              <a:gd name="connsiteX8" fmla="*/ 2043112 w 2043112"/>
              <a:gd name="connsiteY8" fmla="*/ 295275 h 985838"/>
              <a:gd name="connsiteX9" fmla="*/ 1947862 w 2043112"/>
              <a:gd name="connsiteY9" fmla="*/ 266700 h 985838"/>
              <a:gd name="connsiteX10" fmla="*/ 1590675 w 2043112"/>
              <a:gd name="connsiteY10" fmla="*/ 590550 h 985838"/>
              <a:gd name="connsiteX11" fmla="*/ 1271587 w 2043112"/>
              <a:gd name="connsiteY11" fmla="*/ 838200 h 985838"/>
              <a:gd name="connsiteX12" fmla="*/ 785813 w 2043112"/>
              <a:gd name="connsiteY12" fmla="*/ 971550 h 985838"/>
              <a:gd name="connsiteX13" fmla="*/ 352425 w 2043112"/>
              <a:gd name="connsiteY13" fmla="*/ 985838 h 985838"/>
              <a:gd name="connsiteX14" fmla="*/ 0 w 2043112"/>
              <a:gd name="connsiteY14" fmla="*/ 981075 h 985838"/>
              <a:gd name="connsiteX0" fmla="*/ 0 w 2043112"/>
              <a:gd name="connsiteY0" fmla="*/ 981075 h 985838"/>
              <a:gd name="connsiteX1" fmla="*/ 342900 w 2043112"/>
              <a:gd name="connsiteY1" fmla="*/ 900112 h 985838"/>
              <a:gd name="connsiteX2" fmla="*/ 885825 w 2043112"/>
              <a:gd name="connsiteY2" fmla="*/ 842962 h 985838"/>
              <a:gd name="connsiteX3" fmla="*/ 1176337 w 2043112"/>
              <a:gd name="connsiteY3" fmla="*/ 747712 h 985838"/>
              <a:gd name="connsiteX4" fmla="*/ 1476375 w 2043112"/>
              <a:gd name="connsiteY4" fmla="*/ 504825 h 985838"/>
              <a:gd name="connsiteX5" fmla="*/ 1790700 w 2043112"/>
              <a:gd name="connsiteY5" fmla="*/ 200025 h 985838"/>
              <a:gd name="connsiteX6" fmla="*/ 1704975 w 2043112"/>
              <a:gd name="connsiteY6" fmla="*/ 161925 h 985838"/>
              <a:gd name="connsiteX7" fmla="*/ 2038350 w 2043112"/>
              <a:gd name="connsiteY7" fmla="*/ 0 h 985838"/>
              <a:gd name="connsiteX8" fmla="*/ 2043112 w 2043112"/>
              <a:gd name="connsiteY8" fmla="*/ 295275 h 985838"/>
              <a:gd name="connsiteX9" fmla="*/ 1947862 w 2043112"/>
              <a:gd name="connsiteY9" fmla="*/ 266700 h 985838"/>
              <a:gd name="connsiteX10" fmla="*/ 1590675 w 2043112"/>
              <a:gd name="connsiteY10" fmla="*/ 590550 h 985838"/>
              <a:gd name="connsiteX11" fmla="*/ 1109662 w 2043112"/>
              <a:gd name="connsiteY11" fmla="*/ 942975 h 985838"/>
              <a:gd name="connsiteX12" fmla="*/ 785813 w 2043112"/>
              <a:gd name="connsiteY12" fmla="*/ 971550 h 985838"/>
              <a:gd name="connsiteX13" fmla="*/ 352425 w 2043112"/>
              <a:gd name="connsiteY13" fmla="*/ 985838 h 985838"/>
              <a:gd name="connsiteX14" fmla="*/ 0 w 2043112"/>
              <a:gd name="connsiteY14" fmla="*/ 981075 h 985838"/>
              <a:gd name="connsiteX0" fmla="*/ 0 w 2043112"/>
              <a:gd name="connsiteY0" fmla="*/ 981075 h 985838"/>
              <a:gd name="connsiteX1" fmla="*/ 342900 w 2043112"/>
              <a:gd name="connsiteY1" fmla="*/ 900112 h 985838"/>
              <a:gd name="connsiteX2" fmla="*/ 781050 w 2043112"/>
              <a:gd name="connsiteY2" fmla="*/ 890587 h 985838"/>
              <a:gd name="connsiteX3" fmla="*/ 1176337 w 2043112"/>
              <a:gd name="connsiteY3" fmla="*/ 747712 h 985838"/>
              <a:gd name="connsiteX4" fmla="*/ 1476375 w 2043112"/>
              <a:gd name="connsiteY4" fmla="*/ 504825 h 985838"/>
              <a:gd name="connsiteX5" fmla="*/ 1790700 w 2043112"/>
              <a:gd name="connsiteY5" fmla="*/ 200025 h 985838"/>
              <a:gd name="connsiteX6" fmla="*/ 1704975 w 2043112"/>
              <a:gd name="connsiteY6" fmla="*/ 161925 h 985838"/>
              <a:gd name="connsiteX7" fmla="*/ 2038350 w 2043112"/>
              <a:gd name="connsiteY7" fmla="*/ 0 h 985838"/>
              <a:gd name="connsiteX8" fmla="*/ 2043112 w 2043112"/>
              <a:gd name="connsiteY8" fmla="*/ 295275 h 985838"/>
              <a:gd name="connsiteX9" fmla="*/ 1947862 w 2043112"/>
              <a:gd name="connsiteY9" fmla="*/ 266700 h 985838"/>
              <a:gd name="connsiteX10" fmla="*/ 1590675 w 2043112"/>
              <a:gd name="connsiteY10" fmla="*/ 590550 h 985838"/>
              <a:gd name="connsiteX11" fmla="*/ 1109662 w 2043112"/>
              <a:gd name="connsiteY11" fmla="*/ 942975 h 985838"/>
              <a:gd name="connsiteX12" fmla="*/ 785813 w 2043112"/>
              <a:gd name="connsiteY12" fmla="*/ 971550 h 985838"/>
              <a:gd name="connsiteX13" fmla="*/ 352425 w 2043112"/>
              <a:gd name="connsiteY13" fmla="*/ 985838 h 985838"/>
              <a:gd name="connsiteX14" fmla="*/ 0 w 2043112"/>
              <a:gd name="connsiteY14" fmla="*/ 981075 h 985838"/>
              <a:gd name="connsiteX0" fmla="*/ 0 w 2043112"/>
              <a:gd name="connsiteY0" fmla="*/ 981075 h 985838"/>
              <a:gd name="connsiteX1" fmla="*/ 361950 w 2043112"/>
              <a:gd name="connsiteY1" fmla="*/ 942975 h 985838"/>
              <a:gd name="connsiteX2" fmla="*/ 781050 w 2043112"/>
              <a:gd name="connsiteY2" fmla="*/ 890587 h 985838"/>
              <a:gd name="connsiteX3" fmla="*/ 1176337 w 2043112"/>
              <a:gd name="connsiteY3" fmla="*/ 747712 h 985838"/>
              <a:gd name="connsiteX4" fmla="*/ 1476375 w 2043112"/>
              <a:gd name="connsiteY4" fmla="*/ 504825 h 985838"/>
              <a:gd name="connsiteX5" fmla="*/ 1790700 w 2043112"/>
              <a:gd name="connsiteY5" fmla="*/ 200025 h 985838"/>
              <a:gd name="connsiteX6" fmla="*/ 1704975 w 2043112"/>
              <a:gd name="connsiteY6" fmla="*/ 161925 h 985838"/>
              <a:gd name="connsiteX7" fmla="*/ 2038350 w 2043112"/>
              <a:gd name="connsiteY7" fmla="*/ 0 h 985838"/>
              <a:gd name="connsiteX8" fmla="*/ 2043112 w 2043112"/>
              <a:gd name="connsiteY8" fmla="*/ 295275 h 985838"/>
              <a:gd name="connsiteX9" fmla="*/ 1947862 w 2043112"/>
              <a:gd name="connsiteY9" fmla="*/ 266700 h 985838"/>
              <a:gd name="connsiteX10" fmla="*/ 1590675 w 2043112"/>
              <a:gd name="connsiteY10" fmla="*/ 590550 h 985838"/>
              <a:gd name="connsiteX11" fmla="*/ 1109662 w 2043112"/>
              <a:gd name="connsiteY11" fmla="*/ 942975 h 985838"/>
              <a:gd name="connsiteX12" fmla="*/ 785813 w 2043112"/>
              <a:gd name="connsiteY12" fmla="*/ 971550 h 985838"/>
              <a:gd name="connsiteX13" fmla="*/ 352425 w 2043112"/>
              <a:gd name="connsiteY13" fmla="*/ 985838 h 985838"/>
              <a:gd name="connsiteX14" fmla="*/ 0 w 2043112"/>
              <a:gd name="connsiteY14" fmla="*/ 981075 h 985838"/>
              <a:gd name="connsiteX0" fmla="*/ 0 w 2043112"/>
              <a:gd name="connsiteY0" fmla="*/ 981075 h 985838"/>
              <a:gd name="connsiteX1" fmla="*/ 361950 w 2043112"/>
              <a:gd name="connsiteY1" fmla="*/ 942975 h 985838"/>
              <a:gd name="connsiteX2" fmla="*/ 781050 w 2043112"/>
              <a:gd name="connsiteY2" fmla="*/ 890587 h 985838"/>
              <a:gd name="connsiteX3" fmla="*/ 1119187 w 2043112"/>
              <a:gd name="connsiteY3" fmla="*/ 790574 h 985838"/>
              <a:gd name="connsiteX4" fmla="*/ 1476375 w 2043112"/>
              <a:gd name="connsiteY4" fmla="*/ 504825 h 985838"/>
              <a:gd name="connsiteX5" fmla="*/ 1790700 w 2043112"/>
              <a:gd name="connsiteY5" fmla="*/ 200025 h 985838"/>
              <a:gd name="connsiteX6" fmla="*/ 1704975 w 2043112"/>
              <a:gd name="connsiteY6" fmla="*/ 161925 h 985838"/>
              <a:gd name="connsiteX7" fmla="*/ 2038350 w 2043112"/>
              <a:gd name="connsiteY7" fmla="*/ 0 h 985838"/>
              <a:gd name="connsiteX8" fmla="*/ 2043112 w 2043112"/>
              <a:gd name="connsiteY8" fmla="*/ 295275 h 985838"/>
              <a:gd name="connsiteX9" fmla="*/ 1947862 w 2043112"/>
              <a:gd name="connsiteY9" fmla="*/ 266700 h 985838"/>
              <a:gd name="connsiteX10" fmla="*/ 1590675 w 2043112"/>
              <a:gd name="connsiteY10" fmla="*/ 590550 h 985838"/>
              <a:gd name="connsiteX11" fmla="*/ 1109662 w 2043112"/>
              <a:gd name="connsiteY11" fmla="*/ 942975 h 985838"/>
              <a:gd name="connsiteX12" fmla="*/ 785813 w 2043112"/>
              <a:gd name="connsiteY12" fmla="*/ 971550 h 985838"/>
              <a:gd name="connsiteX13" fmla="*/ 352425 w 2043112"/>
              <a:gd name="connsiteY13" fmla="*/ 985838 h 985838"/>
              <a:gd name="connsiteX14" fmla="*/ 0 w 2043112"/>
              <a:gd name="connsiteY14" fmla="*/ 981075 h 985838"/>
              <a:gd name="connsiteX0" fmla="*/ 0 w 2043112"/>
              <a:gd name="connsiteY0" fmla="*/ 981075 h 985838"/>
              <a:gd name="connsiteX1" fmla="*/ 361950 w 2043112"/>
              <a:gd name="connsiteY1" fmla="*/ 942975 h 985838"/>
              <a:gd name="connsiteX2" fmla="*/ 781050 w 2043112"/>
              <a:gd name="connsiteY2" fmla="*/ 890587 h 985838"/>
              <a:gd name="connsiteX3" fmla="*/ 1119187 w 2043112"/>
              <a:gd name="connsiteY3" fmla="*/ 790574 h 985838"/>
              <a:gd name="connsiteX4" fmla="*/ 1543050 w 2043112"/>
              <a:gd name="connsiteY4" fmla="*/ 466725 h 985838"/>
              <a:gd name="connsiteX5" fmla="*/ 1790700 w 2043112"/>
              <a:gd name="connsiteY5" fmla="*/ 200025 h 985838"/>
              <a:gd name="connsiteX6" fmla="*/ 1704975 w 2043112"/>
              <a:gd name="connsiteY6" fmla="*/ 161925 h 985838"/>
              <a:gd name="connsiteX7" fmla="*/ 2038350 w 2043112"/>
              <a:gd name="connsiteY7" fmla="*/ 0 h 985838"/>
              <a:gd name="connsiteX8" fmla="*/ 2043112 w 2043112"/>
              <a:gd name="connsiteY8" fmla="*/ 295275 h 985838"/>
              <a:gd name="connsiteX9" fmla="*/ 1947862 w 2043112"/>
              <a:gd name="connsiteY9" fmla="*/ 266700 h 985838"/>
              <a:gd name="connsiteX10" fmla="*/ 1590675 w 2043112"/>
              <a:gd name="connsiteY10" fmla="*/ 590550 h 985838"/>
              <a:gd name="connsiteX11" fmla="*/ 1109662 w 2043112"/>
              <a:gd name="connsiteY11" fmla="*/ 942975 h 985838"/>
              <a:gd name="connsiteX12" fmla="*/ 785813 w 2043112"/>
              <a:gd name="connsiteY12" fmla="*/ 971550 h 985838"/>
              <a:gd name="connsiteX13" fmla="*/ 352425 w 2043112"/>
              <a:gd name="connsiteY13" fmla="*/ 985838 h 985838"/>
              <a:gd name="connsiteX14" fmla="*/ 0 w 2043112"/>
              <a:gd name="connsiteY14" fmla="*/ 981075 h 985838"/>
              <a:gd name="connsiteX0" fmla="*/ 0 w 2043112"/>
              <a:gd name="connsiteY0" fmla="*/ 981075 h 985838"/>
              <a:gd name="connsiteX1" fmla="*/ 361950 w 2043112"/>
              <a:gd name="connsiteY1" fmla="*/ 942975 h 985838"/>
              <a:gd name="connsiteX2" fmla="*/ 781050 w 2043112"/>
              <a:gd name="connsiteY2" fmla="*/ 890587 h 985838"/>
              <a:gd name="connsiteX3" fmla="*/ 1123950 w 2043112"/>
              <a:gd name="connsiteY3" fmla="*/ 814387 h 985838"/>
              <a:gd name="connsiteX4" fmla="*/ 1543050 w 2043112"/>
              <a:gd name="connsiteY4" fmla="*/ 466725 h 985838"/>
              <a:gd name="connsiteX5" fmla="*/ 1790700 w 2043112"/>
              <a:gd name="connsiteY5" fmla="*/ 200025 h 985838"/>
              <a:gd name="connsiteX6" fmla="*/ 1704975 w 2043112"/>
              <a:gd name="connsiteY6" fmla="*/ 161925 h 985838"/>
              <a:gd name="connsiteX7" fmla="*/ 2038350 w 2043112"/>
              <a:gd name="connsiteY7" fmla="*/ 0 h 985838"/>
              <a:gd name="connsiteX8" fmla="*/ 2043112 w 2043112"/>
              <a:gd name="connsiteY8" fmla="*/ 295275 h 985838"/>
              <a:gd name="connsiteX9" fmla="*/ 1947862 w 2043112"/>
              <a:gd name="connsiteY9" fmla="*/ 266700 h 985838"/>
              <a:gd name="connsiteX10" fmla="*/ 1590675 w 2043112"/>
              <a:gd name="connsiteY10" fmla="*/ 590550 h 985838"/>
              <a:gd name="connsiteX11" fmla="*/ 1109662 w 2043112"/>
              <a:gd name="connsiteY11" fmla="*/ 942975 h 985838"/>
              <a:gd name="connsiteX12" fmla="*/ 785813 w 2043112"/>
              <a:gd name="connsiteY12" fmla="*/ 971550 h 985838"/>
              <a:gd name="connsiteX13" fmla="*/ 352425 w 2043112"/>
              <a:gd name="connsiteY13" fmla="*/ 985838 h 985838"/>
              <a:gd name="connsiteX14" fmla="*/ 0 w 2043112"/>
              <a:gd name="connsiteY14" fmla="*/ 981075 h 985838"/>
              <a:gd name="connsiteX0" fmla="*/ 0 w 2043112"/>
              <a:gd name="connsiteY0" fmla="*/ 981075 h 985838"/>
              <a:gd name="connsiteX1" fmla="*/ 361950 w 2043112"/>
              <a:gd name="connsiteY1" fmla="*/ 942975 h 985838"/>
              <a:gd name="connsiteX2" fmla="*/ 781050 w 2043112"/>
              <a:gd name="connsiteY2" fmla="*/ 890587 h 985838"/>
              <a:gd name="connsiteX3" fmla="*/ 1123950 w 2043112"/>
              <a:gd name="connsiteY3" fmla="*/ 814387 h 985838"/>
              <a:gd name="connsiteX4" fmla="*/ 1543050 w 2043112"/>
              <a:gd name="connsiteY4" fmla="*/ 466725 h 985838"/>
              <a:gd name="connsiteX5" fmla="*/ 1790700 w 2043112"/>
              <a:gd name="connsiteY5" fmla="*/ 200025 h 985838"/>
              <a:gd name="connsiteX6" fmla="*/ 1704975 w 2043112"/>
              <a:gd name="connsiteY6" fmla="*/ 161925 h 985838"/>
              <a:gd name="connsiteX7" fmla="*/ 2038350 w 2043112"/>
              <a:gd name="connsiteY7" fmla="*/ 0 h 985838"/>
              <a:gd name="connsiteX8" fmla="*/ 2043112 w 2043112"/>
              <a:gd name="connsiteY8" fmla="*/ 295275 h 985838"/>
              <a:gd name="connsiteX9" fmla="*/ 1947862 w 2043112"/>
              <a:gd name="connsiteY9" fmla="*/ 266700 h 985838"/>
              <a:gd name="connsiteX10" fmla="*/ 1552575 w 2043112"/>
              <a:gd name="connsiteY10" fmla="*/ 642937 h 985838"/>
              <a:gd name="connsiteX11" fmla="*/ 1109662 w 2043112"/>
              <a:gd name="connsiteY11" fmla="*/ 942975 h 985838"/>
              <a:gd name="connsiteX12" fmla="*/ 785813 w 2043112"/>
              <a:gd name="connsiteY12" fmla="*/ 971550 h 985838"/>
              <a:gd name="connsiteX13" fmla="*/ 352425 w 2043112"/>
              <a:gd name="connsiteY13" fmla="*/ 985838 h 985838"/>
              <a:gd name="connsiteX14" fmla="*/ 0 w 2043112"/>
              <a:gd name="connsiteY14" fmla="*/ 981075 h 985838"/>
              <a:gd name="connsiteX0" fmla="*/ 0 w 2043112"/>
              <a:gd name="connsiteY0" fmla="*/ 981075 h 985838"/>
              <a:gd name="connsiteX1" fmla="*/ 361950 w 2043112"/>
              <a:gd name="connsiteY1" fmla="*/ 942975 h 985838"/>
              <a:gd name="connsiteX2" fmla="*/ 781050 w 2043112"/>
              <a:gd name="connsiteY2" fmla="*/ 890587 h 985838"/>
              <a:gd name="connsiteX3" fmla="*/ 1123950 w 2043112"/>
              <a:gd name="connsiteY3" fmla="*/ 814387 h 985838"/>
              <a:gd name="connsiteX4" fmla="*/ 1543050 w 2043112"/>
              <a:gd name="connsiteY4" fmla="*/ 466725 h 985838"/>
              <a:gd name="connsiteX5" fmla="*/ 1790700 w 2043112"/>
              <a:gd name="connsiteY5" fmla="*/ 200025 h 985838"/>
              <a:gd name="connsiteX6" fmla="*/ 1704975 w 2043112"/>
              <a:gd name="connsiteY6" fmla="*/ 161925 h 985838"/>
              <a:gd name="connsiteX7" fmla="*/ 2038350 w 2043112"/>
              <a:gd name="connsiteY7" fmla="*/ 0 h 985838"/>
              <a:gd name="connsiteX8" fmla="*/ 2043112 w 2043112"/>
              <a:gd name="connsiteY8" fmla="*/ 295275 h 985838"/>
              <a:gd name="connsiteX9" fmla="*/ 1914524 w 2043112"/>
              <a:gd name="connsiteY9" fmla="*/ 352425 h 985838"/>
              <a:gd name="connsiteX10" fmla="*/ 1552575 w 2043112"/>
              <a:gd name="connsiteY10" fmla="*/ 642937 h 985838"/>
              <a:gd name="connsiteX11" fmla="*/ 1109662 w 2043112"/>
              <a:gd name="connsiteY11" fmla="*/ 942975 h 985838"/>
              <a:gd name="connsiteX12" fmla="*/ 785813 w 2043112"/>
              <a:gd name="connsiteY12" fmla="*/ 971550 h 985838"/>
              <a:gd name="connsiteX13" fmla="*/ 352425 w 2043112"/>
              <a:gd name="connsiteY13" fmla="*/ 985838 h 985838"/>
              <a:gd name="connsiteX14" fmla="*/ 0 w 2043112"/>
              <a:gd name="connsiteY14" fmla="*/ 981075 h 985838"/>
              <a:gd name="connsiteX0" fmla="*/ 0 w 2038390"/>
              <a:gd name="connsiteY0" fmla="*/ 981075 h 985838"/>
              <a:gd name="connsiteX1" fmla="*/ 361950 w 2038390"/>
              <a:gd name="connsiteY1" fmla="*/ 942975 h 985838"/>
              <a:gd name="connsiteX2" fmla="*/ 781050 w 2038390"/>
              <a:gd name="connsiteY2" fmla="*/ 890587 h 985838"/>
              <a:gd name="connsiteX3" fmla="*/ 1123950 w 2038390"/>
              <a:gd name="connsiteY3" fmla="*/ 814387 h 985838"/>
              <a:gd name="connsiteX4" fmla="*/ 1543050 w 2038390"/>
              <a:gd name="connsiteY4" fmla="*/ 466725 h 985838"/>
              <a:gd name="connsiteX5" fmla="*/ 1790700 w 2038390"/>
              <a:gd name="connsiteY5" fmla="*/ 200025 h 985838"/>
              <a:gd name="connsiteX6" fmla="*/ 1704975 w 2038390"/>
              <a:gd name="connsiteY6" fmla="*/ 161925 h 985838"/>
              <a:gd name="connsiteX7" fmla="*/ 2038350 w 2038390"/>
              <a:gd name="connsiteY7" fmla="*/ 0 h 985838"/>
              <a:gd name="connsiteX8" fmla="*/ 1995487 w 2038390"/>
              <a:gd name="connsiteY8" fmla="*/ 419100 h 985838"/>
              <a:gd name="connsiteX9" fmla="*/ 1914524 w 2038390"/>
              <a:gd name="connsiteY9" fmla="*/ 352425 h 985838"/>
              <a:gd name="connsiteX10" fmla="*/ 1552575 w 2038390"/>
              <a:gd name="connsiteY10" fmla="*/ 642937 h 985838"/>
              <a:gd name="connsiteX11" fmla="*/ 1109662 w 2038390"/>
              <a:gd name="connsiteY11" fmla="*/ 942975 h 985838"/>
              <a:gd name="connsiteX12" fmla="*/ 785813 w 2038390"/>
              <a:gd name="connsiteY12" fmla="*/ 971550 h 985838"/>
              <a:gd name="connsiteX13" fmla="*/ 352425 w 2038390"/>
              <a:gd name="connsiteY13" fmla="*/ 985838 h 985838"/>
              <a:gd name="connsiteX14" fmla="*/ 0 w 2038390"/>
              <a:gd name="connsiteY14" fmla="*/ 981075 h 985838"/>
              <a:gd name="connsiteX0" fmla="*/ 0 w 2038390"/>
              <a:gd name="connsiteY0" fmla="*/ 981075 h 985838"/>
              <a:gd name="connsiteX1" fmla="*/ 361950 w 2038390"/>
              <a:gd name="connsiteY1" fmla="*/ 942975 h 985838"/>
              <a:gd name="connsiteX2" fmla="*/ 781050 w 2038390"/>
              <a:gd name="connsiteY2" fmla="*/ 890587 h 985838"/>
              <a:gd name="connsiteX3" fmla="*/ 1123950 w 2038390"/>
              <a:gd name="connsiteY3" fmla="*/ 814387 h 985838"/>
              <a:gd name="connsiteX4" fmla="*/ 1543050 w 2038390"/>
              <a:gd name="connsiteY4" fmla="*/ 466725 h 985838"/>
              <a:gd name="connsiteX5" fmla="*/ 1795462 w 2038390"/>
              <a:gd name="connsiteY5" fmla="*/ 257175 h 985838"/>
              <a:gd name="connsiteX6" fmla="*/ 1704975 w 2038390"/>
              <a:gd name="connsiteY6" fmla="*/ 161925 h 985838"/>
              <a:gd name="connsiteX7" fmla="*/ 2038350 w 2038390"/>
              <a:gd name="connsiteY7" fmla="*/ 0 h 985838"/>
              <a:gd name="connsiteX8" fmla="*/ 1995487 w 2038390"/>
              <a:gd name="connsiteY8" fmla="*/ 419100 h 985838"/>
              <a:gd name="connsiteX9" fmla="*/ 1914524 w 2038390"/>
              <a:gd name="connsiteY9" fmla="*/ 352425 h 985838"/>
              <a:gd name="connsiteX10" fmla="*/ 1552575 w 2038390"/>
              <a:gd name="connsiteY10" fmla="*/ 642937 h 985838"/>
              <a:gd name="connsiteX11" fmla="*/ 1109662 w 2038390"/>
              <a:gd name="connsiteY11" fmla="*/ 942975 h 985838"/>
              <a:gd name="connsiteX12" fmla="*/ 785813 w 2038390"/>
              <a:gd name="connsiteY12" fmla="*/ 971550 h 985838"/>
              <a:gd name="connsiteX13" fmla="*/ 352425 w 2038390"/>
              <a:gd name="connsiteY13" fmla="*/ 985838 h 985838"/>
              <a:gd name="connsiteX14" fmla="*/ 0 w 2038390"/>
              <a:gd name="connsiteY14" fmla="*/ 981075 h 985838"/>
              <a:gd name="connsiteX0" fmla="*/ 0 w 2038390"/>
              <a:gd name="connsiteY0" fmla="*/ 981075 h 985838"/>
              <a:gd name="connsiteX1" fmla="*/ 361950 w 2038390"/>
              <a:gd name="connsiteY1" fmla="*/ 942975 h 985838"/>
              <a:gd name="connsiteX2" fmla="*/ 781050 w 2038390"/>
              <a:gd name="connsiteY2" fmla="*/ 890587 h 985838"/>
              <a:gd name="connsiteX3" fmla="*/ 1123950 w 2038390"/>
              <a:gd name="connsiteY3" fmla="*/ 814387 h 985838"/>
              <a:gd name="connsiteX4" fmla="*/ 1543050 w 2038390"/>
              <a:gd name="connsiteY4" fmla="*/ 466725 h 985838"/>
              <a:gd name="connsiteX5" fmla="*/ 1795462 w 2038390"/>
              <a:gd name="connsiteY5" fmla="*/ 257175 h 985838"/>
              <a:gd name="connsiteX6" fmla="*/ 1728787 w 2038390"/>
              <a:gd name="connsiteY6" fmla="*/ 190500 h 985838"/>
              <a:gd name="connsiteX7" fmla="*/ 2038350 w 2038390"/>
              <a:gd name="connsiteY7" fmla="*/ 0 h 985838"/>
              <a:gd name="connsiteX8" fmla="*/ 1995487 w 2038390"/>
              <a:gd name="connsiteY8" fmla="*/ 419100 h 985838"/>
              <a:gd name="connsiteX9" fmla="*/ 1914524 w 2038390"/>
              <a:gd name="connsiteY9" fmla="*/ 352425 h 985838"/>
              <a:gd name="connsiteX10" fmla="*/ 1552575 w 2038390"/>
              <a:gd name="connsiteY10" fmla="*/ 642937 h 985838"/>
              <a:gd name="connsiteX11" fmla="*/ 1109662 w 2038390"/>
              <a:gd name="connsiteY11" fmla="*/ 942975 h 985838"/>
              <a:gd name="connsiteX12" fmla="*/ 785813 w 2038390"/>
              <a:gd name="connsiteY12" fmla="*/ 971550 h 985838"/>
              <a:gd name="connsiteX13" fmla="*/ 352425 w 2038390"/>
              <a:gd name="connsiteY13" fmla="*/ 985838 h 985838"/>
              <a:gd name="connsiteX14" fmla="*/ 0 w 2038390"/>
              <a:gd name="connsiteY14" fmla="*/ 981075 h 985838"/>
              <a:gd name="connsiteX0" fmla="*/ 0 w 1995487"/>
              <a:gd name="connsiteY0" fmla="*/ 823913 h 828676"/>
              <a:gd name="connsiteX1" fmla="*/ 361950 w 1995487"/>
              <a:gd name="connsiteY1" fmla="*/ 785813 h 828676"/>
              <a:gd name="connsiteX2" fmla="*/ 781050 w 1995487"/>
              <a:gd name="connsiteY2" fmla="*/ 733425 h 828676"/>
              <a:gd name="connsiteX3" fmla="*/ 1123950 w 1995487"/>
              <a:gd name="connsiteY3" fmla="*/ 657225 h 828676"/>
              <a:gd name="connsiteX4" fmla="*/ 1543050 w 1995487"/>
              <a:gd name="connsiteY4" fmla="*/ 309563 h 828676"/>
              <a:gd name="connsiteX5" fmla="*/ 1795462 w 1995487"/>
              <a:gd name="connsiteY5" fmla="*/ 100013 h 828676"/>
              <a:gd name="connsiteX6" fmla="*/ 1728787 w 1995487"/>
              <a:gd name="connsiteY6" fmla="*/ 33338 h 828676"/>
              <a:gd name="connsiteX7" fmla="*/ 1985963 w 1995487"/>
              <a:gd name="connsiteY7" fmla="*/ 0 h 828676"/>
              <a:gd name="connsiteX8" fmla="*/ 1995487 w 1995487"/>
              <a:gd name="connsiteY8" fmla="*/ 261938 h 828676"/>
              <a:gd name="connsiteX9" fmla="*/ 1914524 w 1995487"/>
              <a:gd name="connsiteY9" fmla="*/ 195263 h 828676"/>
              <a:gd name="connsiteX10" fmla="*/ 1552575 w 1995487"/>
              <a:gd name="connsiteY10" fmla="*/ 485775 h 828676"/>
              <a:gd name="connsiteX11" fmla="*/ 1109662 w 1995487"/>
              <a:gd name="connsiteY11" fmla="*/ 785813 h 828676"/>
              <a:gd name="connsiteX12" fmla="*/ 785813 w 1995487"/>
              <a:gd name="connsiteY12" fmla="*/ 814388 h 828676"/>
              <a:gd name="connsiteX13" fmla="*/ 352425 w 1995487"/>
              <a:gd name="connsiteY13" fmla="*/ 828676 h 828676"/>
              <a:gd name="connsiteX14" fmla="*/ 0 w 1995487"/>
              <a:gd name="connsiteY14" fmla="*/ 823913 h 8286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81050 w 2014619"/>
              <a:gd name="connsiteY2" fmla="*/ 771525 h 866776"/>
              <a:gd name="connsiteX3" fmla="*/ 1123950 w 2014619"/>
              <a:gd name="connsiteY3" fmla="*/ 695325 h 866776"/>
              <a:gd name="connsiteX4" fmla="*/ 1543050 w 2014619"/>
              <a:gd name="connsiteY4" fmla="*/ 347663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552575 w 2014619"/>
              <a:gd name="connsiteY10" fmla="*/ 523875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81050 w 2014619"/>
              <a:gd name="connsiteY2" fmla="*/ 771525 h 866776"/>
              <a:gd name="connsiteX3" fmla="*/ 1123950 w 2014619"/>
              <a:gd name="connsiteY3" fmla="*/ 695325 h 866776"/>
              <a:gd name="connsiteX4" fmla="*/ 1547813 w 2014619"/>
              <a:gd name="connsiteY4" fmla="*/ 414338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552575 w 2014619"/>
              <a:gd name="connsiteY10" fmla="*/ 523875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81050 w 2014619"/>
              <a:gd name="connsiteY2" fmla="*/ 771525 h 866776"/>
              <a:gd name="connsiteX3" fmla="*/ 1123950 w 2014619"/>
              <a:gd name="connsiteY3" fmla="*/ 695325 h 866776"/>
              <a:gd name="connsiteX4" fmla="*/ 1547813 w 2014619"/>
              <a:gd name="connsiteY4" fmla="*/ 414338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552575 w 2014619"/>
              <a:gd name="connsiteY10" fmla="*/ 581025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23950 w 2014619"/>
              <a:gd name="connsiteY3" fmla="*/ 695325 h 866776"/>
              <a:gd name="connsiteX4" fmla="*/ 1547813 w 2014619"/>
              <a:gd name="connsiteY4" fmla="*/ 414338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552575 w 2014619"/>
              <a:gd name="connsiteY10" fmla="*/ 581025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47813 w 2014619"/>
              <a:gd name="connsiteY4" fmla="*/ 414338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552575 w 2014619"/>
              <a:gd name="connsiteY10" fmla="*/ 581025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52576 w 2014619"/>
              <a:gd name="connsiteY4" fmla="*/ 414338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552575 w 2014619"/>
              <a:gd name="connsiteY10" fmla="*/ 581025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52576 w 2014619"/>
              <a:gd name="connsiteY4" fmla="*/ 414338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552575 w 2014619"/>
              <a:gd name="connsiteY10" fmla="*/ 581025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52576 w 2014619"/>
              <a:gd name="connsiteY4" fmla="*/ 414338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552575 w 2014619"/>
              <a:gd name="connsiteY10" fmla="*/ 581025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52576 w 2014619"/>
              <a:gd name="connsiteY4" fmla="*/ 414338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552575 w 2014619"/>
              <a:gd name="connsiteY10" fmla="*/ 581025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552575 w 2014619"/>
              <a:gd name="connsiteY10" fmla="*/ 581025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609725 w 2014619"/>
              <a:gd name="connsiteY10" fmla="*/ 557213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609725 w 2014619"/>
              <a:gd name="connsiteY10" fmla="*/ 557213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609725 w 2014619"/>
              <a:gd name="connsiteY10" fmla="*/ 557213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609725 w 2014619"/>
              <a:gd name="connsiteY10" fmla="*/ 557213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609725 w 2014619"/>
              <a:gd name="connsiteY10" fmla="*/ 557213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609725 w 2014619"/>
              <a:gd name="connsiteY10" fmla="*/ 557213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609725 w 2014619"/>
              <a:gd name="connsiteY10" fmla="*/ 557213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609725 w 2014619"/>
              <a:gd name="connsiteY10" fmla="*/ 557213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59569 w 2014619"/>
              <a:gd name="connsiteY1" fmla="*/ 831057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609725 w 2014619"/>
              <a:gd name="connsiteY10" fmla="*/ 557213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59569 w 2014619"/>
              <a:gd name="connsiteY1" fmla="*/ 831057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609725 w 2014619"/>
              <a:gd name="connsiteY10" fmla="*/ 557213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131094 w 2014619"/>
              <a:gd name="connsiteY2" fmla="*/ 685800 h 866776"/>
              <a:gd name="connsiteX3" fmla="*/ 1593058 w 2014619"/>
              <a:gd name="connsiteY3" fmla="*/ 397669 h 866776"/>
              <a:gd name="connsiteX4" fmla="*/ 1795462 w 2014619"/>
              <a:gd name="connsiteY4" fmla="*/ 138113 h 866776"/>
              <a:gd name="connsiteX5" fmla="*/ 1728787 w 2014619"/>
              <a:gd name="connsiteY5" fmla="*/ 71438 h 866776"/>
              <a:gd name="connsiteX6" fmla="*/ 2014538 w 2014619"/>
              <a:gd name="connsiteY6" fmla="*/ 0 h 866776"/>
              <a:gd name="connsiteX7" fmla="*/ 1995487 w 2014619"/>
              <a:gd name="connsiteY7" fmla="*/ 300038 h 866776"/>
              <a:gd name="connsiteX8" fmla="*/ 1914524 w 2014619"/>
              <a:gd name="connsiteY8" fmla="*/ 233363 h 866776"/>
              <a:gd name="connsiteX9" fmla="*/ 1609725 w 2014619"/>
              <a:gd name="connsiteY9" fmla="*/ 557213 h 866776"/>
              <a:gd name="connsiteX10" fmla="*/ 1109662 w 2014619"/>
              <a:gd name="connsiteY10" fmla="*/ 823913 h 866776"/>
              <a:gd name="connsiteX11" fmla="*/ 785813 w 2014619"/>
              <a:gd name="connsiteY11" fmla="*/ 852488 h 866776"/>
              <a:gd name="connsiteX12" fmla="*/ 352425 w 2014619"/>
              <a:gd name="connsiteY12" fmla="*/ 866776 h 866776"/>
              <a:gd name="connsiteX13" fmla="*/ 0 w 2014619"/>
              <a:gd name="connsiteY13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131094 w 2014619"/>
              <a:gd name="connsiteY2" fmla="*/ 685800 h 866776"/>
              <a:gd name="connsiteX3" fmla="*/ 1593058 w 2014619"/>
              <a:gd name="connsiteY3" fmla="*/ 397669 h 866776"/>
              <a:gd name="connsiteX4" fmla="*/ 1795462 w 2014619"/>
              <a:gd name="connsiteY4" fmla="*/ 138113 h 866776"/>
              <a:gd name="connsiteX5" fmla="*/ 1728787 w 2014619"/>
              <a:gd name="connsiteY5" fmla="*/ 71438 h 866776"/>
              <a:gd name="connsiteX6" fmla="*/ 2014538 w 2014619"/>
              <a:gd name="connsiteY6" fmla="*/ 0 h 866776"/>
              <a:gd name="connsiteX7" fmla="*/ 1995487 w 2014619"/>
              <a:gd name="connsiteY7" fmla="*/ 300038 h 866776"/>
              <a:gd name="connsiteX8" fmla="*/ 1914524 w 2014619"/>
              <a:gd name="connsiteY8" fmla="*/ 233363 h 866776"/>
              <a:gd name="connsiteX9" fmla="*/ 1609725 w 2014619"/>
              <a:gd name="connsiteY9" fmla="*/ 557213 h 866776"/>
              <a:gd name="connsiteX10" fmla="*/ 1109662 w 2014619"/>
              <a:gd name="connsiteY10" fmla="*/ 823913 h 866776"/>
              <a:gd name="connsiteX11" fmla="*/ 785813 w 2014619"/>
              <a:gd name="connsiteY11" fmla="*/ 852488 h 866776"/>
              <a:gd name="connsiteX12" fmla="*/ 352425 w 2014619"/>
              <a:gd name="connsiteY12" fmla="*/ 866776 h 866776"/>
              <a:gd name="connsiteX13" fmla="*/ 0 w 2014619"/>
              <a:gd name="connsiteY13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131094 w 2014619"/>
              <a:gd name="connsiteY2" fmla="*/ 685800 h 866776"/>
              <a:gd name="connsiteX3" fmla="*/ 1593058 w 2014619"/>
              <a:gd name="connsiteY3" fmla="*/ 397669 h 866776"/>
              <a:gd name="connsiteX4" fmla="*/ 1795462 w 2014619"/>
              <a:gd name="connsiteY4" fmla="*/ 138113 h 866776"/>
              <a:gd name="connsiteX5" fmla="*/ 1728787 w 2014619"/>
              <a:gd name="connsiteY5" fmla="*/ 71438 h 866776"/>
              <a:gd name="connsiteX6" fmla="*/ 2014538 w 2014619"/>
              <a:gd name="connsiteY6" fmla="*/ 0 h 866776"/>
              <a:gd name="connsiteX7" fmla="*/ 1995487 w 2014619"/>
              <a:gd name="connsiteY7" fmla="*/ 300038 h 866776"/>
              <a:gd name="connsiteX8" fmla="*/ 1914524 w 2014619"/>
              <a:gd name="connsiteY8" fmla="*/ 233363 h 866776"/>
              <a:gd name="connsiteX9" fmla="*/ 1609725 w 2014619"/>
              <a:gd name="connsiteY9" fmla="*/ 557213 h 866776"/>
              <a:gd name="connsiteX10" fmla="*/ 1109662 w 2014619"/>
              <a:gd name="connsiteY10" fmla="*/ 823913 h 866776"/>
              <a:gd name="connsiteX11" fmla="*/ 352425 w 2014619"/>
              <a:gd name="connsiteY11" fmla="*/ 866776 h 866776"/>
              <a:gd name="connsiteX12" fmla="*/ 0 w 2014619"/>
              <a:gd name="connsiteY12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131094 w 2014619"/>
              <a:gd name="connsiteY2" fmla="*/ 685800 h 866776"/>
              <a:gd name="connsiteX3" fmla="*/ 1593058 w 2014619"/>
              <a:gd name="connsiteY3" fmla="*/ 397669 h 866776"/>
              <a:gd name="connsiteX4" fmla="*/ 1795462 w 2014619"/>
              <a:gd name="connsiteY4" fmla="*/ 138113 h 866776"/>
              <a:gd name="connsiteX5" fmla="*/ 1728787 w 2014619"/>
              <a:gd name="connsiteY5" fmla="*/ 71438 h 866776"/>
              <a:gd name="connsiteX6" fmla="*/ 2014538 w 2014619"/>
              <a:gd name="connsiteY6" fmla="*/ 0 h 866776"/>
              <a:gd name="connsiteX7" fmla="*/ 1995487 w 2014619"/>
              <a:gd name="connsiteY7" fmla="*/ 300038 h 866776"/>
              <a:gd name="connsiteX8" fmla="*/ 1914524 w 2014619"/>
              <a:gd name="connsiteY8" fmla="*/ 233363 h 866776"/>
              <a:gd name="connsiteX9" fmla="*/ 1609725 w 2014619"/>
              <a:gd name="connsiteY9" fmla="*/ 557213 h 866776"/>
              <a:gd name="connsiteX10" fmla="*/ 1109662 w 2014619"/>
              <a:gd name="connsiteY10" fmla="*/ 823913 h 866776"/>
              <a:gd name="connsiteX11" fmla="*/ 352425 w 2014619"/>
              <a:gd name="connsiteY11" fmla="*/ 866776 h 866776"/>
              <a:gd name="connsiteX12" fmla="*/ 0 w 2014619"/>
              <a:gd name="connsiteY12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93058 w 2014619"/>
              <a:gd name="connsiteY2" fmla="*/ 397669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93058 w 2014619"/>
              <a:gd name="connsiteY2" fmla="*/ 397669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571625 w 2014619"/>
              <a:gd name="connsiteY8" fmla="*/ 588169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571625 w 2014619"/>
              <a:gd name="connsiteY8" fmla="*/ 588169 h 866776"/>
              <a:gd name="connsiteX9" fmla="*/ 1142999 w 2014619"/>
              <a:gd name="connsiteY9" fmla="*/ 814388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21668 w 2014619"/>
              <a:gd name="connsiteY7" fmla="*/ 254794 h 866776"/>
              <a:gd name="connsiteX8" fmla="*/ 1571625 w 2014619"/>
              <a:gd name="connsiteY8" fmla="*/ 588169 h 866776"/>
              <a:gd name="connsiteX9" fmla="*/ 1142999 w 2014619"/>
              <a:gd name="connsiteY9" fmla="*/ 814388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90512 h 866776"/>
              <a:gd name="connsiteX8" fmla="*/ 1571625 w 2014619"/>
              <a:gd name="connsiteY8" fmla="*/ 588169 h 866776"/>
              <a:gd name="connsiteX9" fmla="*/ 1142999 w 2014619"/>
              <a:gd name="connsiteY9" fmla="*/ 814388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578"/>
              <a:gd name="connsiteY0" fmla="*/ 862013 h 866776"/>
              <a:gd name="connsiteX1" fmla="*/ 773906 w 2014578"/>
              <a:gd name="connsiteY1" fmla="*/ 788194 h 866776"/>
              <a:gd name="connsiteX2" fmla="*/ 1564483 w 2014578"/>
              <a:gd name="connsiteY2" fmla="*/ 423863 h 866776"/>
              <a:gd name="connsiteX3" fmla="*/ 1795462 w 2014578"/>
              <a:gd name="connsiteY3" fmla="*/ 138113 h 866776"/>
              <a:gd name="connsiteX4" fmla="*/ 1728787 w 2014578"/>
              <a:gd name="connsiteY4" fmla="*/ 71438 h 866776"/>
              <a:gd name="connsiteX5" fmla="*/ 2014538 w 2014578"/>
              <a:gd name="connsiteY5" fmla="*/ 0 h 866776"/>
              <a:gd name="connsiteX6" fmla="*/ 1971675 w 2014578"/>
              <a:gd name="connsiteY6" fmla="*/ 342900 h 866776"/>
              <a:gd name="connsiteX7" fmla="*/ 1914524 w 2014578"/>
              <a:gd name="connsiteY7" fmla="*/ 290512 h 866776"/>
              <a:gd name="connsiteX8" fmla="*/ 1571625 w 2014578"/>
              <a:gd name="connsiteY8" fmla="*/ 588169 h 866776"/>
              <a:gd name="connsiteX9" fmla="*/ 1142999 w 2014578"/>
              <a:gd name="connsiteY9" fmla="*/ 814388 h 866776"/>
              <a:gd name="connsiteX10" fmla="*/ 352425 w 2014578"/>
              <a:gd name="connsiteY10" fmla="*/ 866776 h 866776"/>
              <a:gd name="connsiteX11" fmla="*/ 0 w 2014578"/>
              <a:gd name="connsiteY11" fmla="*/ 862013 h 866776"/>
              <a:gd name="connsiteX0" fmla="*/ 0 w 2014651"/>
              <a:gd name="connsiteY0" fmla="*/ 862013 h 866776"/>
              <a:gd name="connsiteX1" fmla="*/ 773906 w 2014651"/>
              <a:gd name="connsiteY1" fmla="*/ 788194 h 866776"/>
              <a:gd name="connsiteX2" fmla="*/ 1564483 w 2014651"/>
              <a:gd name="connsiteY2" fmla="*/ 423863 h 866776"/>
              <a:gd name="connsiteX3" fmla="*/ 1795462 w 2014651"/>
              <a:gd name="connsiteY3" fmla="*/ 138113 h 866776"/>
              <a:gd name="connsiteX4" fmla="*/ 1728787 w 2014651"/>
              <a:gd name="connsiteY4" fmla="*/ 71438 h 866776"/>
              <a:gd name="connsiteX5" fmla="*/ 2014538 w 2014651"/>
              <a:gd name="connsiteY5" fmla="*/ 0 h 866776"/>
              <a:gd name="connsiteX6" fmla="*/ 1971675 w 2014651"/>
              <a:gd name="connsiteY6" fmla="*/ 342900 h 866776"/>
              <a:gd name="connsiteX7" fmla="*/ 1914524 w 2014651"/>
              <a:gd name="connsiteY7" fmla="*/ 290512 h 866776"/>
              <a:gd name="connsiteX8" fmla="*/ 1571625 w 2014651"/>
              <a:gd name="connsiteY8" fmla="*/ 588169 h 866776"/>
              <a:gd name="connsiteX9" fmla="*/ 1142999 w 2014651"/>
              <a:gd name="connsiteY9" fmla="*/ 814388 h 866776"/>
              <a:gd name="connsiteX10" fmla="*/ 352425 w 2014651"/>
              <a:gd name="connsiteY10" fmla="*/ 866776 h 866776"/>
              <a:gd name="connsiteX11" fmla="*/ 0 w 2014651"/>
              <a:gd name="connsiteY11" fmla="*/ 862013 h 866776"/>
              <a:gd name="connsiteX0" fmla="*/ 0 w 2014538"/>
              <a:gd name="connsiteY0" fmla="*/ 862013 h 866776"/>
              <a:gd name="connsiteX1" fmla="*/ 773906 w 2014538"/>
              <a:gd name="connsiteY1" fmla="*/ 788194 h 866776"/>
              <a:gd name="connsiteX2" fmla="*/ 1564483 w 2014538"/>
              <a:gd name="connsiteY2" fmla="*/ 423863 h 866776"/>
              <a:gd name="connsiteX3" fmla="*/ 1795462 w 2014538"/>
              <a:gd name="connsiteY3" fmla="*/ 138113 h 866776"/>
              <a:gd name="connsiteX4" fmla="*/ 1728787 w 2014538"/>
              <a:gd name="connsiteY4" fmla="*/ 71438 h 866776"/>
              <a:gd name="connsiteX5" fmla="*/ 2014538 w 2014538"/>
              <a:gd name="connsiteY5" fmla="*/ 0 h 866776"/>
              <a:gd name="connsiteX6" fmla="*/ 1971675 w 2014538"/>
              <a:gd name="connsiteY6" fmla="*/ 342900 h 866776"/>
              <a:gd name="connsiteX7" fmla="*/ 1914524 w 2014538"/>
              <a:gd name="connsiteY7" fmla="*/ 290512 h 866776"/>
              <a:gd name="connsiteX8" fmla="*/ 1571625 w 2014538"/>
              <a:gd name="connsiteY8" fmla="*/ 588169 h 866776"/>
              <a:gd name="connsiteX9" fmla="*/ 1142999 w 2014538"/>
              <a:gd name="connsiteY9" fmla="*/ 814388 h 866776"/>
              <a:gd name="connsiteX10" fmla="*/ 352425 w 2014538"/>
              <a:gd name="connsiteY10" fmla="*/ 866776 h 866776"/>
              <a:gd name="connsiteX11" fmla="*/ 0 w 2014538"/>
              <a:gd name="connsiteY11" fmla="*/ 862013 h 866776"/>
              <a:gd name="connsiteX0" fmla="*/ 0 w 2014538"/>
              <a:gd name="connsiteY0" fmla="*/ 862013 h 866776"/>
              <a:gd name="connsiteX1" fmla="*/ 773906 w 2014538"/>
              <a:gd name="connsiteY1" fmla="*/ 788194 h 866776"/>
              <a:gd name="connsiteX2" fmla="*/ 1564483 w 2014538"/>
              <a:gd name="connsiteY2" fmla="*/ 423863 h 866776"/>
              <a:gd name="connsiteX3" fmla="*/ 1795462 w 2014538"/>
              <a:gd name="connsiteY3" fmla="*/ 138113 h 866776"/>
              <a:gd name="connsiteX4" fmla="*/ 1728787 w 2014538"/>
              <a:gd name="connsiteY4" fmla="*/ 71438 h 866776"/>
              <a:gd name="connsiteX5" fmla="*/ 2014538 w 2014538"/>
              <a:gd name="connsiteY5" fmla="*/ 0 h 866776"/>
              <a:gd name="connsiteX6" fmla="*/ 1971675 w 2014538"/>
              <a:gd name="connsiteY6" fmla="*/ 342900 h 866776"/>
              <a:gd name="connsiteX7" fmla="*/ 1914524 w 2014538"/>
              <a:gd name="connsiteY7" fmla="*/ 290512 h 866776"/>
              <a:gd name="connsiteX8" fmla="*/ 1571625 w 2014538"/>
              <a:gd name="connsiteY8" fmla="*/ 588169 h 866776"/>
              <a:gd name="connsiteX9" fmla="*/ 1119187 w 2014538"/>
              <a:gd name="connsiteY9" fmla="*/ 821532 h 866776"/>
              <a:gd name="connsiteX10" fmla="*/ 352425 w 2014538"/>
              <a:gd name="connsiteY10" fmla="*/ 866776 h 866776"/>
              <a:gd name="connsiteX11" fmla="*/ 0 w 2014538"/>
              <a:gd name="connsiteY11" fmla="*/ 862013 h 866776"/>
              <a:gd name="connsiteX0" fmla="*/ 0 w 2014538"/>
              <a:gd name="connsiteY0" fmla="*/ 862013 h 866776"/>
              <a:gd name="connsiteX1" fmla="*/ 773906 w 2014538"/>
              <a:gd name="connsiteY1" fmla="*/ 788194 h 866776"/>
              <a:gd name="connsiteX2" fmla="*/ 1564483 w 2014538"/>
              <a:gd name="connsiteY2" fmla="*/ 423863 h 866776"/>
              <a:gd name="connsiteX3" fmla="*/ 1795462 w 2014538"/>
              <a:gd name="connsiteY3" fmla="*/ 138113 h 866776"/>
              <a:gd name="connsiteX4" fmla="*/ 1728787 w 2014538"/>
              <a:gd name="connsiteY4" fmla="*/ 71438 h 866776"/>
              <a:gd name="connsiteX5" fmla="*/ 2014538 w 2014538"/>
              <a:gd name="connsiteY5" fmla="*/ 0 h 866776"/>
              <a:gd name="connsiteX6" fmla="*/ 1971675 w 2014538"/>
              <a:gd name="connsiteY6" fmla="*/ 342900 h 866776"/>
              <a:gd name="connsiteX7" fmla="*/ 1914524 w 2014538"/>
              <a:gd name="connsiteY7" fmla="*/ 290512 h 866776"/>
              <a:gd name="connsiteX8" fmla="*/ 1571625 w 2014538"/>
              <a:gd name="connsiteY8" fmla="*/ 588169 h 866776"/>
              <a:gd name="connsiteX9" fmla="*/ 1119187 w 2014538"/>
              <a:gd name="connsiteY9" fmla="*/ 821532 h 866776"/>
              <a:gd name="connsiteX10" fmla="*/ 352425 w 2014538"/>
              <a:gd name="connsiteY10" fmla="*/ 866776 h 866776"/>
              <a:gd name="connsiteX11" fmla="*/ 0 w 2014538"/>
              <a:gd name="connsiteY11" fmla="*/ 862013 h 86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4538" h="866776">
                <a:moveTo>
                  <a:pt x="0" y="862013"/>
                </a:moveTo>
                <a:cubicBezTo>
                  <a:pt x="70247" y="848916"/>
                  <a:pt x="485378" y="850900"/>
                  <a:pt x="773906" y="788194"/>
                </a:cubicBezTo>
                <a:cubicBezTo>
                  <a:pt x="1137047" y="686990"/>
                  <a:pt x="1222773" y="675085"/>
                  <a:pt x="1564483" y="423863"/>
                </a:cubicBezTo>
                <a:cubicBezTo>
                  <a:pt x="1739107" y="264319"/>
                  <a:pt x="1787525" y="185738"/>
                  <a:pt x="1795462" y="138113"/>
                </a:cubicBezTo>
                <a:lnTo>
                  <a:pt x="1728787" y="71438"/>
                </a:lnTo>
                <a:lnTo>
                  <a:pt x="2014538" y="0"/>
                </a:lnTo>
                <a:cubicBezTo>
                  <a:pt x="1999456" y="138906"/>
                  <a:pt x="2001044" y="92075"/>
                  <a:pt x="1971675" y="342900"/>
                </a:cubicBezTo>
                <a:lnTo>
                  <a:pt x="1914524" y="290512"/>
                </a:lnTo>
                <a:cubicBezTo>
                  <a:pt x="1812924" y="398462"/>
                  <a:pt x="1673225" y="501651"/>
                  <a:pt x="1571625" y="588169"/>
                </a:cubicBezTo>
                <a:cubicBezTo>
                  <a:pt x="1426368" y="705644"/>
                  <a:pt x="1300163" y="763588"/>
                  <a:pt x="1119187" y="821532"/>
                </a:cubicBezTo>
                <a:cubicBezTo>
                  <a:pt x="909637" y="873126"/>
                  <a:pt x="537369" y="860426"/>
                  <a:pt x="352425" y="866776"/>
                </a:cubicBezTo>
                <a:lnTo>
                  <a:pt x="0" y="862013"/>
                </a:lnTo>
                <a:close/>
              </a:path>
            </a:pathLst>
          </a:custGeom>
          <a:solidFill>
            <a:srgbClr val="FF33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2" name="円形吹き出し 21"/>
          <p:cNvSpPr/>
          <p:nvPr/>
        </p:nvSpPr>
        <p:spPr bwMode="auto">
          <a:xfrm>
            <a:off x="6957898" y="7493365"/>
            <a:ext cx="1382572" cy="521690"/>
          </a:xfrm>
          <a:prstGeom prst="wedgeEllipseCallout">
            <a:avLst>
              <a:gd name="adj1" fmla="val 57024"/>
              <a:gd name="adj2" fmla="val 111637"/>
            </a:avLst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直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近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年間で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2.6</a:t>
            </a:r>
            <a:r>
              <a:rPr lang="ja-JP" altLang="en-US" sz="12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兆円増加</a:t>
            </a:r>
            <a:endParaRPr kumimoji="1" lang="ja-JP" altLang="en-U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05" name="直線コネクタ 304"/>
          <p:cNvCxnSpPr/>
          <p:nvPr/>
        </p:nvCxnSpPr>
        <p:spPr bwMode="auto">
          <a:xfrm flipH="1">
            <a:off x="8450738" y="8241646"/>
            <a:ext cx="6382" cy="31941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11" name="二等辺三角形 310"/>
          <p:cNvSpPr/>
          <p:nvPr/>
        </p:nvSpPr>
        <p:spPr bwMode="auto">
          <a:xfrm>
            <a:off x="2949733" y="2941767"/>
            <a:ext cx="221376" cy="207067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200" dirty="0" smtClean="0">
                <a:ea typeface="ＭＳ Ｐゴシック" pitchFamily="50" charset="-128"/>
              </a:rPr>
              <a:t>27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12" name="二等辺三角形 311"/>
          <p:cNvSpPr/>
          <p:nvPr/>
        </p:nvSpPr>
        <p:spPr bwMode="auto">
          <a:xfrm>
            <a:off x="7678500" y="2550738"/>
            <a:ext cx="221376" cy="207067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200" dirty="0" smtClean="0">
                <a:ea typeface="ＭＳ Ｐゴシック" pitchFamily="50" charset="-128"/>
              </a:rPr>
              <a:t>28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95" name="二等辺三角形 394"/>
          <p:cNvSpPr/>
          <p:nvPr/>
        </p:nvSpPr>
        <p:spPr bwMode="auto">
          <a:xfrm>
            <a:off x="6346027" y="3468774"/>
            <a:ext cx="221376" cy="207067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200" dirty="0" smtClean="0">
                <a:ea typeface="ＭＳ Ｐゴシック" pitchFamily="50" charset="-128"/>
              </a:rPr>
              <a:t>29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96" name="二等辺三角形 395"/>
          <p:cNvSpPr/>
          <p:nvPr/>
        </p:nvSpPr>
        <p:spPr bwMode="auto">
          <a:xfrm>
            <a:off x="6162280" y="3891484"/>
            <a:ext cx="221376" cy="207067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200" dirty="0" smtClean="0">
                <a:ea typeface="ＭＳ Ｐゴシック" pitchFamily="50" charset="-128"/>
              </a:rPr>
              <a:t>30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02" name="二等辺三角形 401"/>
          <p:cNvSpPr/>
          <p:nvPr/>
        </p:nvSpPr>
        <p:spPr bwMode="auto">
          <a:xfrm>
            <a:off x="7359263" y="3410004"/>
            <a:ext cx="221376" cy="207067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200" dirty="0" smtClean="0">
                <a:ea typeface="ＭＳ Ｐゴシック" pitchFamily="50" charset="-128"/>
              </a:rPr>
              <a:t>31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04" name="二等辺三角形 403"/>
          <p:cNvSpPr/>
          <p:nvPr/>
        </p:nvSpPr>
        <p:spPr bwMode="auto">
          <a:xfrm>
            <a:off x="4998155" y="5058275"/>
            <a:ext cx="221376" cy="207067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200" dirty="0" smtClean="0">
                <a:ea typeface="ＭＳ Ｐゴシック" pitchFamily="50" charset="-128"/>
              </a:rPr>
              <a:t>32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05" name="二等辺三角形 404"/>
          <p:cNvSpPr/>
          <p:nvPr/>
        </p:nvSpPr>
        <p:spPr bwMode="auto">
          <a:xfrm>
            <a:off x="5083206" y="6044420"/>
            <a:ext cx="221376" cy="207067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200" dirty="0" smtClean="0">
                <a:ea typeface="ＭＳ Ｐゴシック" pitchFamily="50" charset="-128"/>
              </a:rPr>
              <a:t>33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06" name="二等辺三角形 405"/>
          <p:cNvSpPr/>
          <p:nvPr/>
        </p:nvSpPr>
        <p:spPr bwMode="auto">
          <a:xfrm>
            <a:off x="5052051" y="5367798"/>
            <a:ext cx="221376" cy="207067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200" dirty="0" smtClean="0">
                <a:ea typeface="ＭＳ Ｐゴシック" pitchFamily="50" charset="-128"/>
              </a:rPr>
              <a:t>34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07" name="二等辺三角形 406"/>
          <p:cNvSpPr/>
          <p:nvPr/>
        </p:nvSpPr>
        <p:spPr bwMode="auto">
          <a:xfrm>
            <a:off x="6618184" y="5791015"/>
            <a:ext cx="221376" cy="207067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200" dirty="0" smtClean="0">
                <a:ea typeface="ＭＳ Ｐゴシック" pitchFamily="50" charset="-128"/>
              </a:rPr>
              <a:t>35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08" name="二等辺三角形 407"/>
          <p:cNvSpPr/>
          <p:nvPr/>
        </p:nvSpPr>
        <p:spPr bwMode="auto">
          <a:xfrm>
            <a:off x="6458573" y="6064919"/>
            <a:ext cx="221376" cy="207067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200" dirty="0" smtClean="0">
                <a:ea typeface="ＭＳ Ｐゴシック" pitchFamily="50" charset="-128"/>
              </a:rPr>
              <a:t>36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03" name="円形吹き出し 302"/>
          <p:cNvSpPr/>
          <p:nvPr/>
        </p:nvSpPr>
        <p:spPr bwMode="auto">
          <a:xfrm>
            <a:off x="857044" y="7413810"/>
            <a:ext cx="1382572" cy="521690"/>
          </a:xfrm>
          <a:prstGeom prst="wedgeEllipseCallout">
            <a:avLst>
              <a:gd name="adj1" fmla="val 57024"/>
              <a:gd name="adj2" fmla="val 111637"/>
            </a:avLst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直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近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年間で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12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2.2</a:t>
            </a:r>
            <a:r>
              <a:rPr lang="ja-JP" altLang="en-US" sz="12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兆円増加</a:t>
            </a:r>
            <a:endParaRPr kumimoji="1" lang="ja-JP" altLang="en-U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05591" y="8751770"/>
            <a:ext cx="372670" cy="11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9" name="正方形/長方形 258"/>
          <p:cNvSpPr/>
          <p:nvPr/>
        </p:nvSpPr>
        <p:spPr>
          <a:xfrm>
            <a:off x="4242500" y="3211505"/>
            <a:ext cx="2108269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 sz="1800" dirty="0">
                <a:ln w="9525">
                  <a:noFill/>
                </a:ln>
                <a:solidFill>
                  <a:srgbClr val="FF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eiryo UI" panose="020B0604030504040204" pitchFamily="50" charset="-128"/>
              </a:rPr>
              <a:t>淀川左岸線</a:t>
            </a:r>
            <a:r>
              <a:rPr lang="ja-JP" altLang="en-US" sz="1800" dirty="0" smtClean="0">
                <a:ln w="9525">
                  <a:noFill/>
                </a:ln>
                <a:solidFill>
                  <a:srgbClr val="FF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eiryo UI" panose="020B0604030504040204" pitchFamily="50" charset="-128"/>
              </a:rPr>
              <a:t>延伸部</a:t>
            </a:r>
            <a:endParaRPr lang="ja-JP" altLang="en-US" sz="1800" dirty="0">
              <a:ln w="9525">
                <a:noFill/>
              </a:ln>
              <a:solidFill>
                <a:srgbClr val="FFFFFF"/>
              </a:solidFill>
            </a:endParaRPr>
          </a:p>
        </p:txBody>
      </p:sp>
      <p:sp>
        <p:nvSpPr>
          <p:cNvPr id="261" name="フリーフォーム 260"/>
          <p:cNvSpPr/>
          <p:nvPr/>
        </p:nvSpPr>
        <p:spPr bwMode="auto">
          <a:xfrm>
            <a:off x="5312244" y="3542302"/>
            <a:ext cx="895350" cy="1181100"/>
          </a:xfrm>
          <a:custGeom>
            <a:avLst/>
            <a:gdLst>
              <a:gd name="connsiteX0" fmla="*/ 152400 w 895350"/>
              <a:gd name="connsiteY0" fmla="*/ 0 h 1181100"/>
              <a:gd name="connsiteX1" fmla="*/ 895350 w 895350"/>
              <a:gd name="connsiteY1" fmla="*/ 1181100 h 1181100"/>
              <a:gd name="connsiteX2" fmla="*/ 0 w 895350"/>
              <a:gd name="connsiteY2" fmla="*/ 38100 h 1181100"/>
              <a:gd name="connsiteX3" fmla="*/ 152400 w 895350"/>
              <a:gd name="connsiteY3" fmla="*/ 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5350" h="1181100">
                <a:moveTo>
                  <a:pt x="152400" y="0"/>
                </a:moveTo>
                <a:lnTo>
                  <a:pt x="895350" y="1181100"/>
                </a:lnTo>
                <a:lnTo>
                  <a:pt x="0" y="381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94" name="タイトル 1"/>
          <p:cNvSpPr txBox="1">
            <a:spLocks/>
          </p:cNvSpPr>
          <p:nvPr/>
        </p:nvSpPr>
        <p:spPr>
          <a:xfrm>
            <a:off x="0" y="37651"/>
            <a:ext cx="12801600" cy="533227"/>
          </a:xfrm>
          <a:prstGeom prst="rect">
            <a:avLst/>
          </a:prstGeom>
          <a:gradFill>
            <a:gsLst>
              <a:gs pos="99167">
                <a:srgbClr val="F8F8F8"/>
              </a:gs>
              <a:gs pos="0">
                <a:srgbClr val="00B0F0"/>
              </a:gs>
              <a:gs pos="50000">
                <a:srgbClr val="99CCFF"/>
              </a:gs>
              <a:gs pos="90000">
                <a:srgbClr val="F8F8F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92" tIns="65096" rIns="130192" bIns="65096" rtlCol="0" anchor="ctr"/>
          <a:lstStyle>
            <a:defPPr>
              <a:defRPr lang="ja-JP"/>
            </a:defPPr>
            <a:lvl1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ja-JP" altLang="en-US" sz="2800" dirty="0" smtClean="0">
                <a:solidFill>
                  <a:schemeClr val="tx1"/>
                </a:solidFill>
              </a:rPr>
              <a:t>　</a:t>
            </a:r>
            <a:r>
              <a:rPr lang="ja-JP" altLang="en-US" sz="2800" dirty="0">
                <a:solidFill>
                  <a:srgbClr val="000099"/>
                </a:solidFill>
              </a:rPr>
              <a:t>物流効率化による大型物流施設など、さらなる民間投資を</a:t>
            </a:r>
            <a:r>
              <a:rPr lang="ja-JP" altLang="en-US" sz="2800" dirty="0" smtClean="0">
                <a:solidFill>
                  <a:srgbClr val="000099"/>
                </a:solidFill>
              </a:rPr>
              <a:t>誘発</a:t>
            </a:r>
            <a:endParaRPr lang="ja-JP" altLang="en-US" sz="2800" dirty="0">
              <a:solidFill>
                <a:srgbClr val="000099"/>
              </a:solidFill>
            </a:endParaRPr>
          </a:p>
        </p:txBody>
      </p:sp>
      <p:cxnSp>
        <p:nvCxnSpPr>
          <p:cNvPr id="410" name="直線コネクタ 409"/>
          <p:cNvCxnSpPr/>
          <p:nvPr/>
        </p:nvCxnSpPr>
        <p:spPr>
          <a:xfrm>
            <a:off x="5446" y="613860"/>
            <a:ext cx="12796206" cy="0"/>
          </a:xfrm>
          <a:prstGeom prst="line">
            <a:avLst/>
          </a:prstGeom>
          <a:ln w="10160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" name="正方形/長方形 411"/>
          <p:cNvSpPr/>
          <p:nvPr/>
        </p:nvSpPr>
        <p:spPr>
          <a:xfrm>
            <a:off x="11014673" y="25992"/>
            <a:ext cx="1791771" cy="55399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400" dirty="0" smtClean="0">
                <a:solidFill>
                  <a:srgbClr val="FFFF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参考資料</a:t>
            </a:r>
            <a:r>
              <a:rPr lang="en-US" altLang="ja-JP" sz="2400" dirty="0" smtClean="0">
                <a:solidFill>
                  <a:srgbClr val="FFFF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</a:p>
        </p:txBody>
      </p:sp>
      <p:sp>
        <p:nvSpPr>
          <p:cNvPr id="294" name="テキスト ボックス 195"/>
          <p:cNvSpPr txBox="1"/>
          <p:nvPr/>
        </p:nvSpPr>
        <p:spPr>
          <a:xfrm rot="19089151">
            <a:off x="6684027" y="4410491"/>
            <a:ext cx="846386" cy="16927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+mn-cs"/>
              </a:defRPr>
            </a:lvl1pPr>
            <a:lvl2pPr marL="640080" algn="l" rtl="0" fontAlgn="base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+mn-cs"/>
              </a:defRPr>
            </a:lvl2pPr>
            <a:lvl3pPr marL="1280160" algn="l" rtl="0" fontAlgn="base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+mn-cs"/>
              </a:defRPr>
            </a:lvl3pPr>
            <a:lvl4pPr marL="1920240" algn="l" rtl="0" fontAlgn="base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+mn-cs"/>
              </a:defRPr>
            </a:lvl4pPr>
            <a:lvl5pPr marL="2560320" algn="l" rtl="0" fontAlgn="base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+mn-cs"/>
              </a:defRPr>
            </a:lvl5pPr>
            <a:lvl6pPr marL="3200400" algn="l" defTabSz="1280160" rtl="0" eaLnBrk="1" latinLnBrk="0" hangingPunct="1">
              <a:defRPr kumimoji="1" sz="1300" kern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+mn-cs"/>
              </a:defRPr>
            </a:lvl6pPr>
            <a:lvl7pPr marL="3840480" algn="l" defTabSz="1280160" rtl="0" eaLnBrk="1" latinLnBrk="0" hangingPunct="1">
              <a:defRPr kumimoji="1" sz="1300" kern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+mn-cs"/>
              </a:defRPr>
            </a:lvl7pPr>
            <a:lvl8pPr marL="4480560" algn="l" defTabSz="1280160" rtl="0" eaLnBrk="1" latinLnBrk="0" hangingPunct="1">
              <a:defRPr kumimoji="1" sz="1300" kern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+mn-cs"/>
              </a:defRPr>
            </a:lvl8pPr>
            <a:lvl9pPr marL="5120640" algn="l" defTabSz="1280160" rtl="0" eaLnBrk="1" latinLnBrk="0" hangingPunct="1">
              <a:defRPr kumimoji="1" sz="1300" kern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+mn-cs"/>
              </a:defRPr>
            </a:lvl9pPr>
          </a:lstStyle>
          <a:p>
            <a:r>
              <a:rPr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第二京阪道路</a:t>
            </a:r>
            <a:endParaRPr lang="ja-JP" altLang="en-US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67" y="5415038"/>
            <a:ext cx="863000" cy="57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66860" y="788378"/>
            <a:ext cx="12495156" cy="769441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sz="2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国土軸と大阪湾ベイエリアの</a:t>
            </a:r>
            <a:r>
              <a:rPr lang="ja-JP" altLang="en-US" sz="22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直結によって、</a:t>
            </a:r>
            <a:r>
              <a:rPr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第二</a:t>
            </a:r>
            <a:r>
              <a:rPr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京阪などの高速道路沿道</a:t>
            </a:r>
            <a:r>
              <a:rPr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</a:t>
            </a:r>
            <a:endParaRPr lang="en-US" altLang="ja-JP" sz="2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2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</a:t>
            </a:r>
            <a:r>
              <a:rPr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関空、阪神港を有する臨海部等において大型物流施設や製造、研究開発拠点等の</a:t>
            </a:r>
            <a:r>
              <a:rPr lang="ja-JP" altLang="en-US" sz="22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広域的な立地を促進</a:t>
            </a:r>
            <a:endParaRPr lang="ja-JP" altLang="en-US" sz="2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513" y="1605328"/>
            <a:ext cx="3095775" cy="57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0" name="正方形/長方形 239"/>
          <p:cNvSpPr>
            <a:spLocks noChangeAspect="1"/>
          </p:cNvSpPr>
          <p:nvPr/>
        </p:nvSpPr>
        <p:spPr>
          <a:xfrm>
            <a:off x="9664672" y="7579161"/>
            <a:ext cx="2700000" cy="1826077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0" tIns="64008" rIns="0" bIns="64008">
            <a:spAutoFit/>
          </a:bodyPr>
          <a:lstStyle/>
          <a:p>
            <a:r>
              <a:rPr lang="ja-JP" altLang="en-US" b="1" dirty="0" smtClean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  <a:endParaRPr lang="en-US" altLang="ja-JP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2" name="正方形/長方形 241"/>
          <p:cNvSpPr/>
          <p:nvPr/>
        </p:nvSpPr>
        <p:spPr>
          <a:xfrm>
            <a:off x="9664673" y="7327098"/>
            <a:ext cx="2700000" cy="313932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txBody>
          <a:bodyPr wrap="square" lIns="0" tIns="64008" rIns="0" bIns="64008">
            <a:spAutoFit/>
          </a:bodyPr>
          <a:lstStyle/>
          <a:p>
            <a:pPr algn="ctr"/>
            <a:r>
              <a:rPr lang="en-US" altLang="ja-JP" sz="12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H24</a:t>
            </a:r>
            <a:r>
              <a:rPr lang="ja-JP" altLang="en-US" sz="12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以降の大型物流施設立地件数</a:t>
            </a:r>
            <a:endParaRPr lang="ja-JP" altLang="en-US" sz="1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3" name="正方形/長方形 242"/>
          <p:cNvSpPr/>
          <p:nvPr/>
        </p:nvSpPr>
        <p:spPr bwMode="auto">
          <a:xfrm>
            <a:off x="9802903" y="7666684"/>
            <a:ext cx="2677882" cy="6651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大型物流施設の立地が内陸部に</a:t>
            </a:r>
            <a:endParaRPr kumimoji="1" lang="en-US" alt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広がりをみせている</a:t>
            </a:r>
          </a:p>
        </p:txBody>
      </p:sp>
      <p:graphicFrame>
        <p:nvGraphicFramePr>
          <p:cNvPr id="249" name="グラフ 2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797812"/>
              </p:ext>
            </p:extLst>
          </p:nvPr>
        </p:nvGraphicFramePr>
        <p:xfrm>
          <a:off x="9686790" y="8093533"/>
          <a:ext cx="2229495" cy="1360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50" name="正方形/長方形 249"/>
          <p:cNvSpPr/>
          <p:nvPr/>
        </p:nvSpPr>
        <p:spPr bwMode="auto">
          <a:xfrm>
            <a:off x="11769583" y="9155874"/>
            <a:ext cx="506524" cy="2710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kumimoji="1" lang="ja-JP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件</a:t>
            </a:r>
            <a:r>
              <a:rPr kumimoji="1" lang="en-US" altLang="ja-JP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kumimoji="1" lang="ja-JP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4" name="正方形/長方形 263"/>
          <p:cNvSpPr/>
          <p:nvPr/>
        </p:nvSpPr>
        <p:spPr bwMode="auto">
          <a:xfrm>
            <a:off x="10347746" y="8788222"/>
            <a:ext cx="522945" cy="2710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5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府内</a:t>
            </a:r>
          </a:p>
        </p:txBody>
      </p:sp>
      <p:sp>
        <p:nvSpPr>
          <p:cNvPr id="300" name="正方形/長方形 299"/>
          <p:cNvSpPr/>
          <p:nvPr/>
        </p:nvSpPr>
        <p:spPr bwMode="auto">
          <a:xfrm>
            <a:off x="11120602" y="8798980"/>
            <a:ext cx="522945" cy="2710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5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府外</a:t>
            </a:r>
          </a:p>
        </p:txBody>
      </p:sp>
    </p:spTree>
    <p:extLst>
      <p:ext uri="{BB962C8B-B14F-4D97-AF65-F5344CB8AC3E}">
        <p14:creationId xmlns:p14="http://schemas.microsoft.com/office/powerpoint/2010/main" val="279687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noFill/>
        <a:ln w="444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  <a:effectLst/>
      </a:spPr>
      <a:bodyPr wrap="square">
        <a:spAutoFit/>
      </a:bodyPr>
      <a:lstStyle>
        <a:defPPr>
          <a:lnSpc>
            <a:spcPts val="600"/>
          </a:lnSpc>
          <a:spcBef>
            <a:spcPct val="50000"/>
          </a:spcBef>
          <a:defRPr sz="1000" b="1" dirty="0" smtClean="0">
            <a:solidFill>
              <a:srgbClr val="FF0000"/>
            </a:solidFill>
            <a:ea typeface="VL Pゴシック" pitchFamily="50" charset="-128"/>
          </a:defRPr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0C20BB0A50B3045A02625826B3BB5E5" ma:contentTypeVersion="0" ma:contentTypeDescription="新しいドキュメントを作成します。" ma:contentTypeScope="" ma:versionID="ef7fab468eba2f43f32e0fc01fe48e98">
  <xsd:schema xmlns:xsd="http://www.w3.org/2001/XMLSchema" xmlns:p="http://schemas.microsoft.com/office/2006/metadata/properties" targetNamespace="http://schemas.microsoft.com/office/2006/metadata/properties" ma:root="true" ma:fieldsID="f4cff559f9a06213828a8956bc5bb22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 ma:readOnly="true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267CB3D-AA9B-429E-9D4F-1D05A776B9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95E0AF4-5E30-42C2-BA55-C17C3EC79D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B3A762-C6A4-488F-B1A4-C95CA4E20E31}">
  <ds:schemaRefs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61403</TotalTime>
  <Words>245</Words>
  <Application>Microsoft Office PowerPoint</Application>
  <PresentationFormat>A3 297x420 mm</PresentationFormat>
  <Paragraphs>111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標準デザイン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hiromoto_teruo</dc:creator>
  <cp:lastModifiedBy>HOSTNAME</cp:lastModifiedBy>
  <cp:revision>5323</cp:revision>
  <cp:lastPrinted>2017-01-20T03:19:31Z</cp:lastPrinted>
  <dcterms:created xsi:type="dcterms:W3CDTF">2007-10-16T11:02:07Z</dcterms:created>
  <dcterms:modified xsi:type="dcterms:W3CDTF">2017-01-27T06:51:50Z</dcterms:modified>
</cp:coreProperties>
</file>