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61" r:id="rId2"/>
    <p:sldId id="262" r:id="rId3"/>
  </p:sldIdLst>
  <p:sldSz cx="13500100" cy="96012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5A5A5A"/>
    <a:srgbClr val="0066FF"/>
    <a:srgbClr val="05BEFF"/>
    <a:srgbClr val="00CC00"/>
    <a:srgbClr val="D00086"/>
    <a:srgbClr val="0000FF"/>
    <a:srgbClr val="FF6600"/>
    <a:srgbClr val="FFC8A3"/>
    <a:srgbClr val="E57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32" autoAdjust="0"/>
    <p:restoredTop sz="94434" autoAdjust="0"/>
  </p:normalViewPr>
  <p:slideViewPr>
    <p:cSldViewPr snapToGrid="0">
      <p:cViewPr varScale="1">
        <p:scale>
          <a:sx n="53" d="100"/>
          <a:sy n="53" d="100"/>
        </p:scale>
        <p:origin x="154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5968" tIns="47985" rIns="95968" bIns="4798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5968" tIns="47985" rIns="95968" bIns="47985" rtlCol="0"/>
          <a:lstStyle>
            <a:lvl1pPr algn="r">
              <a:defRPr sz="1200"/>
            </a:lvl1pPr>
          </a:lstStyle>
          <a:p>
            <a:fld id="{269BB823-54AB-4CC9-B263-C988F2AC51FB}" type="datetimeFigureOut">
              <a:rPr kumimoji="1" lang="ja-JP" altLang="en-US" smtClean="0"/>
              <a:t>2023/12/25</a:t>
            </a:fld>
            <a:endParaRPr kumimoji="1" lang="ja-JP" altLang="en-US"/>
          </a:p>
        </p:txBody>
      </p:sp>
      <p:sp>
        <p:nvSpPr>
          <p:cNvPr id="4" name="スライド イメージ プレースホルダー 3"/>
          <p:cNvSpPr>
            <a:spLocks noGrp="1" noRot="1" noChangeAspect="1"/>
          </p:cNvSpPr>
          <p:nvPr>
            <p:ph type="sldImg" idx="2"/>
          </p:nvPr>
        </p:nvSpPr>
        <p:spPr>
          <a:xfrm>
            <a:off x="1044575" y="1241425"/>
            <a:ext cx="4718050" cy="3354388"/>
          </a:xfrm>
          <a:prstGeom prst="rect">
            <a:avLst/>
          </a:prstGeom>
          <a:noFill/>
          <a:ln w="12700">
            <a:solidFill>
              <a:prstClr val="black"/>
            </a:solidFill>
          </a:ln>
        </p:spPr>
        <p:txBody>
          <a:bodyPr vert="horz" lIns="95968" tIns="47985" rIns="95968" bIns="47985"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968" tIns="47985" rIns="95968" bIns="479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7" cy="498692"/>
          </a:xfrm>
          <a:prstGeom prst="rect">
            <a:avLst/>
          </a:prstGeom>
        </p:spPr>
        <p:txBody>
          <a:bodyPr vert="horz" lIns="95968" tIns="47985" rIns="95968" bIns="4798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2"/>
          </a:xfrm>
          <a:prstGeom prst="rect">
            <a:avLst/>
          </a:prstGeom>
        </p:spPr>
        <p:txBody>
          <a:bodyPr vert="horz" lIns="95968" tIns="47985" rIns="95968" bIns="47985" rtlCol="0" anchor="b"/>
          <a:lstStyle>
            <a:lvl1pPr algn="r">
              <a:defRPr sz="1200"/>
            </a:lvl1pPr>
          </a:lstStyle>
          <a:p>
            <a:fld id="{0D36E080-65FD-43A9-9AF7-93FBDB2F32C8}" type="slidenum">
              <a:rPr kumimoji="1" lang="ja-JP" altLang="en-US" smtClean="0"/>
              <a:t>‹#›</a:t>
            </a:fld>
            <a:endParaRPr kumimoji="1" lang="ja-JP" altLang="en-US"/>
          </a:p>
        </p:txBody>
      </p:sp>
    </p:spTree>
    <p:extLst>
      <p:ext uri="{BB962C8B-B14F-4D97-AF65-F5344CB8AC3E}">
        <p14:creationId xmlns:p14="http://schemas.microsoft.com/office/powerpoint/2010/main" val="1490189246"/>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12508" y="1571308"/>
            <a:ext cx="11475085"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87513" y="5042853"/>
            <a:ext cx="10125075"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405060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23261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61010" y="511175"/>
            <a:ext cx="2910959"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28133" y="511175"/>
            <a:ext cx="8564126"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267047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6314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21101" y="2393635"/>
            <a:ext cx="11643836"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21101" y="6425250"/>
            <a:ext cx="11643836"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44172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28132" y="2555875"/>
            <a:ext cx="5737543"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834425" y="2555875"/>
            <a:ext cx="5737543"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90404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29890" y="511177"/>
            <a:ext cx="11643836"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9892" y="2353628"/>
            <a:ext cx="5711174"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929892" y="3507105"/>
            <a:ext cx="5711174"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834426" y="2353628"/>
            <a:ext cx="5739301"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834426" y="3507105"/>
            <a:ext cx="5739301"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60742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51480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48310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9890" y="640080"/>
            <a:ext cx="4354134"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739301" y="1382397"/>
            <a:ext cx="6834426"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29890" y="2880360"/>
            <a:ext cx="4354134"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327972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29890" y="640080"/>
            <a:ext cx="4354134"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739301" y="1382397"/>
            <a:ext cx="6834426"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929890" y="2880360"/>
            <a:ext cx="4354134"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4B944D-615C-4A04-BD95-CDC16B8C7652}" type="datetimeFigureOut">
              <a:rPr kumimoji="1" lang="ja-JP" altLang="en-US" smtClean="0"/>
              <a:t>2023/12/25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395873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132" y="511177"/>
            <a:ext cx="11643836"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8132" y="2555875"/>
            <a:ext cx="11643836"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28132" y="8898892"/>
            <a:ext cx="3037523"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74B944D-615C-4A04-BD95-CDC16B8C7652}" type="datetimeFigureOut">
              <a:rPr kumimoji="1" lang="ja-JP" altLang="en-US" smtClean="0"/>
              <a:t>2023/12/25</a:t>
            </a:fld>
            <a:endParaRPr kumimoji="1" lang="ja-JP" altLang="en-US"/>
          </a:p>
        </p:txBody>
      </p:sp>
      <p:sp>
        <p:nvSpPr>
          <p:cNvPr id="5" name="Footer Placeholder 4"/>
          <p:cNvSpPr>
            <a:spLocks noGrp="1"/>
          </p:cNvSpPr>
          <p:nvPr>
            <p:ph type="ftr" sz="quarter" idx="3"/>
          </p:nvPr>
        </p:nvSpPr>
        <p:spPr>
          <a:xfrm>
            <a:off x="4471908" y="8898892"/>
            <a:ext cx="4556284"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534445" y="8898892"/>
            <a:ext cx="3037523"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3762675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8BD5768B-AF89-04B9-EC7C-6F0D30D55B30}"/>
              </a:ext>
            </a:extLst>
          </p:cNvPr>
          <p:cNvGrpSpPr/>
          <p:nvPr/>
        </p:nvGrpSpPr>
        <p:grpSpPr>
          <a:xfrm>
            <a:off x="6904164" y="5133044"/>
            <a:ext cx="4389609" cy="1725104"/>
            <a:chOff x="474860" y="2255213"/>
            <a:chExt cx="4389609" cy="1725104"/>
          </a:xfrm>
        </p:grpSpPr>
        <p:sp>
          <p:nvSpPr>
            <p:cNvPr id="24" name="円/楕円 29">
              <a:extLst>
                <a:ext uri="{FF2B5EF4-FFF2-40B4-BE49-F238E27FC236}">
                  <a16:creationId xmlns:a16="http://schemas.microsoft.com/office/drawing/2014/main" id="{BD1E9DD3-20FD-C44C-F17C-6E6FE712CADE}"/>
                </a:ext>
              </a:extLst>
            </p:cNvPr>
            <p:cNvSpPr/>
            <p:nvPr/>
          </p:nvSpPr>
          <p:spPr bwMode="auto">
            <a:xfrm>
              <a:off x="1507318" y="2320706"/>
              <a:ext cx="2181323" cy="1529861"/>
            </a:xfrm>
            <a:prstGeom prst="ellipse">
              <a:avLst/>
            </a:prstGeom>
            <a:noFill/>
            <a:ln w="511175" cap="rnd">
              <a:solidFill>
                <a:srgbClr val="FF0000">
                  <a:alpha val="64000"/>
                </a:srgbClr>
              </a:solidFill>
              <a:prstDash val="solid"/>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7" name="AutoShape 4">
              <a:extLst>
                <a:ext uri="{FF2B5EF4-FFF2-40B4-BE49-F238E27FC236}">
                  <a16:creationId xmlns:a16="http://schemas.microsoft.com/office/drawing/2014/main" id="{998CEADF-7835-B1F3-C395-2C7E2B42ECC9}"/>
                </a:ext>
              </a:extLst>
            </p:cNvPr>
            <p:cNvSpPr>
              <a:spLocks noChangeArrowheads="1"/>
            </p:cNvSpPr>
            <p:nvPr/>
          </p:nvSpPr>
          <p:spPr bwMode="auto">
            <a:xfrm>
              <a:off x="3466657" y="2255213"/>
              <a:ext cx="1397812" cy="601363"/>
            </a:xfrm>
            <a:prstGeom prst="roundRect">
              <a:avLst>
                <a:gd name="adj" fmla="val 10476"/>
              </a:avLst>
            </a:prstGeom>
            <a:solidFill>
              <a:srgbClr val="FFF3FB"/>
            </a:solidFill>
            <a:ln w="15875">
              <a:solidFill>
                <a:srgbClr val="FF3399"/>
              </a:solidFill>
              <a:round/>
              <a:headEnd/>
              <a:tailEnd/>
            </a:ln>
            <a:effectLst/>
          </p:spPr>
          <p:txBody>
            <a:bodyPr lIns="36000" tIns="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lnSpc>
                  <a:spcPts val="1300"/>
                </a:lnSpc>
                <a:spcBef>
                  <a:spcPts val="0"/>
                </a:spcBef>
                <a:buNone/>
                <a:defRPr/>
              </a:pPr>
              <a:r>
                <a:rPr lang="ja-JP" altLang="en-US" sz="9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商業系機能</a:t>
              </a:r>
              <a:r>
                <a:rPr lang="ja-JP" altLang="en-US" sz="6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（国際交流促進）</a:t>
              </a: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一般的な商業機能に加え、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例えば、国際色ある賑わい交流機能</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や集客機能</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AutoShape 4">
              <a:extLst>
                <a:ext uri="{FF2B5EF4-FFF2-40B4-BE49-F238E27FC236}">
                  <a16:creationId xmlns:a16="http://schemas.microsoft.com/office/drawing/2014/main" id="{48EED1D3-CE7D-4144-8FE9-85F4A6159026}"/>
                </a:ext>
              </a:extLst>
            </p:cNvPr>
            <p:cNvSpPr>
              <a:spLocks noChangeArrowheads="1"/>
            </p:cNvSpPr>
            <p:nvPr/>
          </p:nvSpPr>
          <p:spPr bwMode="auto">
            <a:xfrm>
              <a:off x="3471481" y="3302413"/>
              <a:ext cx="1383700" cy="655550"/>
            </a:xfrm>
            <a:prstGeom prst="roundRect">
              <a:avLst>
                <a:gd name="adj" fmla="val 10476"/>
              </a:avLst>
            </a:prstGeom>
            <a:solidFill>
              <a:srgbClr val="FFFAEB"/>
            </a:solidFill>
            <a:ln w="15875">
              <a:solidFill>
                <a:schemeClr val="accent4"/>
              </a:solidFill>
              <a:round/>
              <a:headEnd/>
              <a:tailEnd/>
            </a:ln>
            <a:effectLst/>
          </p:spPr>
          <p:txBody>
            <a:bodyPr lIns="36000" tIns="3600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lnSpc>
                  <a:spcPts val="700"/>
                </a:lnSpc>
                <a:spcBef>
                  <a:spcPts val="0"/>
                </a:spcBef>
                <a:buNone/>
                <a:defRPr/>
              </a:pPr>
              <a:r>
                <a:rPr lang="ja-JP" altLang="en-US" sz="9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居住・健康医療系機能</a:t>
              </a:r>
              <a:endParaRPr lang="en-US" altLang="ja-JP" sz="9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gn="ctr">
                <a:lnSpc>
                  <a:spcPts val="600"/>
                </a:lnSpc>
                <a:spcBef>
                  <a:spcPts val="0"/>
                </a:spcBef>
                <a:buNone/>
                <a:defRPr/>
              </a:pPr>
              <a:r>
                <a:rPr lang="ja-JP" altLang="en-US" sz="600" dirty="0">
                  <a:solidFill>
                    <a:srgbClr val="FF6600"/>
                  </a:solidFill>
                  <a:latin typeface="HGPｺﾞｼｯｸE" panose="020B0900000000000000" pitchFamily="50" charset="-128"/>
                  <a:ea typeface="HGPｺﾞｼｯｸE" panose="020B0900000000000000" pitchFamily="50" charset="-128"/>
                  <a:cs typeface="メイリオ" panose="020B0604030504040204" pitchFamily="50" charset="-128"/>
                </a:rPr>
                <a:t>（多世代交流・スマートエイジング促進）</a:t>
              </a: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一般的な居住機能に加え、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例えば、多世代交流機能やスマート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ハウス等の情報発信機能 等</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AutoShape 4">
              <a:extLst>
                <a:ext uri="{FF2B5EF4-FFF2-40B4-BE49-F238E27FC236}">
                  <a16:creationId xmlns:a16="http://schemas.microsoft.com/office/drawing/2014/main" id="{521D142E-B0C2-62D6-690B-BD4C51ADF520}"/>
                </a:ext>
              </a:extLst>
            </p:cNvPr>
            <p:cNvSpPr>
              <a:spLocks noChangeArrowheads="1"/>
            </p:cNvSpPr>
            <p:nvPr/>
          </p:nvSpPr>
          <p:spPr bwMode="auto">
            <a:xfrm>
              <a:off x="474860" y="3326267"/>
              <a:ext cx="1277875" cy="654050"/>
            </a:xfrm>
            <a:prstGeom prst="roundRect">
              <a:avLst>
                <a:gd name="adj" fmla="val 10476"/>
              </a:avLst>
            </a:prstGeom>
            <a:solidFill>
              <a:srgbClr val="FDFCFE"/>
            </a:solidFill>
            <a:ln w="15875">
              <a:solidFill>
                <a:srgbClr val="7030A0"/>
              </a:solidFill>
              <a:round/>
              <a:headEnd/>
              <a:tailEnd/>
            </a:ln>
            <a:effectLst/>
          </p:spPr>
          <p:txBody>
            <a:bodyPr lIns="36000" tIns="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nSpc>
                  <a:spcPts val="1300"/>
                </a:lnSpc>
                <a:spcBef>
                  <a:spcPts val="0"/>
                </a:spcBef>
                <a:buNone/>
                <a:defRPr/>
              </a:pPr>
              <a:r>
                <a:rPr lang="ja-JP" altLang="en-US" sz="800" b="1"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宿泊系機能</a:t>
              </a:r>
              <a:endParaRPr lang="en-US" altLang="ja-JP" sz="800" b="1"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600"/>
                </a:lnSpc>
                <a:spcBef>
                  <a:spcPts val="0"/>
                </a:spcBef>
                <a:buNone/>
                <a:defRPr/>
              </a:pPr>
              <a:r>
                <a:rPr lang="ja-JP" altLang="en-US" sz="6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（学術交流・ビジネス交流促進）</a:t>
              </a: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観光客向けの宿泊機能に加え、</a:t>
              </a:r>
            </a:p>
            <a:p>
              <a:pPr marL="0" lvl="1">
                <a:lnSpc>
                  <a:spcPts val="5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a:t>
              </a:r>
              <a:r>
                <a:rPr lang="en-US" altLang="ja-JP" sz="600" dirty="0">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関連機能や</a:t>
              </a:r>
              <a:r>
                <a:rPr lang="zh-TW" altLang="en-US" sz="600" dirty="0">
                  <a:latin typeface="メイリオ" panose="020B0604030504040204" pitchFamily="50" charset="-128"/>
                  <a:ea typeface="メイリオ" panose="020B0604030504040204" pitchFamily="50" charset="-128"/>
                  <a:cs typeface="メイリオ" panose="020B0604030504040204" pitchFamily="50" charset="-128"/>
                </a:rPr>
                <a:t>長期滞在</a:t>
              </a:r>
              <a:endParaRPr lang="en-US" altLang="zh-TW"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00"/>
                </a:lnSpc>
                <a:spcBef>
                  <a:spcPts val="300"/>
                </a:spcBef>
                <a:buNone/>
                <a:defRPr/>
              </a:pPr>
              <a:r>
                <a:rPr lang="zh-TW" altLang="en-US" sz="600" dirty="0">
                  <a:latin typeface="メイリオ" panose="020B0604030504040204" pitchFamily="50" charset="-128"/>
                  <a:ea typeface="メイリオ" panose="020B0604030504040204" pitchFamily="50" charset="-128"/>
                  <a:cs typeface="メイリオ" panose="020B0604030504040204" pitchFamily="50" charset="-128"/>
                </a:rPr>
                <a:t>機能</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 等</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AutoShape 4">
              <a:extLst>
                <a:ext uri="{FF2B5EF4-FFF2-40B4-BE49-F238E27FC236}">
                  <a16:creationId xmlns:a16="http://schemas.microsoft.com/office/drawing/2014/main" id="{F6D8F645-89C9-754E-B482-5CBED06F3763}"/>
                </a:ext>
              </a:extLst>
            </p:cNvPr>
            <p:cNvSpPr>
              <a:spLocks noChangeArrowheads="1"/>
            </p:cNvSpPr>
            <p:nvPr/>
          </p:nvSpPr>
          <p:spPr bwMode="auto">
            <a:xfrm>
              <a:off x="474860" y="2255213"/>
              <a:ext cx="1277875" cy="654050"/>
            </a:xfrm>
            <a:prstGeom prst="roundRect">
              <a:avLst>
                <a:gd name="adj" fmla="val 10476"/>
              </a:avLst>
            </a:prstGeom>
            <a:solidFill>
              <a:srgbClr val="F7FAFF"/>
            </a:solidFill>
            <a:ln w="15875">
              <a:solidFill>
                <a:srgbClr val="0033CC"/>
              </a:solidFill>
              <a:round/>
              <a:headEnd/>
              <a:tailEnd/>
            </a:ln>
            <a:effectLst/>
          </p:spPr>
          <p:txBody>
            <a:bodyPr lIns="36000" tIns="3600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lnSpc>
                  <a:spcPts val="1300"/>
                </a:lnSpc>
                <a:spcBef>
                  <a:spcPts val="0"/>
                </a:spcBef>
                <a:buNone/>
                <a:defRPr/>
              </a:pPr>
              <a:r>
                <a:rPr lang="ja-JP" altLang="en-US" sz="8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業務系機能</a:t>
              </a:r>
              <a:r>
                <a:rPr lang="ja-JP" altLang="en-US" sz="600"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（ｽﾀｰﾄｱｯﾌﾟ支援）</a:t>
              </a: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一般的な業務機能に加え、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例えば、スタートアップ支援型</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オフィス機能や 業務サポート機</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能、情報発信機能 等</a:t>
              </a:r>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AutoShape 4">
              <a:extLst>
                <a:ext uri="{FF2B5EF4-FFF2-40B4-BE49-F238E27FC236}">
                  <a16:creationId xmlns:a16="http://schemas.microsoft.com/office/drawing/2014/main" id="{5B91A806-2095-7F39-109A-6F8D88305B9F}"/>
                </a:ext>
              </a:extLst>
            </p:cNvPr>
            <p:cNvSpPr>
              <a:spLocks noChangeArrowheads="1"/>
            </p:cNvSpPr>
            <p:nvPr/>
          </p:nvSpPr>
          <p:spPr bwMode="auto">
            <a:xfrm>
              <a:off x="1842306" y="2494213"/>
              <a:ext cx="1545198" cy="1113721"/>
            </a:xfrm>
            <a:prstGeom prst="roundRect">
              <a:avLst>
                <a:gd name="adj" fmla="val 11698"/>
              </a:avLst>
            </a:prstGeom>
            <a:solidFill>
              <a:srgbClr val="F9FDF9"/>
            </a:solidFill>
            <a:ln w="19050">
              <a:solidFill>
                <a:srgbClr val="339933"/>
              </a:solidFill>
              <a:round/>
              <a:headEnd/>
              <a:tailEnd/>
            </a:ln>
            <a:effectLst>
              <a:outerShdw blurRad="25400" dist="6350" dir="2700000" algn="tl" rotWithShape="0">
                <a:prstClr val="black">
                  <a:alpha val="20000"/>
                </a:prstClr>
              </a:outerShdw>
            </a:effectLst>
          </p:spPr>
          <p:txBody>
            <a:bodyPr lIns="0" tIns="0" rIns="0" bIns="0" anchor="t" anchorCtr="0"/>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spcBef>
                  <a:spcPts val="0"/>
                </a:spcBef>
                <a:buNone/>
                <a:defRPr/>
              </a:pPr>
              <a:endParaRPr lang="en-US" altLang="ja-JP" sz="105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marL="0" lvl="1" algn="ctr">
                <a:spcBef>
                  <a:spcPts val="0"/>
                </a:spcBef>
                <a:buNone/>
                <a:defRPr/>
              </a:pPr>
              <a:endParaRPr lang="en-US" altLang="ja-JP" sz="105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marL="144000" lvl="1" indent="-108000">
                <a:spcBef>
                  <a:spcPts val="300"/>
                </a:spcBef>
                <a:buNone/>
                <a:defRPr/>
              </a:pP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spcBef>
                  <a:spcPts val="300"/>
                </a:spcBef>
                <a:buNone/>
                <a:defRPr/>
              </a:pP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spcBef>
                  <a:spcPts val="300"/>
                </a:spcBef>
                <a:buNone/>
                <a:defRPr/>
              </a:pP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6" name="楕円 45">
              <a:extLst>
                <a:ext uri="{FF2B5EF4-FFF2-40B4-BE49-F238E27FC236}">
                  <a16:creationId xmlns:a16="http://schemas.microsoft.com/office/drawing/2014/main" id="{67457DA1-FE24-F000-2929-D4D9DE6A0C6D}"/>
                </a:ext>
              </a:extLst>
            </p:cNvPr>
            <p:cNvSpPr>
              <a:spLocks noChangeAspect="1"/>
            </p:cNvSpPr>
            <p:nvPr/>
          </p:nvSpPr>
          <p:spPr bwMode="auto">
            <a:xfrm>
              <a:off x="1947500" y="3226947"/>
              <a:ext cx="764158" cy="359494"/>
            </a:xfrm>
            <a:prstGeom prst="ellipse">
              <a:avLst/>
            </a:prstGeom>
            <a:solidFill>
              <a:srgbClr val="FF0000">
                <a:alpha val="25000"/>
              </a:srgbClr>
            </a:solidFill>
            <a:ln w="73025" cap="rnd">
              <a:noFill/>
              <a:round/>
              <a:headEnd/>
              <a:tailEnd/>
            </a:ln>
            <a:effectLst>
              <a:outerShdw blurRad="25400" dist="6350" dir="2700000" algn="tl" rotWithShape="0">
                <a:prstClr val="black">
                  <a:alpha val="20000"/>
                </a:prstClr>
              </a:outerShdw>
              <a:softEdge rad="25400"/>
            </a:effectLst>
          </p:spPr>
          <p:txBody>
            <a:bodyPr lIns="36000" tIns="0" rIns="72000" bIns="0" rtlCol="0" anchor="ctr" anchorCtr="0"/>
            <a:lstStyle/>
            <a:p>
              <a:pPr marL="85725" indent="-76200" algn="ctr">
                <a:lnSpc>
                  <a:spcPts val="1500"/>
                </a:lnSpc>
                <a:spcBef>
                  <a:spcPts val="600"/>
                </a:spcBef>
                <a:buNone/>
              </a:pPr>
              <a:endParaRPr kumimoji="1" lang="ja-JP" altLang="en-US" sz="1200" dirty="0">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49" name="楕円 48">
              <a:extLst>
                <a:ext uri="{FF2B5EF4-FFF2-40B4-BE49-F238E27FC236}">
                  <a16:creationId xmlns:a16="http://schemas.microsoft.com/office/drawing/2014/main" id="{F0F5F927-E67D-688B-AEAE-22EF7B81725E}"/>
                </a:ext>
              </a:extLst>
            </p:cNvPr>
            <p:cNvSpPr/>
            <p:nvPr/>
          </p:nvSpPr>
          <p:spPr bwMode="auto">
            <a:xfrm>
              <a:off x="2561623" y="3216687"/>
              <a:ext cx="764158" cy="354076"/>
            </a:xfrm>
            <a:prstGeom prst="ellipse">
              <a:avLst/>
            </a:prstGeom>
            <a:solidFill>
              <a:srgbClr val="0070C0">
                <a:alpha val="25000"/>
              </a:srgbClr>
            </a:solidFill>
            <a:ln w="73025" cap="rnd">
              <a:noFill/>
              <a:round/>
              <a:headEnd/>
              <a:tailEnd/>
            </a:ln>
            <a:effectLst>
              <a:outerShdw blurRad="25400" dist="6350" dir="2700000" algn="tl" rotWithShape="0">
                <a:prstClr val="black">
                  <a:alpha val="20000"/>
                </a:prstClr>
              </a:outerShdw>
              <a:softEdge rad="25400"/>
            </a:effectLst>
          </p:spPr>
          <p:txBody>
            <a:bodyPr lIns="36000" tIns="0" rIns="72000" bIns="0" rtlCol="0" anchor="ctr" anchorCtr="0"/>
            <a:lstStyle/>
            <a:p>
              <a:pPr marL="85725" indent="-76200" algn="ctr">
                <a:lnSpc>
                  <a:spcPts val="1500"/>
                </a:lnSpc>
                <a:spcBef>
                  <a:spcPts val="600"/>
                </a:spcBef>
                <a:buNone/>
              </a:pPr>
              <a:endParaRPr kumimoji="1" lang="ja-JP" altLang="en-US" sz="1200" dirty="0">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70EEA3B2-667A-546E-AE8F-D9511CDC0207}"/>
                </a:ext>
              </a:extLst>
            </p:cNvPr>
            <p:cNvSpPr txBox="1"/>
            <p:nvPr/>
          </p:nvSpPr>
          <p:spPr>
            <a:xfrm>
              <a:off x="2083661" y="3269950"/>
              <a:ext cx="492443" cy="276999"/>
            </a:xfrm>
            <a:prstGeom prst="rect">
              <a:avLst/>
            </a:prstGeom>
            <a:noFill/>
            <a:ln>
              <a:noFill/>
            </a:ln>
          </p:spPr>
          <p:txBody>
            <a:bodyPr wrap="non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大学の</a:t>
              </a:r>
              <a:endParaRPr kumimoji="0" lang="en-US" altLang="ja-JP"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基本機能</a:t>
              </a:r>
            </a:p>
          </p:txBody>
        </p:sp>
        <p:sp>
          <p:nvSpPr>
            <p:cNvPr id="84" name="テキスト ボックス 83">
              <a:extLst>
                <a:ext uri="{FF2B5EF4-FFF2-40B4-BE49-F238E27FC236}">
                  <a16:creationId xmlns:a16="http://schemas.microsoft.com/office/drawing/2014/main" id="{2D03F755-F7CC-105A-FF31-4E8C4E64503E}"/>
                </a:ext>
              </a:extLst>
            </p:cNvPr>
            <p:cNvSpPr txBox="1"/>
            <p:nvPr/>
          </p:nvSpPr>
          <p:spPr>
            <a:xfrm>
              <a:off x="2510459" y="3269949"/>
              <a:ext cx="877163" cy="276999"/>
            </a:xfrm>
            <a:prstGeom prst="rect">
              <a:avLst/>
            </a:prstGeom>
            <a:noFill/>
            <a:ln>
              <a:noFill/>
            </a:ln>
          </p:spPr>
          <p:txBody>
            <a:bodyPr wrap="non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大学が先導役となり</a:t>
              </a:r>
              <a:endParaRPr kumimoji="0" lang="en-US" altLang="ja-JP"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kern="0" dirty="0">
                  <a:latin typeface="メイリオ" panose="020B0604030504040204" pitchFamily="50" charset="-128"/>
                  <a:ea typeface="メイリオ" panose="020B0604030504040204" pitchFamily="50" charset="-128"/>
                </a:rPr>
                <a:t>展開する機能</a:t>
              </a:r>
              <a:endPar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85" name="上下矢印 31">
              <a:extLst>
                <a:ext uri="{FF2B5EF4-FFF2-40B4-BE49-F238E27FC236}">
                  <a16:creationId xmlns:a16="http://schemas.microsoft.com/office/drawing/2014/main" id="{0E3E8FD0-D1C8-9741-491B-092AA3F3A6F3}"/>
                </a:ext>
              </a:extLst>
            </p:cNvPr>
            <p:cNvSpPr/>
            <p:nvPr/>
          </p:nvSpPr>
          <p:spPr bwMode="auto">
            <a:xfrm rot="3773799" flipH="1">
              <a:off x="3252343" y="2475550"/>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86" name="上下矢印 31">
              <a:extLst>
                <a:ext uri="{FF2B5EF4-FFF2-40B4-BE49-F238E27FC236}">
                  <a16:creationId xmlns:a16="http://schemas.microsoft.com/office/drawing/2014/main" id="{48CC45D2-C83E-C0A8-2890-8F9382B461E6}"/>
                </a:ext>
              </a:extLst>
            </p:cNvPr>
            <p:cNvSpPr/>
            <p:nvPr/>
          </p:nvSpPr>
          <p:spPr bwMode="auto">
            <a:xfrm rot="6758146" flipH="1">
              <a:off x="1709649" y="2522770"/>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87" name="上下矢印 31">
              <a:extLst>
                <a:ext uri="{FF2B5EF4-FFF2-40B4-BE49-F238E27FC236}">
                  <a16:creationId xmlns:a16="http://schemas.microsoft.com/office/drawing/2014/main" id="{937C01A0-9648-B849-0A0F-79898B961399}"/>
                </a:ext>
              </a:extLst>
            </p:cNvPr>
            <p:cNvSpPr/>
            <p:nvPr/>
          </p:nvSpPr>
          <p:spPr bwMode="auto">
            <a:xfrm rot="6758146" flipH="1">
              <a:off x="3318283" y="3305053"/>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88" name="テキスト ボックス 87">
              <a:extLst>
                <a:ext uri="{FF2B5EF4-FFF2-40B4-BE49-F238E27FC236}">
                  <a16:creationId xmlns:a16="http://schemas.microsoft.com/office/drawing/2014/main" id="{2ED39DF6-A8A8-2E73-A49D-44CA24169A03}"/>
                </a:ext>
              </a:extLst>
            </p:cNvPr>
            <p:cNvSpPr txBox="1"/>
            <p:nvPr/>
          </p:nvSpPr>
          <p:spPr>
            <a:xfrm>
              <a:off x="1859495" y="2670935"/>
              <a:ext cx="1498808" cy="618118"/>
            </a:xfrm>
            <a:prstGeom prst="rect">
              <a:avLst/>
            </a:prstGeom>
            <a:noFill/>
          </p:spPr>
          <p:txBody>
            <a:bodyPr wrap="none" rtlCol="0">
              <a:spAutoFit/>
            </a:bodyPr>
            <a:lstStyle/>
            <a:p>
              <a:pPr marL="144000" lvl="1" indent="-108000">
                <a:lnSpc>
                  <a:spcPts val="520"/>
                </a:lnSpc>
                <a:spcBef>
                  <a:spcPts val="100"/>
                </a:spcBef>
                <a:buNone/>
                <a:defRPr/>
              </a:pP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・イノベーション創出を牽引する</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100"/>
                </a:spcBef>
                <a:buNone/>
                <a:defRPr/>
              </a:pP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“次世代型ｷｬﾝﾊﾟｽｼﾃｨの中核機能･</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100"/>
                </a:spcBef>
                <a:buNone/>
                <a:defRPr/>
              </a:pPr>
              <a:r>
                <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場”</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300"/>
                </a:spcBef>
                <a:buNone/>
                <a:defRPr/>
              </a:pP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・「大学の基本機能」＋「大学が</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300"/>
                </a:spcBef>
                <a:buNone/>
                <a:defRPr/>
              </a:pPr>
              <a:r>
                <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先導役となり展開する機能」を</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300"/>
                </a:spcBef>
                <a:buNone/>
                <a:defRPr/>
              </a:pPr>
              <a:r>
                <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中心に構成</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9" name="上下矢印 31">
              <a:extLst>
                <a:ext uri="{FF2B5EF4-FFF2-40B4-BE49-F238E27FC236}">
                  <a16:creationId xmlns:a16="http://schemas.microsoft.com/office/drawing/2014/main" id="{5F480376-AC07-1D9F-6B0D-51FFBA664236}"/>
                </a:ext>
              </a:extLst>
            </p:cNvPr>
            <p:cNvSpPr/>
            <p:nvPr/>
          </p:nvSpPr>
          <p:spPr bwMode="auto">
            <a:xfrm rot="3773799" flipH="1">
              <a:off x="1704579" y="3308410"/>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90" name="テキスト ボックス 89">
              <a:extLst>
                <a:ext uri="{FF2B5EF4-FFF2-40B4-BE49-F238E27FC236}">
                  <a16:creationId xmlns:a16="http://schemas.microsoft.com/office/drawing/2014/main" id="{759C9B5A-DE48-1EA8-6FDE-11D98A5181A6}"/>
                </a:ext>
              </a:extLst>
            </p:cNvPr>
            <p:cNvSpPr txBox="1"/>
            <p:nvPr/>
          </p:nvSpPr>
          <p:spPr>
            <a:xfrm>
              <a:off x="1927216" y="2581055"/>
              <a:ext cx="1375377" cy="175048"/>
            </a:xfrm>
            <a:prstGeom prst="rect">
              <a:avLst/>
            </a:prstGeom>
            <a:noFill/>
          </p:spPr>
          <p:txBody>
            <a:bodyPr wrap="none" rtlCol="0">
              <a:spAutoFit/>
            </a:bodyPr>
            <a:lstStyle/>
            <a:p>
              <a:pPr marL="144000" lvl="1" indent="-108000">
                <a:lnSpc>
                  <a:spcPts val="500"/>
                </a:lnSpc>
                <a:spcBef>
                  <a:spcPts val="100"/>
                </a:spcBef>
                <a:buNone/>
                <a:defRPr/>
              </a:pPr>
              <a:r>
                <a:rPr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イノベーション・コア</a:t>
              </a:r>
              <a:endParaRPr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5" name="AutoShape 4"/>
          <p:cNvSpPr>
            <a:spLocks noChangeArrowheads="1"/>
          </p:cNvSpPr>
          <p:nvPr/>
        </p:nvSpPr>
        <p:spPr bwMode="auto">
          <a:xfrm>
            <a:off x="-30624" y="7378692"/>
            <a:ext cx="6905050" cy="2404117"/>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0" bIns="36000" numCol="1" anchor="t" anchorCtr="0" compatLnSpc="1">
            <a:prstTxWarp prst="textNoShape">
              <a:avLst/>
            </a:prstTxWarp>
          </a:bodyPr>
          <a:lstStyle/>
          <a:p>
            <a:pPr marL="72000" marR="66675" lvl="0" indent="0" algn="l" defTabSz="914400" rtl="0" eaLnBrk="0" fontAlgn="base" latinLnBrk="0" hangingPunct="0">
              <a:lnSpc>
                <a:spcPct val="96000"/>
              </a:lnSpc>
              <a:spcBef>
                <a:spcPct val="0"/>
              </a:spcBef>
              <a:spcAft>
                <a:spcPts val="60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（５）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地区を取り巻く動向　　　　　　　　　　　　　</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0" y="338554"/>
            <a:ext cx="6667500" cy="215444"/>
          </a:xfrm>
          <a:prstGeom prst="rect">
            <a:avLst/>
          </a:prstGeom>
          <a:solidFill>
            <a:schemeClr val="tx1"/>
          </a:solidFill>
        </p:spPr>
        <p:txBody>
          <a:bodyPr wrap="square" lIns="72000" tIns="0" rIns="0" bIns="0" rtlCol="0">
            <a:spAutoFit/>
          </a:bodyPr>
          <a:lstStyle/>
          <a:p>
            <a:r>
              <a:rPr lang="ja-JP" altLang="ja-JP" sz="1400" dirty="0">
                <a:solidFill>
                  <a:schemeClr val="bg1"/>
                </a:solidFill>
                <a:latin typeface="HGPｺﾞｼｯｸE" panose="020B0900000000000000" pitchFamily="50" charset="-128"/>
                <a:ea typeface="HGPｺﾞｼｯｸE" panose="020B0900000000000000" pitchFamily="50" charset="-128"/>
              </a:rPr>
              <a:t>１．大阪城東部地区の現況と動向</a:t>
            </a:r>
          </a:p>
        </p:txBody>
      </p:sp>
      <p:graphicFrame>
        <p:nvGraphicFramePr>
          <p:cNvPr id="7" name="表 6"/>
          <p:cNvGraphicFramePr>
            <a:graphicFrameLocks noGrp="1"/>
          </p:cNvGraphicFramePr>
          <p:nvPr>
            <p:extLst>
              <p:ext uri="{D42A27DB-BD31-4B8C-83A1-F6EECF244321}">
                <p14:modId xmlns:p14="http://schemas.microsoft.com/office/powerpoint/2010/main" val="1535165758"/>
              </p:ext>
            </p:extLst>
          </p:nvPr>
        </p:nvGraphicFramePr>
        <p:xfrm>
          <a:off x="83041" y="4704479"/>
          <a:ext cx="4505878" cy="2576096"/>
        </p:xfrm>
        <a:graphic>
          <a:graphicData uri="http://schemas.openxmlformats.org/drawingml/2006/table">
            <a:tbl>
              <a:tblPr firstRow="1" firstCol="1" bandRow="1">
                <a:tableStyleId>{5940675A-B579-460E-94D1-54222C63F5DA}</a:tableStyleId>
              </a:tblPr>
              <a:tblGrid>
                <a:gridCol w="451707">
                  <a:extLst>
                    <a:ext uri="{9D8B030D-6E8A-4147-A177-3AD203B41FA5}">
                      <a16:colId xmlns:a16="http://schemas.microsoft.com/office/drawing/2014/main" val="1565427804"/>
                    </a:ext>
                  </a:extLst>
                </a:gridCol>
                <a:gridCol w="375781">
                  <a:extLst>
                    <a:ext uri="{9D8B030D-6E8A-4147-A177-3AD203B41FA5}">
                      <a16:colId xmlns:a16="http://schemas.microsoft.com/office/drawing/2014/main" val="2281154600"/>
                    </a:ext>
                  </a:extLst>
                </a:gridCol>
                <a:gridCol w="3678390">
                  <a:extLst>
                    <a:ext uri="{9D8B030D-6E8A-4147-A177-3AD203B41FA5}">
                      <a16:colId xmlns:a16="http://schemas.microsoft.com/office/drawing/2014/main" val="2228194342"/>
                    </a:ext>
                  </a:extLst>
                </a:gridCol>
              </a:tblGrid>
              <a:tr h="225375">
                <a:tc gridSpan="2">
                  <a:txBody>
                    <a:bodyPr/>
                    <a:lstStyle/>
                    <a:p>
                      <a:pPr algn="ctr">
                        <a:lnSpc>
                          <a:spcPts val="1600"/>
                        </a:lnSpc>
                        <a:spcBef>
                          <a:spcPts val="120"/>
                        </a:spcBef>
                        <a:spcAft>
                          <a:spcPts val="0"/>
                        </a:spcAft>
                      </a:pPr>
                      <a:r>
                        <a:rPr kumimoji="0" lang="ja-JP" sz="1050" b="0" i="0" u="none" strike="noStrike" kern="1200" cap="none" normalizeH="0" baseline="0" dirty="0">
                          <a:ln>
                            <a:noFill/>
                          </a:ln>
                          <a:solidFill>
                            <a:srgbClr val="FFFFFF"/>
                          </a:solidFill>
                          <a:effectLst/>
                          <a:latin typeface="HGPｺﾞｼｯｸE" panose="020B0900000000000000" pitchFamily="50" charset="-128"/>
                          <a:ea typeface="HGPｺﾞｼｯｸE" panose="020B0900000000000000" pitchFamily="50" charset="-128"/>
                          <a:cs typeface="+mn-cs"/>
                        </a:rPr>
                        <a:t>時　期</a:t>
                      </a: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66FF"/>
                    </a:solidFill>
                  </a:tcPr>
                </a:tc>
                <a:tc hMerge="1">
                  <a:txBody>
                    <a:bodyPr/>
                    <a:lstStyle/>
                    <a:p>
                      <a:pPr algn="ctr">
                        <a:lnSpc>
                          <a:spcPts val="1600"/>
                        </a:lnSpc>
                        <a:spcBef>
                          <a:spcPts val="120"/>
                        </a:spcBef>
                        <a:spcAft>
                          <a:spcPts val="0"/>
                        </a:spcAft>
                      </a:pPr>
                      <a:endParaRPr lang="ja-JP" sz="1000" b="0" dirty="0">
                        <a:solidFill>
                          <a:schemeClr val="bg1"/>
                        </a:solidFill>
                        <a:effectLst/>
                        <a:latin typeface="HGｺﾞｼｯｸE" panose="020B0909000000000000" pitchFamily="49" charset="-128"/>
                        <a:ea typeface="HGｺﾞｼｯｸE" panose="020B0909000000000000" pitchFamily="49" charset="-128"/>
                        <a:cs typeface="ＭＳ Ｐゴシック" panose="020B0600070205080204" pitchFamily="50" charset="-128"/>
                      </a:endParaRPr>
                    </a:p>
                  </a:txBody>
                  <a:tcPr marL="0" marR="0" marT="0" marB="0">
                    <a:solidFill>
                      <a:schemeClr val="bg1">
                        <a:lumMod val="75000"/>
                      </a:schemeClr>
                    </a:solidFill>
                  </a:tcPr>
                </a:tc>
                <a:tc>
                  <a:txBody>
                    <a:bodyPr/>
                    <a:lstStyle/>
                    <a:p>
                      <a:pPr algn="ctr">
                        <a:lnSpc>
                          <a:spcPts val="1600"/>
                        </a:lnSpc>
                        <a:spcBef>
                          <a:spcPts val="120"/>
                        </a:spcBef>
                        <a:spcAft>
                          <a:spcPts val="0"/>
                        </a:spcAft>
                      </a:pPr>
                      <a:r>
                        <a:rPr kumimoji="0" lang="ja-JP" sz="1050" b="0" i="0" u="none" strike="noStrike" kern="1200" cap="none" normalizeH="0" baseline="0" dirty="0">
                          <a:ln>
                            <a:noFill/>
                          </a:ln>
                          <a:solidFill>
                            <a:srgbClr val="FFFFFF"/>
                          </a:solidFill>
                          <a:effectLst/>
                          <a:latin typeface="HGPｺﾞｼｯｸE" panose="020B0900000000000000" pitchFamily="50" charset="-128"/>
                          <a:ea typeface="HGPｺﾞｼｯｸE" panose="020B0900000000000000" pitchFamily="50" charset="-128"/>
                          <a:cs typeface="+mn-cs"/>
                        </a:rPr>
                        <a:t>内　容</a:t>
                      </a: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66FF"/>
                    </a:solidFill>
                  </a:tcPr>
                </a:tc>
                <a:extLst>
                  <a:ext uri="{0D108BD9-81ED-4DB2-BD59-A6C34878D82A}">
                    <a16:rowId xmlns:a16="http://schemas.microsoft.com/office/drawing/2014/main" val="2244019270"/>
                  </a:ext>
                </a:extLst>
              </a:tr>
              <a:tr h="181301">
                <a:tc>
                  <a:txBody>
                    <a:bodyPr/>
                    <a:lstStyle/>
                    <a:p>
                      <a:pPr algn="ctr">
                        <a:lnSpc>
                          <a:spcPct val="100000"/>
                        </a:lnSpc>
                        <a:spcBef>
                          <a:spcPts val="120"/>
                        </a:spcBef>
                        <a:spcAft>
                          <a:spcPts val="0"/>
                        </a:spcAft>
                      </a:pPr>
                      <a:r>
                        <a:rPr lang="en-US" sz="900" kern="1200" dirty="0">
                          <a:effectLst/>
                          <a:latin typeface="HG丸ｺﾞｼｯｸM-PRO" panose="020F0600000000000000" pitchFamily="50" charset="-128"/>
                          <a:ea typeface="HG丸ｺﾞｼｯｸM-PRO" panose="020F0600000000000000" pitchFamily="50" charset="-128"/>
                        </a:rPr>
                        <a:t>2012</a:t>
                      </a:r>
                      <a:r>
                        <a:rPr lang="ja-JP" sz="900" kern="1200" dirty="0">
                          <a:effectLst/>
                          <a:latin typeface="HG丸ｺﾞｼｯｸM-PRO" panose="020F0600000000000000" pitchFamily="50" charset="-128"/>
                          <a:ea typeface="HG丸ｺﾞｼｯｸM-PRO" panose="020F0600000000000000" pitchFamily="50" charset="-128"/>
                        </a:rPr>
                        <a:t>年</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lang="en-US" altLang="ja-JP" sz="900" kern="1200" dirty="0">
                          <a:effectLst/>
                          <a:latin typeface="HG丸ｺﾞｼｯｸM-PRO" panose="020F0600000000000000" pitchFamily="50" charset="-128"/>
                          <a:ea typeface="HG丸ｺﾞｼｯｸM-PRO" panose="020F0600000000000000" pitchFamily="50" charset="-128"/>
                        </a:rPr>
                        <a:t>6</a:t>
                      </a:r>
                      <a:r>
                        <a:rPr lang="ja-JP" altLang="ja-JP" sz="900" kern="1200" dirty="0">
                          <a:effectLst/>
                          <a:latin typeface="HG丸ｺﾞｼｯｸM-PRO" panose="020F0600000000000000" pitchFamily="50" charset="-128"/>
                          <a:ea typeface="HG丸ｺﾞｼｯｸM-PRO" panose="020F0600000000000000" pitchFamily="50" charset="-128"/>
                        </a:rPr>
                        <a:t>月</a:t>
                      </a:r>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「グランドデザイン・大阪」策定（</a:t>
                      </a:r>
                      <a:r>
                        <a:rPr lang="ja-JP" altLang="en-US" sz="900" kern="1200" dirty="0">
                          <a:effectLst/>
                          <a:latin typeface="HG丸ｺﾞｼｯｸM-PRO" panose="020F0600000000000000" pitchFamily="50" charset="-128"/>
                          <a:ea typeface="HG丸ｺﾞｼｯｸM-PRO" panose="020F0600000000000000" pitchFamily="50" charset="-128"/>
                        </a:rPr>
                        <a:t>大阪</a:t>
                      </a:r>
                      <a:r>
                        <a:rPr lang="ja-JP" sz="900" kern="1200" dirty="0">
                          <a:effectLst/>
                          <a:latin typeface="HG丸ｺﾞｼｯｸM-PRO" panose="020F0600000000000000" pitchFamily="50" charset="-128"/>
                          <a:ea typeface="HG丸ｺﾞｼｯｸM-PRO" panose="020F0600000000000000" pitchFamily="50" charset="-128"/>
                        </a:rPr>
                        <a:t>府･</a:t>
                      </a:r>
                      <a:r>
                        <a:rPr lang="ja-JP" altLang="en-US" sz="900" kern="1200" dirty="0">
                          <a:effectLst/>
                          <a:latin typeface="HG丸ｺﾞｼｯｸM-PRO" panose="020F0600000000000000" pitchFamily="50" charset="-128"/>
                          <a:ea typeface="HG丸ｺﾞｼｯｸM-PRO" panose="020F0600000000000000" pitchFamily="50" charset="-128"/>
                        </a:rPr>
                        <a:t>大阪</a:t>
                      </a:r>
                      <a:r>
                        <a:rPr lang="ja-JP" sz="900" kern="1200" dirty="0">
                          <a:effectLst/>
                          <a:latin typeface="HG丸ｺﾞｼｯｸM-PRO" panose="020F0600000000000000" pitchFamily="50" charset="-128"/>
                          <a:ea typeface="HG丸ｺﾞｼｯｸM-PRO" panose="020F0600000000000000" pitchFamily="50" charset="-128"/>
                        </a:rPr>
                        <a:t>市）</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39780445"/>
                  </a:ext>
                </a:extLst>
              </a:tr>
              <a:tr h="181301">
                <a:tc>
                  <a:txBody>
                    <a:bodyPr/>
                    <a:lstStyle/>
                    <a:p>
                      <a:pPr algn="ctr">
                        <a:lnSpc>
                          <a:spcPct val="100000"/>
                        </a:lnSpc>
                        <a:spcBef>
                          <a:spcPts val="120"/>
                        </a:spcBef>
                        <a:spcAft>
                          <a:spcPts val="0"/>
                        </a:spcAft>
                      </a:pPr>
                      <a:r>
                        <a:rPr lang="en-US" sz="900" kern="1200" dirty="0">
                          <a:effectLst/>
                          <a:latin typeface="HG丸ｺﾞｼｯｸM-PRO" panose="020F0600000000000000" pitchFamily="50" charset="-128"/>
                          <a:ea typeface="HG丸ｺﾞｼｯｸM-PRO" panose="020F0600000000000000" pitchFamily="50" charset="-128"/>
                        </a:rPr>
                        <a:t>2014</a:t>
                      </a:r>
                      <a:r>
                        <a:rPr lang="ja-JP" sz="900" kern="1200" dirty="0">
                          <a:effectLst/>
                          <a:latin typeface="HG丸ｺﾞｼｯｸM-PRO" panose="020F0600000000000000" pitchFamily="50" charset="-128"/>
                          <a:ea typeface="HG丸ｺﾞｼｯｸM-PRO" panose="020F0600000000000000" pitchFamily="50" charset="-128"/>
                        </a:rPr>
                        <a:t>年</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lnSpc>
                          <a:spcPct val="100000"/>
                        </a:lnSpc>
                        <a:spcBef>
                          <a:spcPts val="120"/>
                        </a:spcBef>
                        <a:spcAft>
                          <a:spcPts val="0"/>
                        </a:spcAft>
                      </a:pPr>
                      <a:r>
                        <a:rPr lang="en-US" altLang="ja-JP" sz="900" kern="1200" dirty="0">
                          <a:effectLst/>
                          <a:latin typeface="HG丸ｺﾞｼｯｸM-PRO" panose="020F0600000000000000" pitchFamily="50" charset="-128"/>
                          <a:ea typeface="HG丸ｺﾞｼｯｸM-PRO" panose="020F0600000000000000" pitchFamily="50" charset="-128"/>
                        </a:rPr>
                        <a:t>12</a:t>
                      </a:r>
                      <a:r>
                        <a:rPr lang="ja-JP" altLang="ja-JP" sz="900" kern="1200" dirty="0">
                          <a:effectLst/>
                          <a:latin typeface="HG丸ｺﾞｼｯｸM-PRO" panose="020F0600000000000000" pitchFamily="50" charset="-128"/>
                          <a:ea typeface="HG丸ｺﾞｼｯｸM-PRO" panose="020F0600000000000000" pitchFamily="50" charset="-128"/>
                        </a:rPr>
                        <a:t>月</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「府立成人病センター跡地等のまちづくり方針」策定（</a:t>
                      </a:r>
                      <a:r>
                        <a:rPr lang="ja-JP" altLang="en-US" sz="900" kern="1200" dirty="0">
                          <a:effectLst/>
                          <a:latin typeface="HG丸ｺﾞｼｯｸM-PRO" panose="020F0600000000000000" pitchFamily="50" charset="-128"/>
                          <a:ea typeface="HG丸ｺﾞｼｯｸM-PRO" panose="020F0600000000000000" pitchFamily="50" charset="-128"/>
                        </a:rPr>
                        <a:t>大阪</a:t>
                      </a:r>
                      <a:r>
                        <a:rPr lang="ja-JP" sz="900" kern="1200" dirty="0">
                          <a:effectLst/>
                          <a:latin typeface="HG丸ｺﾞｼｯｸM-PRO" panose="020F0600000000000000" pitchFamily="50" charset="-128"/>
                          <a:ea typeface="HG丸ｺﾞｼｯｸM-PRO" panose="020F0600000000000000" pitchFamily="50" charset="-128"/>
                        </a:rPr>
                        <a:t>府）</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19950350"/>
                  </a:ext>
                </a:extLst>
              </a:tr>
              <a:tr h="181301">
                <a:tc rowSpan="3">
                  <a:txBody>
                    <a:bodyPr/>
                    <a:lstStyle/>
                    <a:p>
                      <a:pPr algn="ctr">
                        <a:lnSpc>
                          <a:spcPct val="100000"/>
                        </a:lnSpc>
                        <a:spcBef>
                          <a:spcPts val="120"/>
                        </a:spcBef>
                        <a:spcAft>
                          <a:spcPts val="0"/>
                        </a:spcAft>
                      </a:pPr>
                      <a:r>
                        <a:rPr lang="en-US" sz="900" kern="1200" dirty="0">
                          <a:effectLst/>
                          <a:latin typeface="HG丸ｺﾞｼｯｸM-PRO" panose="020F0600000000000000" pitchFamily="50" charset="-128"/>
                          <a:ea typeface="HG丸ｺﾞｼｯｸM-PRO" panose="020F0600000000000000" pitchFamily="50" charset="-128"/>
                        </a:rPr>
                        <a:t>2020</a:t>
                      </a:r>
                      <a:r>
                        <a:rPr lang="ja-JP" sz="900" kern="1200" dirty="0">
                          <a:effectLst/>
                          <a:latin typeface="HG丸ｺﾞｼｯｸM-PRO" panose="020F0600000000000000" pitchFamily="50" charset="-128"/>
                          <a:ea typeface="HG丸ｺﾞｼｯｸM-PRO" panose="020F0600000000000000" pitchFamily="50" charset="-128"/>
                        </a:rPr>
                        <a:t>年</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1</a:t>
                      </a:r>
                      <a:r>
                        <a:rPr kumimoji="1" lang="ja-JP"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「新大学基本構想」策定（</a:t>
                      </a:r>
                      <a:r>
                        <a:rPr lang="ja-JP" altLang="en-US" sz="900" kern="1200" dirty="0">
                          <a:effectLst/>
                          <a:latin typeface="HG丸ｺﾞｼｯｸM-PRO" panose="020F0600000000000000" pitchFamily="50" charset="-128"/>
                          <a:ea typeface="HG丸ｺﾞｼｯｸM-PRO" panose="020F0600000000000000" pitchFamily="50" charset="-128"/>
                        </a:rPr>
                        <a:t>大阪</a:t>
                      </a:r>
                      <a:r>
                        <a:rPr lang="ja-JP" sz="900" kern="1200" dirty="0">
                          <a:effectLst/>
                          <a:latin typeface="HG丸ｺﾞｼｯｸM-PRO" panose="020F0600000000000000" pitchFamily="50" charset="-128"/>
                          <a:ea typeface="HG丸ｺﾞｼｯｸM-PRO" panose="020F0600000000000000" pitchFamily="50" charset="-128"/>
                        </a:rPr>
                        <a:t>府</a:t>
                      </a:r>
                      <a:r>
                        <a:rPr lang="ja-JP" altLang="ja-JP" sz="900" kern="1200" dirty="0">
                          <a:effectLst/>
                          <a:latin typeface="HG丸ｺﾞｼｯｸM-PRO" panose="020F0600000000000000" pitchFamily="50" charset="-128"/>
                          <a:ea typeface="HG丸ｺﾞｼｯｸM-PRO" panose="020F0600000000000000" pitchFamily="50" charset="-128"/>
                        </a:rPr>
                        <a:t>･</a:t>
                      </a:r>
                      <a:r>
                        <a:rPr lang="ja-JP" altLang="en-US" sz="900" kern="1200" dirty="0">
                          <a:effectLst/>
                          <a:latin typeface="HG丸ｺﾞｼｯｸM-PRO" panose="020F0600000000000000" pitchFamily="50" charset="-128"/>
                          <a:ea typeface="HG丸ｺﾞｼｯｸM-PRO" panose="020F0600000000000000" pitchFamily="50" charset="-128"/>
                        </a:rPr>
                        <a:t>大阪</a:t>
                      </a:r>
                      <a:r>
                        <a:rPr lang="ja-JP" sz="900" kern="1200" dirty="0">
                          <a:effectLst/>
                          <a:latin typeface="HG丸ｺﾞｼｯｸM-PRO" panose="020F0600000000000000" pitchFamily="50" charset="-128"/>
                          <a:ea typeface="HG丸ｺﾞｼｯｸM-PRO" panose="020F0600000000000000" pitchFamily="50" charset="-128"/>
                        </a:rPr>
                        <a:t>市</a:t>
                      </a:r>
                      <a:r>
                        <a:rPr lang="ja-JP" altLang="ja-JP" sz="900" kern="1200" dirty="0">
                          <a:effectLst/>
                          <a:latin typeface="HG丸ｺﾞｼｯｸM-PRO" panose="020F0600000000000000" pitchFamily="50" charset="-128"/>
                          <a:ea typeface="HG丸ｺﾞｼｯｸM-PRO" panose="020F0600000000000000" pitchFamily="50" charset="-128"/>
                        </a:rPr>
                        <a:t>･公立大学法人大阪</a:t>
                      </a:r>
                      <a:r>
                        <a:rPr lang="ja-JP" sz="900" kern="1200" dirty="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0457927"/>
                  </a:ext>
                </a:extLst>
              </a:tr>
              <a:tr h="181301">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9</a:t>
                      </a:r>
                      <a:r>
                        <a:rPr kumimoji="1" lang="ja-JP" altLang="en-US" sz="9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「大阪城東部地区のまちづくりの方向性」策定（</a:t>
                      </a:r>
                      <a:r>
                        <a:rPr lang="ja-JP" altLang="en-US" sz="900" kern="1200" dirty="0">
                          <a:effectLst/>
                          <a:latin typeface="HG丸ｺﾞｼｯｸM-PRO" panose="020F0600000000000000" pitchFamily="50" charset="-128"/>
                          <a:ea typeface="HG丸ｺﾞｼｯｸM-PRO" panose="020F0600000000000000" pitchFamily="50" charset="-128"/>
                        </a:rPr>
                        <a:t>大阪</a:t>
                      </a:r>
                      <a:r>
                        <a:rPr lang="ja-JP" sz="900" kern="1200" dirty="0">
                          <a:effectLst/>
                          <a:latin typeface="HG丸ｺﾞｼｯｸM-PRO" panose="020F0600000000000000" pitchFamily="50" charset="-128"/>
                          <a:ea typeface="HG丸ｺﾞｼｯｸM-PRO" panose="020F0600000000000000" pitchFamily="50" charset="-128"/>
                        </a:rPr>
                        <a:t>府･</a:t>
                      </a:r>
                      <a:r>
                        <a:rPr lang="ja-JP" altLang="en-US" sz="900" kern="1200" dirty="0">
                          <a:effectLst/>
                          <a:latin typeface="HG丸ｺﾞｼｯｸM-PRO" panose="020F0600000000000000" pitchFamily="50" charset="-128"/>
                          <a:ea typeface="HG丸ｺﾞｼｯｸM-PRO" panose="020F0600000000000000" pitchFamily="50" charset="-128"/>
                        </a:rPr>
                        <a:t>大阪</a:t>
                      </a:r>
                      <a:r>
                        <a:rPr lang="ja-JP" sz="900" kern="1200" dirty="0">
                          <a:effectLst/>
                          <a:latin typeface="HG丸ｺﾞｼｯｸM-PRO" panose="020F0600000000000000" pitchFamily="50" charset="-128"/>
                          <a:ea typeface="HG丸ｺﾞｼｯｸM-PRO" panose="020F0600000000000000" pitchFamily="50" charset="-128"/>
                        </a:rPr>
                        <a:t>市）</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91235611"/>
                  </a:ext>
                </a:extLst>
              </a:tr>
              <a:tr h="181301">
                <a:tc vMerge="1">
                  <a:txBody>
                    <a:bodyPr/>
                    <a:lstStyle/>
                    <a:p>
                      <a:pPr marR="26670" algn="ctr">
                        <a:lnSpc>
                          <a:spcPts val="1600"/>
                        </a:lnSpc>
                        <a:spcBef>
                          <a:spcPts val="120"/>
                        </a:spcBef>
                        <a:spcAft>
                          <a:spcPts val="0"/>
                        </a:spcAft>
                      </a:pPr>
                      <a:endParaRPr lang="ja-JP" sz="10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en-US" sz="9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「都市再生緊急整備地域」に</a:t>
                      </a:r>
                      <a:r>
                        <a:rPr lang="ja-JP" altLang="en-US" sz="900" kern="1200" dirty="0">
                          <a:effectLst/>
                          <a:latin typeface="HG丸ｺﾞｼｯｸM-PRO" panose="020F0600000000000000" pitchFamily="50" charset="-128"/>
                          <a:ea typeface="HG丸ｺﾞｼｯｸM-PRO" panose="020F0600000000000000" pitchFamily="50" charset="-128"/>
                        </a:rPr>
                        <a:t>追加</a:t>
                      </a:r>
                      <a:r>
                        <a:rPr lang="ja-JP" sz="900" kern="1200" dirty="0">
                          <a:effectLst/>
                          <a:latin typeface="HG丸ｺﾞｼｯｸM-PRO" panose="020F0600000000000000" pitchFamily="50" charset="-128"/>
                          <a:ea typeface="HG丸ｺﾞｼｯｸM-PRO" panose="020F0600000000000000" pitchFamily="50" charset="-128"/>
                        </a:rPr>
                        <a:t>指定</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23347792"/>
                  </a:ext>
                </a:extLst>
              </a:tr>
              <a:tr h="181301">
                <a:tc>
                  <a:txBody>
                    <a:bodyPr/>
                    <a:lstStyle/>
                    <a:p>
                      <a:pPr algn="ctr">
                        <a:lnSpc>
                          <a:spcPct val="100000"/>
                        </a:lnSpc>
                        <a:spcBef>
                          <a:spcPts val="120"/>
                        </a:spcBef>
                        <a:spcAft>
                          <a:spcPts val="0"/>
                        </a:spcAft>
                      </a:pPr>
                      <a:r>
                        <a:rPr lang="en-US" sz="900" kern="1200" dirty="0">
                          <a:effectLst/>
                          <a:latin typeface="HG丸ｺﾞｼｯｸM-PRO" panose="020F0600000000000000" pitchFamily="50" charset="-128"/>
                          <a:ea typeface="HG丸ｺﾞｼｯｸM-PRO" panose="020F0600000000000000" pitchFamily="50" charset="-128"/>
                        </a:rPr>
                        <a:t>2021</a:t>
                      </a:r>
                      <a:r>
                        <a:rPr lang="ja-JP" sz="900" kern="1200" dirty="0">
                          <a:effectLst/>
                          <a:latin typeface="HG丸ｺﾞｼｯｸM-PRO" panose="020F0600000000000000" pitchFamily="50" charset="-128"/>
                          <a:ea typeface="HG丸ｺﾞｼｯｸM-PRO" panose="020F0600000000000000" pitchFamily="50" charset="-128"/>
                        </a:rPr>
                        <a:t>年</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9</a:t>
                      </a:r>
                      <a:r>
                        <a:rPr kumimoji="1" lang="ja-JP"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endParaRPr kumimoji="1" lang="ja-JP" altLang="en-US" sz="9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「森之宮北</a:t>
                      </a:r>
                      <a:r>
                        <a:rPr lang="ja-JP" sz="900" kern="1200" dirty="0" err="1">
                          <a:effectLst/>
                          <a:latin typeface="HG丸ｺﾞｼｯｸM-PRO" panose="020F0600000000000000" pitchFamily="50" charset="-128"/>
                          <a:ea typeface="HG丸ｺﾞｼｯｸM-PRO" panose="020F0600000000000000" pitchFamily="50" charset="-128"/>
                        </a:rPr>
                        <a:t>地区地区</a:t>
                      </a:r>
                      <a:r>
                        <a:rPr lang="ja-JP" sz="900" kern="1200" dirty="0">
                          <a:effectLst/>
                          <a:latin typeface="HG丸ｺﾞｼｯｸM-PRO" panose="020F0600000000000000" pitchFamily="50" charset="-128"/>
                          <a:ea typeface="HG丸ｺﾞｼｯｸM-PRO" panose="020F0600000000000000" pitchFamily="50" charset="-128"/>
                        </a:rPr>
                        <a:t>計画」の都市計画決定（</a:t>
                      </a:r>
                      <a:r>
                        <a:rPr lang="ja-JP" altLang="en-US" sz="900" kern="1200" dirty="0">
                          <a:effectLst/>
                          <a:latin typeface="HG丸ｺﾞｼｯｸM-PRO" panose="020F0600000000000000" pitchFamily="50" charset="-128"/>
                          <a:ea typeface="HG丸ｺﾞｼｯｸM-PRO" panose="020F0600000000000000" pitchFamily="50" charset="-128"/>
                        </a:rPr>
                        <a:t>大阪</a:t>
                      </a:r>
                      <a:r>
                        <a:rPr lang="ja-JP" sz="900" kern="1200" dirty="0">
                          <a:effectLst/>
                          <a:latin typeface="HG丸ｺﾞｼｯｸM-PRO" panose="020F0600000000000000" pitchFamily="50" charset="-128"/>
                          <a:ea typeface="HG丸ｺﾞｼｯｸM-PRO" panose="020F0600000000000000" pitchFamily="50" charset="-128"/>
                        </a:rPr>
                        <a:t>市）</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71378978"/>
                  </a:ext>
                </a:extLst>
              </a:tr>
              <a:tr h="356410">
                <a:tc rowSpan="5">
                  <a:txBody>
                    <a:bodyPr/>
                    <a:lstStyle/>
                    <a:p>
                      <a:pPr algn="ctr">
                        <a:lnSpc>
                          <a:spcPct val="100000"/>
                        </a:lnSpc>
                        <a:spcBef>
                          <a:spcPts val="120"/>
                        </a:spcBef>
                        <a:spcAft>
                          <a:spcPts val="0"/>
                        </a:spcAft>
                      </a:pPr>
                      <a:r>
                        <a:rPr lang="en-US" sz="900" kern="1200" dirty="0">
                          <a:effectLst/>
                          <a:latin typeface="HG丸ｺﾞｼｯｸM-PRO" panose="020F0600000000000000" pitchFamily="50" charset="-128"/>
                          <a:ea typeface="HG丸ｺﾞｼｯｸM-PRO" panose="020F0600000000000000" pitchFamily="50" charset="-128"/>
                        </a:rPr>
                        <a:t>2022</a:t>
                      </a:r>
                      <a:r>
                        <a:rPr lang="ja-JP" sz="900" kern="1200" dirty="0">
                          <a:effectLst/>
                          <a:latin typeface="HG丸ｺﾞｼｯｸM-PRO" panose="020F0600000000000000" pitchFamily="50" charset="-128"/>
                          <a:ea typeface="HG丸ｺﾞｼｯｸM-PRO" panose="020F0600000000000000" pitchFamily="50" charset="-128"/>
                        </a:rPr>
                        <a:t>年</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1</a:t>
                      </a:r>
                      <a:r>
                        <a:rPr kumimoji="1" lang="ja-JP"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endParaRPr kumimoji="1" lang="ja-JP" altLang="en-US" sz="9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「大阪城東部地区まちづくり関係者会議」設置</a:t>
                      </a:r>
                      <a:endParaRPr lang="en-US" altLang="ja-JP" sz="900" kern="1200" dirty="0">
                        <a:effectLst/>
                        <a:latin typeface="HG丸ｺﾞｼｯｸM-PRO" panose="020F0600000000000000" pitchFamily="50" charset="-128"/>
                        <a:ea typeface="HG丸ｺﾞｼｯｸM-PRO" panose="020F0600000000000000" pitchFamily="50" charset="-128"/>
                      </a:endParaRPr>
                    </a:p>
                    <a:p>
                      <a:pPr marL="0" algn="r">
                        <a:lnSpc>
                          <a:spcPct val="1000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（大阪府</a:t>
                      </a:r>
                      <a:r>
                        <a:rPr lang="ja-JP" altLang="ja-JP" sz="900" kern="1200" dirty="0">
                          <a:effectLst/>
                          <a:latin typeface="HG丸ｺﾞｼｯｸM-PRO" panose="020F0600000000000000" pitchFamily="50" charset="-128"/>
                          <a:ea typeface="HG丸ｺﾞｼｯｸM-PRO" panose="020F0600000000000000" pitchFamily="50" charset="-128"/>
                        </a:rPr>
                        <a:t>･</a:t>
                      </a:r>
                      <a:r>
                        <a:rPr lang="ja-JP" altLang="en-US" sz="900" kern="1200" dirty="0">
                          <a:effectLst/>
                          <a:latin typeface="HG丸ｺﾞｼｯｸM-PRO" panose="020F0600000000000000" pitchFamily="50" charset="-128"/>
                          <a:ea typeface="HG丸ｺﾞｼｯｸM-PRO" panose="020F0600000000000000" pitchFamily="50" charset="-128"/>
                        </a:rPr>
                        <a:t>大阪市</a:t>
                      </a:r>
                      <a:r>
                        <a:rPr lang="ja-JP" altLang="ja-JP" sz="900" kern="1200" dirty="0">
                          <a:effectLst/>
                          <a:latin typeface="HG丸ｺﾞｼｯｸM-PRO" panose="020F0600000000000000" pitchFamily="50" charset="-128"/>
                          <a:ea typeface="HG丸ｺﾞｼｯｸM-PRO" panose="020F0600000000000000" pitchFamily="50" charset="-128"/>
                        </a:rPr>
                        <a:t>･</a:t>
                      </a:r>
                      <a:r>
                        <a:rPr lang="zh-CN" altLang="en-US" sz="900" kern="1200" dirty="0">
                          <a:effectLst/>
                          <a:latin typeface="HG丸ｺﾞｼｯｸM-PRO" panose="020F0600000000000000" pitchFamily="50" charset="-128"/>
                          <a:ea typeface="HG丸ｺﾞｼｯｸM-PRO" panose="020F0600000000000000" pitchFamily="50" charset="-128"/>
                        </a:rPr>
                        <a:t>公立大学法人大阪</a:t>
                      </a:r>
                      <a:r>
                        <a:rPr lang="ja-JP" altLang="ja-JP" sz="900" kern="1200" dirty="0">
                          <a:effectLst/>
                          <a:latin typeface="HG丸ｺﾞｼｯｸM-PRO" panose="020F0600000000000000" pitchFamily="50" charset="-128"/>
                          <a:ea typeface="HG丸ｺﾞｼｯｸM-PRO" panose="020F0600000000000000" pitchFamily="50" charset="-128"/>
                        </a:rPr>
                        <a:t>･</a:t>
                      </a:r>
                      <a:r>
                        <a:rPr lang="en-US" altLang="ja-JP" sz="900" kern="1200" dirty="0">
                          <a:effectLst/>
                          <a:latin typeface="HG丸ｺﾞｼｯｸM-PRO" panose="020F0600000000000000" pitchFamily="50" charset="-128"/>
                          <a:ea typeface="HG丸ｺﾞｼｯｸM-PRO" panose="020F0600000000000000" pitchFamily="50" charset="-128"/>
                        </a:rPr>
                        <a:t>Osaka Metro</a:t>
                      </a:r>
                      <a:r>
                        <a:rPr lang="ja-JP" altLang="ja-JP" sz="900" kern="1200" dirty="0">
                          <a:effectLst/>
                          <a:latin typeface="HG丸ｺﾞｼｯｸM-PRO" panose="020F0600000000000000" pitchFamily="50" charset="-128"/>
                          <a:ea typeface="HG丸ｺﾞｼｯｸM-PRO" panose="020F0600000000000000" pitchFamily="50" charset="-128"/>
                        </a:rPr>
                        <a:t>･</a:t>
                      </a:r>
                      <a:r>
                        <a:rPr lang="en-US" altLang="ja-JP" sz="900" kern="1200" dirty="0">
                          <a:effectLst/>
                          <a:latin typeface="HG丸ｺﾞｼｯｸM-PRO" panose="020F0600000000000000" pitchFamily="50" charset="-128"/>
                          <a:ea typeface="HG丸ｺﾞｼｯｸM-PRO" panose="020F0600000000000000" pitchFamily="50" charset="-128"/>
                        </a:rPr>
                        <a:t>UR</a:t>
                      </a:r>
                      <a:r>
                        <a:rPr lang="ja-JP" altLang="en-US" sz="900" kern="1200" dirty="0">
                          <a:effectLst/>
                          <a:latin typeface="HG丸ｺﾞｼｯｸM-PRO" panose="020F0600000000000000" pitchFamily="50" charset="-128"/>
                          <a:ea typeface="HG丸ｺﾞｼｯｸM-PRO" panose="020F0600000000000000" pitchFamily="50" charset="-128"/>
                        </a:rPr>
                        <a:t>都市機構）</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54515712"/>
                  </a:ext>
                </a:extLst>
              </a:tr>
              <a:tr h="181301">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3</a:t>
                      </a:r>
                      <a:r>
                        <a:rPr kumimoji="1" lang="ja-JP"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120"/>
                        </a:spcBef>
                        <a:spcAft>
                          <a:spcPts val="0"/>
                        </a:spcAft>
                        <a:buClrTx/>
                        <a:buSzTx/>
                        <a:buFontTx/>
                        <a:buNone/>
                        <a:tabLst/>
                        <a:defRPr/>
                      </a:pPr>
                      <a:r>
                        <a:rPr lang="ja-JP" altLang="ja-JP" sz="900" kern="1200" dirty="0">
                          <a:effectLst/>
                          <a:latin typeface="HG丸ｺﾞｼｯｸM-PRO" panose="020F0600000000000000" pitchFamily="50" charset="-128"/>
                          <a:ea typeface="HG丸ｺﾞｼｯｸM-PRO" panose="020F0600000000000000" pitchFamily="50" charset="-128"/>
                        </a:rPr>
                        <a:t>「イノベーションアカデミー構想」策定（公立大学法人大阪）</a:t>
                      </a:r>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6283963"/>
                  </a:ext>
                </a:extLst>
              </a:tr>
              <a:tr h="181301">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altLang="ja-JP" sz="900" kern="1200" dirty="0">
                          <a:effectLst/>
                          <a:latin typeface="HG丸ｺﾞｼｯｸM-PRO" panose="020F0600000000000000" pitchFamily="50" charset="-128"/>
                          <a:ea typeface="HG丸ｺﾞｼｯｸM-PRO" panose="020F0600000000000000" pitchFamily="50" charset="-128"/>
                        </a:rPr>
                        <a:t>「大阪城東部地区への民間活力導入に関する</a:t>
                      </a:r>
                      <a:r>
                        <a:rPr lang="ja-JP" altLang="en-US" sz="900" kern="1200" dirty="0">
                          <a:effectLst/>
                          <a:latin typeface="HG丸ｺﾞｼｯｸM-PRO" panose="020F0600000000000000" pitchFamily="50" charset="-128"/>
                          <a:ea typeface="HG丸ｺﾞｼｯｸM-PRO" panose="020F0600000000000000" pitchFamily="50" charset="-128"/>
                        </a:rPr>
                        <a:t>ﾏｰｹｯﾄｻｳﾝﾃﾞｨﾝｸﾞ</a:t>
                      </a:r>
                      <a:r>
                        <a:rPr lang="ja-JP" altLang="ja-JP" sz="900" kern="1200" dirty="0">
                          <a:effectLst/>
                          <a:latin typeface="HG丸ｺﾞｼｯｸM-PRO" panose="020F0600000000000000" pitchFamily="50" charset="-128"/>
                          <a:ea typeface="HG丸ｺﾞｼｯｸM-PRO" panose="020F0600000000000000" pitchFamily="50" charset="-128"/>
                        </a:rPr>
                        <a:t>」結果</a:t>
                      </a:r>
                      <a:r>
                        <a:rPr lang="ja-JP" altLang="en-US" sz="900" kern="1200" dirty="0">
                          <a:effectLst/>
                          <a:latin typeface="HG丸ｺﾞｼｯｸM-PRO" panose="020F0600000000000000" pitchFamily="50" charset="-128"/>
                          <a:ea typeface="HG丸ｺﾞｼｯｸM-PRO" panose="020F0600000000000000" pitchFamily="50" charset="-128"/>
                        </a:rPr>
                        <a:t>公表</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25730944"/>
                  </a:ext>
                </a:extLst>
              </a:tr>
              <a:tr h="181301">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rowSpan="2">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12</a:t>
                      </a:r>
                      <a:r>
                        <a:rPr kumimoji="1" lang="ja-JP" altLang="en-US" sz="9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endParaRPr kumimoji="1" lang="ja-JP"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a:t>
                      </a:r>
                      <a:r>
                        <a:rPr lang="ja-JP" altLang="en-US" sz="900" kern="1200" dirty="0">
                          <a:effectLst/>
                          <a:latin typeface="HG丸ｺﾞｼｯｸM-PRO" panose="020F0600000000000000" pitchFamily="50" charset="-128"/>
                          <a:ea typeface="HG丸ｺﾞｼｯｸM-PRO" panose="020F0600000000000000" pitchFamily="50" charset="-128"/>
                        </a:rPr>
                        <a:t>森之宮新駅構想について</a:t>
                      </a:r>
                      <a:r>
                        <a:rPr lang="ja-JP" sz="900" kern="1200" dirty="0">
                          <a:effectLst/>
                          <a:latin typeface="HG丸ｺﾞｼｯｸM-PRO" panose="020F0600000000000000" pitchFamily="50" charset="-128"/>
                          <a:ea typeface="HG丸ｺﾞｼｯｸM-PRO" panose="020F0600000000000000" pitchFamily="50" charset="-128"/>
                        </a:rPr>
                        <a:t>」</a:t>
                      </a:r>
                      <a:r>
                        <a:rPr lang="ja-JP" altLang="en-US" sz="900" kern="1200" dirty="0">
                          <a:effectLst/>
                          <a:latin typeface="HG丸ｺﾞｼｯｸM-PRO" panose="020F0600000000000000" pitchFamily="50" charset="-128"/>
                          <a:ea typeface="HG丸ｺﾞｼｯｸM-PRO" panose="020F0600000000000000" pitchFamily="50" charset="-128"/>
                        </a:rPr>
                        <a:t>公表</a:t>
                      </a:r>
                      <a:r>
                        <a:rPr lang="ja-JP" sz="900" kern="1200" dirty="0">
                          <a:effectLst/>
                          <a:latin typeface="HG丸ｺﾞｼｯｸM-PRO" panose="020F0600000000000000" pitchFamily="50" charset="-128"/>
                          <a:ea typeface="HG丸ｺﾞｼｯｸM-PRO" panose="020F0600000000000000" pitchFamily="50" charset="-128"/>
                        </a:rPr>
                        <a:t>（</a:t>
                      </a:r>
                      <a:r>
                        <a:rPr lang="en-US" altLang="ja-JP" sz="900" kern="1200" dirty="0">
                          <a:effectLst/>
                          <a:latin typeface="HG丸ｺﾞｼｯｸM-PRO" panose="020F0600000000000000" pitchFamily="50" charset="-128"/>
                          <a:ea typeface="HG丸ｺﾞｼｯｸM-PRO" panose="020F0600000000000000" pitchFamily="50" charset="-128"/>
                        </a:rPr>
                        <a:t>Osaka Metro</a:t>
                      </a:r>
                      <a:r>
                        <a:rPr lang="ja-JP" sz="900" kern="1200" dirty="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3644177"/>
                  </a:ext>
                </a:extLst>
              </a:tr>
              <a:tr h="181301">
                <a:tc vMerge="1">
                  <a:txBody>
                    <a:bodyPr/>
                    <a:lstStyle/>
                    <a:p>
                      <a:pPr algn="ctr">
                        <a:lnSpc>
                          <a:spcPct val="100000"/>
                        </a:lnSpc>
                        <a:spcBef>
                          <a:spcPts val="120"/>
                        </a:spcBef>
                        <a:spcAft>
                          <a:spcPts val="0"/>
                        </a:spcAft>
                      </a:pP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vMerge="1">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ja-JP" sz="900" kern="1200" dirty="0">
                          <a:effectLst/>
                          <a:latin typeface="HG丸ｺﾞｼｯｸM-PRO" panose="020F0600000000000000" pitchFamily="50" charset="-128"/>
                          <a:ea typeface="HG丸ｺﾞｼｯｸM-PRO" panose="020F0600000000000000" pitchFamily="50" charset="-128"/>
                        </a:rPr>
                        <a:t>「</a:t>
                      </a:r>
                      <a:r>
                        <a:rPr lang="ja-JP" altLang="en-US" sz="900" kern="1200" dirty="0">
                          <a:effectLst/>
                          <a:latin typeface="HG丸ｺﾞｼｯｸM-PRO" panose="020F0600000000000000" pitchFamily="50" charset="-128"/>
                          <a:ea typeface="HG丸ｺﾞｼｯｸM-PRO" panose="020F0600000000000000" pitchFamily="50" charset="-128"/>
                        </a:rPr>
                        <a:t>大阪の</a:t>
                      </a:r>
                      <a:r>
                        <a:rPr lang="ja-JP" altLang="ja-JP" sz="900" kern="1200" dirty="0">
                          <a:effectLst/>
                          <a:latin typeface="HG丸ｺﾞｼｯｸM-PRO" panose="020F0600000000000000" pitchFamily="50" charset="-128"/>
                          <a:ea typeface="HG丸ｺﾞｼｯｸM-PRO" panose="020F0600000000000000" pitchFamily="50" charset="-128"/>
                        </a:rPr>
                        <a:t>まちづくりグランドデザイン」策定（</a:t>
                      </a:r>
                      <a:r>
                        <a:rPr lang="ja-JP" altLang="en-US" sz="900" kern="1200" dirty="0">
                          <a:effectLst/>
                          <a:latin typeface="HG丸ｺﾞｼｯｸM-PRO" panose="020F0600000000000000" pitchFamily="50" charset="-128"/>
                          <a:ea typeface="HG丸ｺﾞｼｯｸM-PRO" panose="020F0600000000000000" pitchFamily="50" charset="-128"/>
                        </a:rPr>
                        <a:t>大阪</a:t>
                      </a:r>
                      <a:r>
                        <a:rPr lang="ja-JP" altLang="ja-JP" sz="900" kern="1200" dirty="0">
                          <a:effectLst/>
                          <a:latin typeface="HG丸ｺﾞｼｯｸM-PRO" panose="020F0600000000000000" pitchFamily="50" charset="-128"/>
                          <a:ea typeface="HG丸ｺﾞｼｯｸM-PRO" panose="020F0600000000000000" pitchFamily="50" charset="-128"/>
                        </a:rPr>
                        <a:t>府･</a:t>
                      </a:r>
                      <a:r>
                        <a:rPr lang="ja-JP" altLang="en-US" sz="900" kern="1200" dirty="0">
                          <a:effectLst/>
                          <a:latin typeface="HG丸ｺﾞｼｯｸM-PRO" panose="020F0600000000000000" pitchFamily="50" charset="-128"/>
                          <a:ea typeface="HG丸ｺﾞｼｯｸM-PRO" panose="020F0600000000000000" pitchFamily="50" charset="-128"/>
                        </a:rPr>
                        <a:t>大阪</a:t>
                      </a:r>
                      <a:r>
                        <a:rPr lang="ja-JP" altLang="ja-JP" sz="900" kern="1200" dirty="0">
                          <a:effectLst/>
                          <a:latin typeface="HG丸ｺﾞｼｯｸM-PRO" panose="020F0600000000000000" pitchFamily="50" charset="-128"/>
                          <a:ea typeface="HG丸ｺﾞｼｯｸM-PRO" panose="020F0600000000000000" pitchFamily="50" charset="-128"/>
                        </a:rPr>
                        <a:t>市･</a:t>
                      </a:r>
                      <a:r>
                        <a:rPr lang="ja-JP" altLang="en-US" sz="900" kern="1200" dirty="0">
                          <a:effectLst/>
                          <a:latin typeface="HG丸ｺﾞｼｯｸM-PRO" panose="020F0600000000000000" pitchFamily="50" charset="-128"/>
                          <a:ea typeface="HG丸ｺﾞｼｯｸM-PRO" panose="020F0600000000000000" pitchFamily="50" charset="-128"/>
                        </a:rPr>
                        <a:t>堺市</a:t>
                      </a:r>
                      <a:r>
                        <a:rPr lang="ja-JP" altLang="ja-JP" sz="900" kern="1200" dirty="0">
                          <a:effectLst/>
                          <a:latin typeface="HG丸ｺﾞｼｯｸM-PRO" panose="020F0600000000000000" pitchFamily="50" charset="-128"/>
                          <a:ea typeface="HG丸ｺﾞｼｯｸM-PRO" panose="020F0600000000000000" pitchFamily="50" charset="-128"/>
                        </a:rPr>
                        <a:t>）</a:t>
                      </a:r>
                      <a:endParaRPr lang="ja-JP"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57175539"/>
                  </a:ext>
                </a:extLst>
              </a:tr>
              <a:tr h="181301">
                <a:tc>
                  <a:txBody>
                    <a:bodyPr/>
                    <a:lstStyle/>
                    <a:p>
                      <a:pPr algn="ctr">
                        <a:lnSpc>
                          <a:spcPct val="100000"/>
                        </a:lnSpc>
                        <a:spcBef>
                          <a:spcPts val="120"/>
                        </a:spcBef>
                        <a:spcAft>
                          <a:spcPts val="0"/>
                        </a:spcAft>
                      </a:pP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2023</a:t>
                      </a:r>
                      <a:r>
                        <a:rPr lang="ja-JP" altLang="en-US"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年</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ja-JP" altLang="en-US" sz="900" kern="1200" dirty="0">
                          <a:solidFill>
                            <a:schemeClr val="tx1"/>
                          </a:solidFill>
                          <a:effectLst/>
                          <a:latin typeface="HG丸ｺﾞｼｯｸM-PRO" panose="020F0600000000000000" pitchFamily="50" charset="-128"/>
                          <a:ea typeface="HG丸ｺﾞｼｯｸM-PRO" panose="020F0600000000000000" pitchFamily="50" charset="-128"/>
                          <a:cs typeface="+mn-cs"/>
                        </a:rPr>
                        <a:t>８月</a:t>
                      </a:r>
                      <a:endParaRPr kumimoji="1" lang="ja-JP"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altLang="en-US"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「大阪城東部地区の</a:t>
                      </a:r>
                      <a:r>
                        <a:rPr lang="en-US" alt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1.5</a:t>
                      </a:r>
                      <a:r>
                        <a:rPr lang="ja-JP" altLang="en-US"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期開発に向けた</a:t>
                      </a:r>
                      <a:r>
                        <a:rPr lang="ja-JP" altLang="en-US" sz="900" kern="1200" dirty="0">
                          <a:effectLst/>
                          <a:latin typeface="HG丸ｺﾞｼｯｸM-PRO" panose="020F0600000000000000" pitchFamily="50" charset="-128"/>
                          <a:ea typeface="HG丸ｺﾞｼｯｸM-PRO" panose="020F0600000000000000" pitchFamily="50" charset="-128"/>
                        </a:rPr>
                        <a:t>ﾏｰｹｯﾄｻｳﾝﾃﾞｨﾝｸﾞ</a:t>
                      </a:r>
                      <a:r>
                        <a:rPr lang="ja-JP" altLang="ja-JP" sz="900" kern="1200" dirty="0">
                          <a:effectLst/>
                          <a:latin typeface="HG丸ｺﾞｼｯｸM-PRO" panose="020F0600000000000000" pitchFamily="50" charset="-128"/>
                          <a:ea typeface="HG丸ｺﾞｼｯｸM-PRO" panose="020F0600000000000000" pitchFamily="50" charset="-128"/>
                        </a:rPr>
                        <a:t>」結果</a:t>
                      </a:r>
                      <a:r>
                        <a:rPr lang="ja-JP" altLang="en-US" sz="900" kern="1200" dirty="0">
                          <a:effectLst/>
                          <a:latin typeface="HG丸ｺﾞｼｯｸM-PRO" panose="020F0600000000000000" pitchFamily="50" charset="-128"/>
                          <a:ea typeface="HG丸ｺﾞｼｯｸM-PRO" panose="020F0600000000000000" pitchFamily="50" charset="-128"/>
                        </a:rPr>
                        <a:t>公表</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5807047"/>
                  </a:ext>
                </a:extLst>
              </a:tr>
            </a:tbl>
          </a:graphicData>
        </a:graphic>
      </p:graphicFrame>
      <p:sp>
        <p:nvSpPr>
          <p:cNvPr id="9" name="テキスト ボックス 8"/>
          <p:cNvSpPr txBox="1"/>
          <p:nvPr/>
        </p:nvSpPr>
        <p:spPr>
          <a:xfrm>
            <a:off x="6822572" y="338554"/>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２．大阪城東部地区のまちづくりコンセプト及び戦略</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6" name="正方形/長方形 5"/>
          <p:cNvSpPr/>
          <p:nvPr/>
        </p:nvSpPr>
        <p:spPr bwMode="gray">
          <a:xfrm>
            <a:off x="7268876" y="601656"/>
            <a:ext cx="6101891" cy="724792"/>
          </a:xfrm>
          <a:prstGeom prst="rect">
            <a:avLst/>
          </a:prstGeom>
          <a:solidFill>
            <a:schemeClr val="bg1"/>
          </a:solidFill>
          <a:ln w="12700">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500" dirty="0">
                <a:solidFill>
                  <a:srgbClr val="FF0000"/>
                </a:solidFill>
                <a:latin typeface="HGPｺﾞｼｯｸE" panose="020B0900000000000000" pitchFamily="50" charset="-128"/>
                <a:ea typeface="HGPｺﾞｼｯｸE" panose="020B0900000000000000" pitchFamily="50" charset="-128"/>
              </a:rPr>
              <a:t> 大学とともに成長するイノベーション・フィールド・シティ</a:t>
            </a:r>
          </a:p>
          <a:p>
            <a:pPr indent="-457200">
              <a:spcBef>
                <a:spcPts val="600"/>
              </a:spcBef>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大阪公立大学を先導役にして</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観光集客･健康医療･人材育成･居住機能等の集積により</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a:t>
            </a:r>
            <a:br>
              <a:rPr kumimoji="1" lang="en-US" altLang="ja-JP" sz="1050" dirty="0">
                <a:solidFill>
                  <a:schemeClr val="tx1"/>
                </a:solidFill>
                <a:latin typeface="ＭＳ Ｐゴシック" panose="020B0600070205080204" pitchFamily="50" charset="-128"/>
                <a:ea typeface="ＭＳ Ｐゴシック" panose="020B0600070205080204" pitchFamily="50" charset="-128"/>
              </a:rPr>
            </a:b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多世代・多様な人が集い、交流する国際色あるまち</a:t>
            </a:r>
          </a:p>
        </p:txBody>
      </p:sp>
      <p:sp>
        <p:nvSpPr>
          <p:cNvPr id="10" name="AutoShape 4"/>
          <p:cNvSpPr>
            <a:spLocks noChangeArrowheads="1"/>
          </p:cNvSpPr>
          <p:nvPr/>
        </p:nvSpPr>
        <p:spPr bwMode="gray">
          <a:xfrm>
            <a:off x="6955904" y="602426"/>
            <a:ext cx="209550" cy="724022"/>
          </a:xfrm>
          <a:prstGeom prst="roundRect">
            <a:avLst>
              <a:gd name="adj" fmla="val 10032"/>
            </a:avLst>
          </a:prstGeom>
          <a:solidFill>
            <a:srgbClr val="FF9999"/>
          </a:solidFill>
          <a:ln w="12700">
            <a:solidFill>
              <a:srgbClr val="FF6565"/>
            </a:solidFill>
            <a:round/>
            <a:headEnd/>
            <a:tailEnd/>
          </a:ln>
          <a:effectLst/>
          <a:extLst>
            <a:ext uri="{AF507438-7753-43E0-B8FC-AC1667EBCBE1}">
              <a14:hiddenEffects xmlns:a14="http://schemas.microsoft.com/office/drawing/2010/main">
                <a:effectLst>
                  <a:outerShdw blurRad="25400" dist="55472" dir="278562" algn="tl" rotWithShape="0">
                    <a:srgbClr val="000000">
                      <a:alpha val="20000"/>
                    </a:srgbClr>
                  </a:outerShdw>
                </a:effectLst>
              </a14:hiddenEffects>
            </a:ext>
          </a:extLst>
        </p:spPr>
        <p:txBody>
          <a:bodyPr vert="eaVert" wrap="square" lIns="0" tIns="0" rIns="0" bIns="0" numCol="1" anchor="ctr"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コンセプト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AutoShape 4"/>
          <p:cNvSpPr>
            <a:spLocks noChangeArrowheads="1"/>
          </p:cNvSpPr>
          <p:nvPr/>
        </p:nvSpPr>
        <p:spPr bwMode="gray">
          <a:xfrm>
            <a:off x="6955903" y="1486945"/>
            <a:ext cx="238325" cy="2418204"/>
          </a:xfrm>
          <a:prstGeom prst="roundRect">
            <a:avLst>
              <a:gd name="adj" fmla="val 6991"/>
            </a:avLst>
          </a:prstGeom>
          <a:solidFill>
            <a:srgbClr val="0066FF"/>
          </a:solidFill>
          <a:ln w="12700">
            <a:solidFill>
              <a:srgbClr val="0066FF"/>
            </a:solidFill>
            <a:round/>
            <a:headEnd/>
            <a:tailEnd/>
          </a:ln>
          <a:effectLst/>
        </p:spPr>
        <p:txBody>
          <a:bodyPr vert="eaVert" wrap="square" lIns="0" tIns="0" rIns="0" bIns="0" numCol="1" anchor="ctr"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コンセプトを具体化する戦略・シナリオ等</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2" name="AutoShape 4"/>
          <p:cNvSpPr>
            <a:spLocks noChangeArrowheads="1"/>
          </p:cNvSpPr>
          <p:nvPr/>
        </p:nvSpPr>
        <p:spPr bwMode="gray">
          <a:xfrm>
            <a:off x="7268876" y="1494073"/>
            <a:ext cx="6101891" cy="468313"/>
          </a:xfrm>
          <a:prstGeom prst="roundRect">
            <a:avLst>
              <a:gd name="adj" fmla="val 0"/>
            </a:avLst>
          </a:prstGeom>
          <a:solidFill>
            <a:srgbClr val="FFFFFF"/>
          </a:solidFill>
          <a:ln w="12700">
            <a:solidFill>
              <a:srgbClr val="0066FF"/>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108000" marR="166688" lvl="0" indent="0" algn="l" defTabSz="914400" rtl="0" eaLnBrk="0" fontAlgn="base" latinLnBrk="0" hangingPunct="0">
              <a:lnSpc>
                <a:spcPct val="112000"/>
              </a:lnSpc>
              <a:spcBef>
                <a:spcPts val="175"/>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１．まちにひらかれ</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まちとともに成長する「</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次世代型キャンパスシティ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108000" marR="166688" lvl="1" indent="0" algn="l" defTabSz="914400" rtl="0" eaLnBrk="0" fontAlgn="base" latinLnBrk="0" hangingPunct="0">
              <a:lnSpc>
                <a:spcPct val="112000"/>
              </a:lnSpc>
              <a:spcBef>
                <a:spcPts val="175"/>
              </a:spcBef>
              <a:spcAft>
                <a:spcPct val="0"/>
              </a:spcAft>
              <a:buClrTx/>
              <a:buSzTx/>
              <a:buFontTx/>
              <a:buNone/>
              <a:tabLst/>
            </a:pPr>
            <a:r>
              <a:rPr lang="ja-JP" altLang="en-US" sz="1000" dirty="0">
                <a:solidFill>
                  <a:srgbClr val="000000"/>
                </a:solidFill>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まちにひらかれたキャンパスシティ ・まちとともに成長するキャンパスシティ</a:t>
            </a:r>
            <a:endParaRPr kumimoji="0" lang="ja-JP" altLang="ja-JP" sz="1800" b="0" i="0" u="none" strike="noStrike" cap="none" normalizeH="0" baseline="0" dirty="0">
              <a:ln>
                <a:noFill/>
              </a:ln>
              <a:solidFill>
                <a:srgbClr val="0066FF"/>
              </a:solidFill>
              <a:effectLst/>
              <a:latin typeface="Arial" panose="020B0604020202020204" pitchFamily="34" charset="0"/>
            </a:endParaRPr>
          </a:p>
        </p:txBody>
      </p:sp>
      <p:sp>
        <p:nvSpPr>
          <p:cNvPr id="13" name="二等辺三角形 1"/>
          <p:cNvSpPr>
            <a:spLocks noChangeArrowheads="1"/>
          </p:cNvSpPr>
          <p:nvPr/>
        </p:nvSpPr>
        <p:spPr bwMode="auto">
          <a:xfrm flipV="1">
            <a:off x="9598635" y="1359891"/>
            <a:ext cx="1466850" cy="107950"/>
          </a:xfrm>
          <a:prstGeom prst="triangle">
            <a:avLst>
              <a:gd name="adj" fmla="val 50616"/>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4" name="AutoShape 4"/>
          <p:cNvSpPr>
            <a:spLocks noChangeArrowheads="1"/>
          </p:cNvSpPr>
          <p:nvPr/>
        </p:nvSpPr>
        <p:spPr bwMode="gray">
          <a:xfrm>
            <a:off x="7268876" y="2058734"/>
            <a:ext cx="6101891" cy="666750"/>
          </a:xfrm>
          <a:prstGeom prst="roundRect">
            <a:avLst>
              <a:gd name="adj" fmla="val 0"/>
            </a:avLst>
          </a:prstGeom>
          <a:solidFill>
            <a:srgbClr val="FFFFFF"/>
          </a:solidFill>
          <a:ln w="12700">
            <a:solidFill>
              <a:srgbClr val="0066FF"/>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108000" marR="166688" lvl="0" indent="0" algn="l" defTabSz="914400" rtl="0" eaLnBrk="0" fontAlgn="base" latinLnBrk="0" hangingPunct="0">
              <a:lnSpc>
                <a:spcPct val="112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２．健康医療・環境等の既存資源を活かした「</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スマートシティの実証・実装フィールド</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108000" marR="166688" lvl="1" indent="0" algn="l" defTabSz="914400" rtl="0" eaLnBrk="0" fontAlgn="base" latinLnBrk="0" hangingPunct="0">
              <a:lnSpc>
                <a:spcPct val="112000"/>
              </a:lnSpc>
              <a:spcBef>
                <a:spcPts val="175"/>
              </a:spcBef>
              <a:spcAft>
                <a:spcPct val="0"/>
              </a:spcAft>
              <a:buClrTx/>
              <a:buSzTx/>
              <a:buFontTx/>
              <a:buNone/>
              <a:tabLst/>
            </a:pPr>
            <a:r>
              <a:rPr kumimoji="0" lang="ja-JP" altLang="en-US"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スマートエネルギー</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スマートモビリティ等の実証・実装フィールド</a:t>
            </a:r>
          </a:p>
          <a:p>
            <a:pPr marL="108000" marR="166688" lvl="1" indent="0" algn="l" defTabSz="914400" rtl="0" eaLnBrk="0" fontAlgn="base" latinLnBrk="0" hangingPunct="0">
              <a:lnSpc>
                <a:spcPct val="112000"/>
              </a:lnSpc>
              <a:spcBef>
                <a:spcPts val="175"/>
              </a:spcBef>
              <a:spcAft>
                <a:spcPct val="0"/>
              </a:spcAft>
              <a:buClrTx/>
              <a:buSzTx/>
              <a:buFontTx/>
              <a:buNone/>
              <a:tabLst/>
            </a:pPr>
            <a:r>
              <a:rPr kumimoji="0" lang="ja-JP" altLang="en-US"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スマートエイジングシティの実証・実装フィールド</a:t>
            </a:r>
            <a:endParaRPr kumimoji="0" lang="ja-JP" altLang="ja-JP" sz="1800" b="0" i="0" u="none" strike="noStrike" cap="none" normalizeH="0" baseline="0" dirty="0">
              <a:ln>
                <a:noFill/>
              </a:ln>
              <a:solidFill>
                <a:srgbClr val="0066FF"/>
              </a:solidFill>
              <a:effectLst/>
              <a:latin typeface="Arial" panose="020B0604020202020204" pitchFamily="34" charset="0"/>
            </a:endParaRPr>
          </a:p>
        </p:txBody>
      </p:sp>
      <p:sp>
        <p:nvSpPr>
          <p:cNvPr id="16" name="テキスト ボックス 15"/>
          <p:cNvSpPr txBox="1"/>
          <p:nvPr/>
        </p:nvSpPr>
        <p:spPr>
          <a:xfrm>
            <a:off x="6832600" y="3963951"/>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３．コンセプト及び戦略を受けての展開イメージ</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17" name="AutoShape 2"/>
          <p:cNvSpPr>
            <a:spLocks noChangeArrowheads="1"/>
          </p:cNvSpPr>
          <p:nvPr/>
        </p:nvSpPr>
        <p:spPr bwMode="auto">
          <a:xfrm>
            <a:off x="11385398" y="5133044"/>
            <a:ext cx="2064822" cy="1751529"/>
          </a:xfrm>
          <a:prstGeom prst="roundRect">
            <a:avLst>
              <a:gd name="adj" fmla="val 2134"/>
            </a:avLst>
          </a:prstGeom>
          <a:solidFill>
            <a:srgbClr val="FFFFFF"/>
          </a:solidFill>
          <a:ln w="12700">
            <a:solidFill>
              <a:srgbClr val="008000"/>
            </a:solidFill>
            <a:round/>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8" name="AutoShape 4"/>
          <p:cNvSpPr>
            <a:spLocks noChangeArrowheads="1"/>
          </p:cNvSpPr>
          <p:nvPr/>
        </p:nvSpPr>
        <p:spPr bwMode="auto">
          <a:xfrm>
            <a:off x="6728734" y="4153492"/>
            <a:ext cx="7200900" cy="920750"/>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6000" bIns="0" numCol="1" anchor="ctr" anchorCtr="0" compatLnSpc="1">
            <a:prstTxWarp prst="textNoShape">
              <a:avLst/>
            </a:prstTxWarp>
          </a:bodyPr>
          <a:lstStyle/>
          <a:p>
            <a:pPr marL="0" marR="66675" lvl="0" indent="0" algn="l" defTabSz="914400" rtl="0" eaLnBrk="0" fontAlgn="base" latinLnBrk="0" hangingPunct="0">
              <a:lnSpc>
                <a:spcPct val="112000"/>
              </a:lnSpc>
              <a:spcBef>
                <a:spcPts val="35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（１）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次世代型キャンパスシティ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の展開イメージ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166688" lvl="1" indent="0" algn="l" defTabSz="914400" rtl="0" eaLnBrk="0" fontAlgn="base" latinLnBrk="0" hangingPunct="0">
              <a:spcBef>
                <a:spcPts val="263"/>
              </a:spcBef>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① 次世代型キャンパスシティの中核機能･場を「</a:t>
            </a:r>
            <a:r>
              <a:rPr kumimoji="0" lang="ja-JP" altLang="en-US" sz="10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」と位置付け</a:t>
            </a:r>
          </a:p>
          <a:p>
            <a:pPr marL="0" marR="166688" lvl="1" indent="0" algn="l" defTabSz="914400" rtl="0" eaLnBrk="0" fontAlgn="base" latinLnBrk="0" hangingPunct="0">
              <a:spcBef>
                <a:spcPts val="175"/>
              </a:spcBef>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② 「</a:t>
            </a:r>
            <a:r>
              <a:rPr kumimoji="0" lang="ja-JP" altLang="en-US" sz="10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」は「</a:t>
            </a:r>
            <a:r>
              <a:rPr kumimoji="0" lang="ja-JP" altLang="en-US" sz="10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大学の基本機能</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大学が先導役となり展開する機能</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」を中心に構成</a:t>
            </a:r>
          </a:p>
          <a:p>
            <a:pPr marL="0" marR="166688" lvl="1" indent="0" algn="l" defTabSz="914400" rtl="0" eaLnBrk="0" fontAlgn="base" latinLnBrk="0" hangingPunct="0">
              <a:spcBef>
                <a:spcPts val="175"/>
              </a:spcBef>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③ 「イノベーション・コア」を中心に、新たなイノベーションが誘発されるよう多様な機能を集積・連携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 name="AutoShape 4"/>
          <p:cNvSpPr>
            <a:spLocks noChangeArrowheads="1"/>
          </p:cNvSpPr>
          <p:nvPr/>
        </p:nvSpPr>
        <p:spPr bwMode="auto">
          <a:xfrm>
            <a:off x="6728734" y="6922779"/>
            <a:ext cx="7164120" cy="2678421"/>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72000" marR="66675"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スマートシティ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の展開イメージ　（極力早期に取組みを検討したいテーマ例）　　　　　　　　　　　　　　　　　　　　　　　　　　　　　　　　　　　　　　　　　　　　　　　　</a:t>
            </a:r>
          </a:p>
          <a:p>
            <a:pPr marL="72000" marR="0"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①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モビリティ</a:t>
            </a:r>
            <a:r>
              <a:rPr kumimoji="0" lang="ja-JP" altLang="en-US" sz="1000" b="0" i="0" u="none" strike="noStrike" cap="none" normalizeH="0" dirty="0">
                <a:ln>
                  <a:noFill/>
                </a:ln>
                <a:solidFill>
                  <a:srgbClr val="00B0F0"/>
                </a:solidFill>
                <a:effectLst/>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・スマートモビリティを活用した主要ターミナル等からの地区内アクセス確保について検討</a:t>
            </a:r>
            <a:endPar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endParaRPr>
          </a:p>
          <a:p>
            <a:pPr marL="72000" marR="0" lvl="1" indent="0"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②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ヘルスケア</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・大阪公立大学立地を契機に</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森之宮地区で推し進められているスマートエイジング･シティの</a:t>
            </a:r>
            <a:b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取組みの拡充を検討</a:t>
            </a:r>
          </a:p>
          <a:p>
            <a:pPr marL="72000" marR="0"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・地域のコミュニティやスマートホスピタルと連携するウェルネススマートシティを市民と共創</a:t>
            </a:r>
          </a:p>
          <a:p>
            <a:pPr marL="72000" marR="66675"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クロスオーバーシティ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の展開イメージ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0" lvl="1" indent="0" algn="l" defTabSz="914400" rtl="0" eaLnBrk="0" fontAlgn="base" latinLnBrk="0" hangingPunct="0">
              <a:lnSpc>
                <a:spcPts val="1300"/>
              </a:lnSpc>
              <a:spcAft>
                <a:spcPct val="0"/>
              </a:spcAft>
              <a:buClrTx/>
              <a:buSzTx/>
              <a:buFontTx/>
              <a:buNone/>
              <a:tabLst>
                <a:tab pos="900000" algn="l"/>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①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ひと</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kumimoji="0" lang="ja-JP" altLang="en-US" sz="8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・住民・就業者だけでなく</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大学関係者や観光客など新たな</a:t>
            </a:r>
            <a:r>
              <a:rPr kumimoji="0" lang="ja-JP" altLang="en-US" sz="1000" b="0" i="0" u="none" strike="noStrike" cap="none" normalizeH="0" baseline="0" dirty="0">
                <a:ln>
                  <a:noFill/>
                </a:ln>
                <a:solidFill>
                  <a:srgbClr val="000000"/>
                </a:solidFill>
                <a:effectLst/>
                <a:latin typeface="Arial" panose="020B0604020202020204" pitchFamily="34" charset="0"/>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ひと</a:t>
            </a:r>
            <a:r>
              <a:rPr kumimoji="0" lang="ja-JP" altLang="en-US" sz="1000" b="0" i="0" u="none" strike="noStrike" cap="none" normalizeH="0" baseline="0" dirty="0">
                <a:ln>
                  <a:noFill/>
                </a:ln>
                <a:solidFill>
                  <a:srgbClr val="000000"/>
                </a:solidFill>
                <a:effectLst/>
                <a:latin typeface="Arial" panose="020B0604020202020204" pitchFamily="34" charset="0"/>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の交流を促進</a:t>
            </a:r>
          </a:p>
          <a:p>
            <a:pPr marL="72000" marR="0" lvl="1" indent="0" algn="l" defTabSz="914400" rtl="0" eaLnBrk="0" fontAlgn="base" latinLnBrk="0" hangingPunct="0">
              <a:lnSpc>
                <a:spcPts val="1300"/>
              </a:lnSpc>
              <a:spcAft>
                <a:spcPct val="0"/>
              </a:spcAft>
              <a:buClrTx/>
              <a:buSzTx/>
              <a:buFontTx/>
              <a:buNone/>
              <a:tabLst>
                <a:tab pos="612000" algn="l"/>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②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機能</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・イノベーション・コアを中心に、多様な機能が交流･連携しイノベーションを誘発</a:t>
            </a:r>
          </a:p>
          <a:p>
            <a:pPr marL="72000" marR="166688" lvl="1" indent="0" algn="l" defTabSz="914400" rtl="0" eaLnBrk="0" fontAlgn="base" latinLnBrk="0" hangingPunct="0">
              <a:lnSpc>
                <a:spcPts val="1300"/>
              </a:lnSpc>
              <a:spcAft>
                <a:spcPct val="0"/>
              </a:spcAft>
              <a:buClrTx/>
              <a:buSzTx/>
              <a:buFontTx/>
              <a:buNone/>
              <a:tabLs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lang="ja-JP" altLang="en-US" sz="3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・鉄道施設や下水処理場等の上部利用などにより</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重層的な土地利用促進を検討</a:t>
            </a:r>
          </a:p>
          <a:p>
            <a:pPr marL="72000" marR="0"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③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空間</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・大阪城公園の緑や親水空間と一体的な、緑豊富な空間や水辺空間の形成検討</a:t>
            </a:r>
          </a:p>
          <a:p>
            <a:pPr marL="72000" marR="0" lvl="1" indent="0" algn="l" defTabSz="0" rtl="0" eaLnBrk="0" fontAlgn="base" latinLnBrk="0" hangingPunct="0">
              <a:lnSpc>
                <a:spcPts val="1300"/>
              </a:lnSpc>
              <a:spcAft>
                <a:spcPct val="0"/>
              </a:spcAft>
              <a:buClrTx/>
              <a:buSzTx/>
              <a:buFontTx/>
              <a:buNone/>
              <a:tabLst>
                <a:tab pos="612000" algn="l"/>
              </a:tabLst>
            </a:pP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・大阪城公園全体の眺望及び大阪城天守閣への眺望に配慮した景観形成の検討</a:t>
            </a:r>
          </a:p>
          <a:p>
            <a:pPr marL="72000" marR="166688" lvl="1" indent="0" algn="l" defTabSz="914400" rtl="0" eaLnBrk="0" fontAlgn="base" latinLnBrk="0" hangingPunct="0">
              <a:lnSpc>
                <a:spcPts val="1300"/>
              </a:lnSpc>
              <a:spcAft>
                <a:spcPct val="0"/>
              </a:spcAft>
              <a:buClrTx/>
              <a:buSzTx/>
              <a:buFontTx/>
              <a:buNone/>
              <a:tabLst>
                <a:tab pos="612000" algn="l"/>
              </a:tabLst>
            </a:pP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・デザインマネジメントの検討（公共的空間と民間空間との調和、民間施設のデザイン性の確保を促す）</a:t>
            </a:r>
          </a:p>
          <a:p>
            <a:pPr marL="72000" marR="0" lvl="1" indent="0" algn="l" defTabSz="914400" rtl="0" eaLnBrk="0" fontAlgn="base" latinLnBrk="0" hangingPunct="0">
              <a:lnSpc>
                <a:spcPts val="1300"/>
              </a:lnSpc>
              <a:spcAft>
                <a:spcPct val="0"/>
              </a:spcAft>
              <a:buClrTx/>
              <a:buSzTx/>
              <a:buFontTx/>
              <a:buNone/>
              <a:tabLst>
                <a:tab pos="612000" algn="l"/>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④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主体</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・都市シンクタンク機能の形成検討（イノベーション･コアを有効に機能させるための産学官民連携組織）</a:t>
            </a:r>
          </a:p>
          <a:p>
            <a:pPr marL="72000" lvl="1" defTabSz="0" eaLnBrk="0" fontAlgn="base" hangingPunct="0">
              <a:lnSpc>
                <a:spcPts val="1300"/>
              </a:lnSpc>
              <a:spcAft>
                <a:spcPct val="0"/>
              </a:spcAft>
              <a:tabLst>
                <a:tab pos="612000" algn="l"/>
              </a:tabLst>
            </a:pP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a:solidFill>
                  <a:srgbClr val="000000"/>
                </a:solidFill>
                <a:latin typeface="HG丸ｺﾞｼｯｸM-PRO" panose="020F0600000000000000" pitchFamily="50" charset="-128"/>
                <a:ea typeface="HG丸ｺﾞｼｯｸM-PRO" panose="020F0600000000000000" pitchFamily="50" charset="-128"/>
              </a:rPr>
              <a:t>・エリマネ組織の形成検討（地区の価値向上のため</a:t>
            </a:r>
            <a:r>
              <a:rPr lang="en-US" altLang="ja-JP" sz="10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rPr>
              <a:t>地権者を中心に</a:t>
            </a:r>
            <a:r>
              <a:rPr lang="en-US" altLang="ja-JP" sz="10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rPr>
              <a:t>住民･就業者･学生等も参画する組織）</a:t>
            </a:r>
          </a:p>
          <a:p>
            <a:pPr marL="72000" lvl="1" defTabSz="0" eaLnBrk="0" fontAlgn="base" hangingPunct="0">
              <a:lnSpc>
                <a:spcPts val="1300"/>
              </a:lnSpc>
              <a:spcAft>
                <a:spcPct val="0"/>
              </a:spcAft>
              <a:tabLst>
                <a:tab pos="612000" algn="l"/>
              </a:tabLst>
            </a:pP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a:solidFill>
                  <a:srgbClr val="000000"/>
                </a:solidFill>
                <a:latin typeface="HG丸ｺﾞｼｯｸM-PRO" panose="020F0600000000000000" pitchFamily="50" charset="-128"/>
                <a:ea typeface="HG丸ｺﾞｼｯｸM-PRO" panose="020F0600000000000000" pitchFamily="50" charset="-128"/>
              </a:rPr>
              <a:t>・エリマネ連絡会の形成検討（</a:t>
            </a:r>
            <a:r>
              <a:rPr lang="en-US" altLang="ja-JP" sz="1000" dirty="0">
                <a:solidFill>
                  <a:srgbClr val="000000"/>
                </a:solidFill>
                <a:latin typeface="HG丸ｺﾞｼｯｸM-PRO" panose="020F0600000000000000" pitchFamily="50" charset="-128"/>
                <a:ea typeface="HG丸ｺﾞｼｯｸM-PRO" panose="020F0600000000000000" pitchFamily="50" charset="-128"/>
              </a:rPr>
              <a:t>OBP</a:t>
            </a:r>
            <a:r>
              <a:rPr lang="ja-JP" altLang="en-US" sz="1000" dirty="0">
                <a:solidFill>
                  <a:srgbClr val="000000"/>
                </a:solidFill>
                <a:latin typeface="HG丸ｺﾞｼｯｸM-PRO" panose="020F0600000000000000" pitchFamily="50" charset="-128"/>
                <a:ea typeface="HG丸ｺﾞｼｯｸM-PRO" panose="020F0600000000000000" pitchFamily="50" charset="-128"/>
              </a:rPr>
              <a:t>･大阪城公園･京橋周辺等のまちづくりと連携して活動するための組織）</a:t>
            </a:r>
            <a:endParaRPr lang="ja-JP" altLang="ja-JP" sz="1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AutoShape 4"/>
          <p:cNvSpPr>
            <a:spLocks noChangeArrowheads="1"/>
          </p:cNvSpPr>
          <p:nvPr/>
        </p:nvSpPr>
        <p:spPr bwMode="auto">
          <a:xfrm>
            <a:off x="-30624" y="541352"/>
            <a:ext cx="4740069" cy="4160810"/>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0" bIns="36000" numCol="1" anchor="ctr" anchorCtr="0" compatLnSpc="1">
            <a:prstTxWarp prst="textNoShape">
              <a:avLst/>
            </a:prstTxWarp>
            <a:spAutoFit/>
          </a:bodyPr>
          <a:lstStyle/>
          <a:p>
            <a:pPr marL="72000" marR="66675"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（１）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地区の位置付け　　　　　　　　　　　　　　</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84138" lvl="1" defTabSz="914400" eaLnBrk="0" fontAlgn="base" hangingPunct="0">
              <a:lnSpc>
                <a:spcPct val="112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・「大阪のまちづくりグランドデザイン</a:t>
            </a:r>
            <a:r>
              <a:rPr lang="ja-JP" altLang="en-US" sz="980" dirty="0">
                <a:solidFill>
                  <a:srgbClr val="000000"/>
                </a:solidFill>
                <a:latin typeface="HG丸ｺﾞｼｯｸM-PRO" panose="020F0600000000000000" pitchFamily="50" charset="-128"/>
                <a:ea typeface="HG丸ｺﾞｼｯｸM-PRO" panose="020F0600000000000000" pitchFamily="50" charset="-128"/>
              </a:rPr>
              <a:t>（</a:t>
            </a:r>
            <a:r>
              <a:rPr lang="en-US" altLang="ja-JP" sz="980" dirty="0">
                <a:solidFill>
                  <a:srgbClr val="000000"/>
                </a:solidFill>
                <a:latin typeface="HG丸ｺﾞｼｯｸM-PRO" panose="020F0600000000000000" pitchFamily="50" charset="-128"/>
                <a:ea typeface="HG丸ｺﾞｼｯｸM-PRO" panose="020F0600000000000000" pitchFamily="50" charset="-128"/>
              </a:rPr>
              <a:t>2022</a:t>
            </a:r>
            <a:r>
              <a:rPr lang="ja-JP" altLang="en-US" sz="980" dirty="0">
                <a:solidFill>
                  <a:srgbClr val="000000"/>
                </a:solidFill>
                <a:latin typeface="HG丸ｺﾞｼｯｸM-PRO" panose="020F0600000000000000" pitchFamily="50" charset="-128"/>
                <a:ea typeface="HG丸ｺﾞｼｯｸM-PRO" panose="020F0600000000000000" pitchFamily="50" charset="-128"/>
              </a:rPr>
              <a:t>年 大阪府･大阪市･堺市）</a:t>
            </a:r>
            <a:r>
              <a:rPr lang="ja-JP" altLang="en-US" sz="10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では、大阪城・周辺エリアとして、にぎわい創出や回遊性向上を図り、観</a:t>
            </a:r>
            <a:r>
              <a:rPr lang="ja-JP" altLang="en-US" sz="800" dirty="0">
                <a:solidFill>
                  <a:srgbClr val="000000"/>
                </a:solidFill>
                <a:latin typeface="HG丸ｺﾞｼｯｸM-PRO" panose="020F0600000000000000" pitchFamily="50" charset="-128"/>
                <a:ea typeface="HG丸ｺﾞｼｯｸM-PRO" panose="020F0600000000000000" pitchFamily="50" charset="-128"/>
              </a:rPr>
              <a:t>光</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・文</a:t>
            </a:r>
            <a:r>
              <a:rPr lang="ja-JP" altLang="en-US" sz="800" dirty="0">
                <a:solidFill>
                  <a:srgbClr val="000000"/>
                </a:solidFill>
                <a:latin typeface="HG丸ｺﾞｼｯｸM-PRO" panose="020F0600000000000000" pitchFamily="50" charset="-128"/>
                <a:ea typeface="HG丸ｺﾞｼｯｸM-PRO" panose="020F0600000000000000" pitchFamily="50" charset="-128"/>
              </a:rPr>
              <a:t>化</a:t>
            </a:r>
            <a:r>
              <a:rPr lang="ja-JP" altLang="en-US" sz="1000" dirty="0">
                <a:solidFill>
                  <a:srgbClr val="000000"/>
                </a:solidFill>
                <a:latin typeface="HG丸ｺﾞｼｯｸM-PRO" panose="020F0600000000000000" pitchFamily="50" charset="-128"/>
                <a:ea typeface="HG丸ｺﾞｼｯｸM-PRO" panose="020F0600000000000000" pitchFamily="50" charset="-128"/>
              </a:rPr>
              <a:t>・学</a:t>
            </a:r>
            <a:r>
              <a:rPr lang="ja-JP" altLang="en-US" sz="800" dirty="0">
                <a:solidFill>
                  <a:srgbClr val="000000"/>
                </a:solidFill>
                <a:latin typeface="HG丸ｺﾞｼｯｸM-PRO" panose="020F0600000000000000" pitchFamily="50" charset="-128"/>
                <a:ea typeface="HG丸ｺﾞｼｯｸM-PRO" panose="020F0600000000000000" pitchFamily="50" charset="-128"/>
              </a:rPr>
              <a:t>術</a:t>
            </a:r>
            <a:r>
              <a:rPr lang="ja-JP" altLang="en-US" sz="1000" dirty="0">
                <a:solidFill>
                  <a:srgbClr val="000000"/>
                </a:solidFill>
                <a:latin typeface="HG丸ｺﾞｼｯｸM-PRO" panose="020F0600000000000000" pitchFamily="50" charset="-128"/>
                <a:ea typeface="HG丸ｺﾞｼｯｸM-PRO" panose="020F0600000000000000" pitchFamily="50" charset="-128"/>
              </a:rPr>
              <a:t>・産</a:t>
            </a:r>
            <a:r>
              <a:rPr lang="ja-JP" altLang="en-US" sz="800" dirty="0">
                <a:solidFill>
                  <a:srgbClr val="000000"/>
                </a:solidFill>
                <a:latin typeface="HG丸ｺﾞｼｯｸM-PRO" panose="020F0600000000000000" pitchFamily="50" charset="-128"/>
                <a:ea typeface="HG丸ｺﾞｼｯｸM-PRO" panose="020F0600000000000000" pitchFamily="50" charset="-128"/>
              </a:rPr>
              <a:t>業</a:t>
            </a:r>
            <a:r>
              <a:rPr lang="ja-JP" altLang="en-US" sz="1000" dirty="0">
                <a:solidFill>
                  <a:srgbClr val="000000"/>
                </a:solidFill>
                <a:latin typeface="HG丸ｺﾞｼｯｸM-PRO" panose="020F0600000000000000" pitchFamily="50" charset="-128"/>
                <a:ea typeface="HG丸ｺﾞｼｯｸM-PRO" panose="020F0600000000000000" pitchFamily="50" charset="-128"/>
              </a:rPr>
              <a:t>の融合エリアの形成をめざすとしている。</a:t>
            </a:r>
          </a:p>
          <a:p>
            <a:pPr marL="72000" marR="84138" lvl="1" defTabSz="914400" eaLnBrk="0" fontAlgn="base" hangingPunct="0">
              <a:lnSpc>
                <a:spcPct val="112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・文化・観光・学術・交流機能の集積する、夢洲から関西学研都市に至る東西</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軸及び阪奈都市軸上に位置する拠点として当地区の重要性が高まっている。</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・当地区での魅力あふれる都市空間の創造等により、大阪</a:t>
            </a:r>
            <a:r>
              <a:rPr lang="ja-JP" altLang="en-US" sz="9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rPr>
              <a:t>関西の成長</a:t>
            </a:r>
            <a:r>
              <a:rPr lang="ja-JP" altLang="en-US" sz="9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rPr>
              <a:t>発展</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a:solidFill>
                  <a:srgbClr val="000000"/>
                </a:solidFill>
                <a:latin typeface="HG丸ｺﾞｼｯｸM-PRO" panose="020F0600000000000000" pitchFamily="50" charset="-128"/>
                <a:ea typeface="HG丸ｺﾞｼｯｸM-PRO" panose="020F0600000000000000" pitchFamily="50" charset="-128"/>
              </a:rPr>
              <a:t>につなげる。</a:t>
            </a:r>
            <a:endParaRPr kumimoji="0" lang="ja-JP" altLang="en-US" sz="96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72000" marR="84138"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地区のポテンシャル</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（外部要因）</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　　　　　　　　　　　　　</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72000" marR="84138" lvl="1" indent="0" algn="l" defTabSz="914400" rtl="0" eaLnBrk="0" fontAlgn="base" latinLnBrk="0" hangingPunct="0">
              <a:lnSpc>
                <a:spcPct val="1280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lang="ja-JP" altLang="en-US" sz="960" dirty="0">
                <a:solidFill>
                  <a:srgbClr val="000000"/>
                </a:solidFill>
                <a:latin typeface="HG丸ｺﾞｼｯｸM-PRO" panose="020F0600000000000000" pitchFamily="50" charset="-128"/>
                <a:ea typeface="HG丸ｺﾞｼｯｸM-PRO" panose="020F0600000000000000" pitchFamily="50" charset="-128"/>
              </a:rPr>
              <a:t>良好な</a:t>
            </a:r>
            <a:r>
              <a:rPr kumimoji="0" lang="ja-JP" altLang="en-US" sz="96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交通至便性</a:t>
            </a:r>
            <a:r>
              <a:rPr lang="ja-JP" altLang="en-US" sz="960" dirty="0">
                <a:solidFill>
                  <a:srgbClr val="000000"/>
                </a:solidFill>
                <a:latin typeface="HG丸ｺﾞｼｯｸM-PRO" panose="020F0600000000000000" pitchFamily="50" charset="-128"/>
                <a:ea typeface="HG丸ｺﾞｼｯｸM-PRO" panose="020F0600000000000000" pitchFamily="50" charset="-128"/>
              </a:rPr>
              <a:t>および</a:t>
            </a:r>
            <a:r>
              <a:rPr kumimoji="0" lang="ja-JP" altLang="en-US" sz="96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96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緑・舟運・にぎわいを有する大阪城公園と一体と</a:t>
            </a:r>
            <a:r>
              <a:rPr kumimoji="0" lang="ja-JP" altLang="en-US" sz="960" b="0" i="0" u="none" strike="noStrike" cap="none" normalizeH="0" baseline="0" dirty="0" err="1">
                <a:ln>
                  <a:noFill/>
                </a:ln>
                <a:effectLst/>
                <a:latin typeface="HG丸ｺﾞｼｯｸM-PRO" panose="020F0600000000000000" pitchFamily="50" charset="-128"/>
                <a:ea typeface="HG丸ｺﾞｼｯｸM-PRO" panose="020F0600000000000000" pitchFamily="50" charset="-128"/>
              </a:rPr>
              <a:t>な</a:t>
            </a:r>
            <a:endParaRPr kumimoji="0" lang="en-US" altLang="ja-JP" sz="960" b="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a:p>
            <a:pPr marL="72000" marR="84138" lvl="1" indent="0" algn="l" defTabSz="914400" rtl="0" eaLnBrk="0" fontAlgn="base" latinLnBrk="0" hangingPunct="0">
              <a:lnSpc>
                <a:spcPct val="128000"/>
              </a:lnSpc>
              <a:spcAft>
                <a:spcPct val="0"/>
              </a:spcAft>
              <a:buClrTx/>
              <a:buSzTx/>
              <a:buFontTx/>
              <a:buNone/>
              <a:tabLst/>
            </a:pPr>
            <a:r>
              <a:rPr lang="ja-JP" altLang="en-US" sz="960" dirty="0">
                <a:latin typeface="HG丸ｺﾞｼｯｸM-PRO" panose="020F0600000000000000" pitchFamily="50" charset="-128"/>
                <a:ea typeface="HG丸ｺﾞｼｯｸM-PRO" panose="020F0600000000000000" pitchFamily="50" charset="-128"/>
              </a:rPr>
              <a:t>　</a:t>
            </a:r>
            <a:r>
              <a:rPr kumimoji="0" lang="ja-JP" altLang="en-US" sz="960" b="0" i="0" u="none" strike="noStrike" cap="none" normalizeH="0" baseline="0" dirty="0" err="1">
                <a:ln>
                  <a:noFill/>
                </a:ln>
                <a:effectLst/>
                <a:latin typeface="HG丸ｺﾞｼｯｸM-PRO" panose="020F0600000000000000" pitchFamily="50" charset="-128"/>
                <a:ea typeface="HG丸ｺﾞｼｯｸM-PRO" panose="020F0600000000000000" pitchFamily="50" charset="-128"/>
              </a:rPr>
              <a:t>った</a:t>
            </a:r>
            <a:r>
              <a:rPr kumimoji="0" lang="ja-JP" altLang="en-US" sz="96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まちづくりにより、大阪を代表する拠点となり得るポテンシャルを有する。</a:t>
            </a:r>
          </a:p>
          <a:p>
            <a:pPr marL="72000" marR="84138" lvl="1" indent="0" algn="l" defTabSz="914400" rtl="0" eaLnBrk="0" fontAlgn="base" latinLnBrk="0" hangingPunct="0">
              <a:lnSpc>
                <a:spcPct val="128000"/>
              </a:lnSpc>
              <a:spcAft>
                <a:spcPct val="0"/>
              </a:spcAft>
              <a:buClrTx/>
              <a:buSzTx/>
              <a:buFontTx/>
              <a:buNone/>
              <a:tabLst/>
            </a:pP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・大阪城公園周辺地域の回遊性向上、大阪城公園の豊かな緑・水辺空間と一体</a:t>
            </a:r>
            <a:endPar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a:p>
            <a:pPr marL="72000" marR="84138" lvl="1" indent="0" algn="l" defTabSz="914400" rtl="0" eaLnBrk="0" fontAlgn="base" latinLnBrk="0" hangingPunct="0">
              <a:lnSpc>
                <a:spcPct val="128000"/>
              </a:lnSpc>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となったまちづくりにより、エリア全体での活性化が可能である。</a:t>
            </a:r>
            <a:endPar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28000"/>
              </a:lnSpc>
              <a:spcAft>
                <a:spcPct val="0"/>
              </a:spcAft>
            </a:pPr>
            <a:r>
              <a:rPr lang="ja-JP" altLang="en-US" sz="1000" dirty="0">
                <a:latin typeface="HG丸ｺﾞｼｯｸM-PRO" panose="020F0600000000000000" pitchFamily="50" charset="-128"/>
                <a:ea typeface="HG丸ｺﾞｼｯｸM-PRO" panose="020F0600000000000000" pitchFamily="50" charset="-128"/>
              </a:rPr>
              <a:t>・京橋･</a:t>
            </a:r>
            <a:r>
              <a:rPr lang="en-US" altLang="ja-JP" sz="1000" dirty="0">
                <a:latin typeface="HG丸ｺﾞｼｯｸM-PRO" panose="020F0600000000000000" pitchFamily="50" charset="-128"/>
                <a:ea typeface="HG丸ｺﾞｼｯｸM-PRO" panose="020F0600000000000000" pitchFamily="50" charset="-128"/>
              </a:rPr>
              <a:t>OBP</a:t>
            </a:r>
            <a:r>
              <a:rPr lang="ja-JP" altLang="en-US" sz="1000" dirty="0">
                <a:latin typeface="HG丸ｺﾞｼｯｸM-PRO" panose="020F0600000000000000" pitchFamily="50" charset="-128"/>
                <a:ea typeface="HG丸ｺﾞｼｯｸM-PRO" panose="020F0600000000000000" pitchFamily="50" charset="-128"/>
              </a:rPr>
              <a:t>･天満橋駅周辺や河川･舟運事業等と</a:t>
            </a:r>
            <a:r>
              <a:rPr lang="ja-JP" altLang="en-US" sz="1000" dirty="0">
                <a:solidFill>
                  <a:srgbClr val="000000"/>
                </a:solidFill>
                <a:latin typeface="HG丸ｺﾞｼｯｸM-PRO" panose="020F0600000000000000" pitchFamily="50" charset="-128"/>
                <a:ea typeface="HG丸ｺﾞｼｯｸM-PRO" panose="020F0600000000000000" pitchFamily="50" charset="-128"/>
              </a:rPr>
              <a:t>の相互連携をはかり、エリア</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28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全体の活力を創出する。</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0" defTabSz="914400" eaLnBrk="0" fontAlgn="base" hangingPunct="0">
              <a:lnSpc>
                <a:spcPct val="128000"/>
              </a:lnSpc>
              <a:spcAft>
                <a:spcPct val="0"/>
              </a:spcAft>
            </a:pPr>
            <a:r>
              <a:rPr lang="ja-JP" altLang="en-US" sz="1200" dirty="0">
                <a:solidFill>
                  <a:srgbClr val="000000"/>
                </a:solidFill>
                <a:latin typeface="HGPｺﾞｼｯｸE" panose="020B0900000000000000" pitchFamily="50" charset="-128"/>
                <a:ea typeface="HGPｺﾞｼｯｸE" panose="020B0900000000000000" pitchFamily="50" charset="-128"/>
              </a:rPr>
              <a:t>（３） </a:t>
            </a:r>
            <a:r>
              <a:rPr lang="ja-JP" altLang="en-US" sz="1200" dirty="0">
                <a:solidFill>
                  <a:srgbClr val="FF6600"/>
                </a:solidFill>
                <a:latin typeface="HGPｺﾞｼｯｸE" panose="020B0900000000000000" pitchFamily="50" charset="-128"/>
                <a:ea typeface="HGPｺﾞｼｯｸE" panose="020B0900000000000000" pitchFamily="50" charset="-128"/>
              </a:rPr>
              <a:t>地区内の現況と課題</a:t>
            </a:r>
            <a:r>
              <a:rPr lang="ja-JP" altLang="en-US" sz="1200" dirty="0">
                <a:solidFill>
                  <a:srgbClr val="000000"/>
                </a:solidFill>
                <a:latin typeface="HGPｺﾞｼｯｸE" panose="020B0900000000000000" pitchFamily="50" charset="-128"/>
                <a:ea typeface="HGPｺﾞｼｯｸE" panose="020B0900000000000000" pitchFamily="50" charset="-128"/>
              </a:rPr>
              <a:t>（内部要因）</a:t>
            </a:r>
            <a:r>
              <a:rPr lang="ja-JP" altLang="en-US" sz="1200" dirty="0">
                <a:solidFill>
                  <a:srgbClr val="FF6600"/>
                </a:solidFill>
                <a:latin typeface="HGPｺﾞｼｯｸE" panose="020B0900000000000000" pitchFamily="50" charset="-128"/>
                <a:ea typeface="HGPｺﾞｼｯｸE" panose="020B0900000000000000" pitchFamily="50" charset="-128"/>
              </a:rPr>
              <a:t>　　　　　　　　　　　　　</a:t>
            </a:r>
            <a:r>
              <a:rPr lang="ja-JP" altLang="en-US" sz="1200" dirty="0">
                <a:solidFill>
                  <a:srgbClr val="000000"/>
                </a:solidFill>
                <a:latin typeface="HGPｺﾞｼｯｸE" panose="020B0900000000000000" pitchFamily="50" charset="-128"/>
                <a:ea typeface="HGPｺﾞｼｯｸE" panose="020B0900000000000000" pitchFamily="50" charset="-128"/>
              </a:rPr>
              <a:t>　　　　　　　　　　　　　　　　　　　　　　　　　　　　</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algn="just" defTabSz="914400" eaLnBrk="0" fontAlgn="base" hangingPunct="0">
              <a:lnSpc>
                <a:spcPct val="128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・低･未利用地、鉄道施設等の存在により、高度な</a:t>
            </a:r>
            <a:r>
              <a:rPr lang="ja-JP" altLang="en-US" sz="1000" dirty="0">
                <a:latin typeface="HG丸ｺﾞｼｯｸM-PRO" panose="020F0600000000000000" pitchFamily="50" charset="-128"/>
                <a:ea typeface="HG丸ｺﾞｼｯｸM-PRO" panose="020F0600000000000000" pitchFamily="50" charset="-128"/>
              </a:rPr>
              <a:t>都市的利用がなされず、　　　　</a:t>
            </a:r>
            <a:br>
              <a:rPr lang="en-US" altLang="ja-JP" sz="1000" dirty="0">
                <a:latin typeface="HG丸ｺﾞｼｯｸM-PRO" panose="020F0600000000000000" pitchFamily="50" charset="-128"/>
                <a:ea typeface="HG丸ｺﾞｼｯｸM-PRO" panose="020F0600000000000000" pitchFamily="50" charset="-128"/>
              </a:rPr>
            </a:br>
            <a:r>
              <a:rPr lang="ja-JP" altLang="en-US" sz="1000" dirty="0">
                <a:latin typeface="HG丸ｺﾞｼｯｸM-PRO" panose="020F0600000000000000" pitchFamily="50" charset="-128"/>
                <a:ea typeface="HG丸ｺﾞｼｯｸM-PRO" panose="020F0600000000000000" pitchFamily="50" charset="-128"/>
              </a:rPr>
              <a:t>　大阪城公園と分断されているなど</a:t>
            </a:r>
            <a:r>
              <a:rPr lang="ja-JP" altLang="en-US" sz="8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地区のポテンシャルが活かされていない</a:t>
            </a:r>
            <a:r>
              <a:rPr lang="ja-JP" altLang="en-US" sz="900" dirty="0">
                <a:latin typeface="HG丸ｺﾞｼｯｸM-PRO" panose="020F0600000000000000" pitchFamily="50" charset="-128"/>
                <a:ea typeface="HG丸ｺﾞｼｯｸM-PRO" panose="020F0600000000000000" pitchFamily="50" charset="-128"/>
              </a:rPr>
              <a:t>。</a:t>
            </a:r>
          </a:p>
          <a:p>
            <a:pPr marL="72000" marR="84138" lvl="1" defTabSz="914400" eaLnBrk="0" fontAlgn="base" hangingPunct="0">
              <a:lnSpc>
                <a:spcPct val="128000"/>
              </a:lnSpc>
              <a:spcAft>
                <a:spcPct val="0"/>
              </a:spcAft>
            </a:pPr>
            <a:r>
              <a:rPr lang="ja-JP" altLang="en-US" sz="1000" dirty="0">
                <a:latin typeface="HG丸ｺﾞｼｯｸM-PRO" panose="020F0600000000000000" pitchFamily="50" charset="-128"/>
                <a:ea typeface="HG丸ｺﾞｼｯｸM-PRO" panose="020F0600000000000000" pitchFamily="50" charset="-128"/>
              </a:rPr>
              <a:t>・大阪城方面へのアクセスや、地区内の少子高齢化、</a:t>
            </a:r>
            <a:r>
              <a:rPr lang="ja-JP" altLang="en-US" sz="1000" dirty="0">
                <a:solidFill>
                  <a:srgbClr val="000000"/>
                </a:solidFill>
                <a:latin typeface="HG丸ｺﾞｼｯｸM-PRO" panose="020F0600000000000000" pitchFamily="50" charset="-128"/>
                <a:ea typeface="HG丸ｺﾞｼｯｸM-PRO" panose="020F0600000000000000" pitchFamily="50" charset="-128"/>
              </a:rPr>
              <a:t>生活利便系の施設不足等</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28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の課題解決が必要である。</a:t>
            </a:r>
          </a:p>
          <a:p>
            <a:pPr marL="72000" marR="84138" lvl="2"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（４）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これまでのまちづくりの経過</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AutoShape 4"/>
          <p:cNvSpPr>
            <a:spLocks noChangeArrowheads="1"/>
          </p:cNvSpPr>
          <p:nvPr/>
        </p:nvSpPr>
        <p:spPr bwMode="gray">
          <a:xfrm>
            <a:off x="7268876" y="2829640"/>
            <a:ext cx="6101891" cy="1066308"/>
          </a:xfrm>
          <a:prstGeom prst="roundRect">
            <a:avLst>
              <a:gd name="adj" fmla="val 0"/>
            </a:avLst>
          </a:prstGeom>
          <a:solidFill>
            <a:srgbClr val="FFFFFF"/>
          </a:solidFill>
          <a:ln w="12700">
            <a:solidFill>
              <a:srgbClr val="0066FF"/>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72000" marR="166688" lvl="0" indent="0" algn="l" defTabSz="914400" rtl="0" eaLnBrk="0" fontAlgn="base" latinLnBrk="0" hangingPunct="0">
              <a:lnSpc>
                <a:spcPct val="112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３．多様なひと</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機能</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空間、主体が交流する「</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クロスオーバーシティ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　　・ひと</a:t>
            </a:r>
            <a:r>
              <a:rPr lang="en-US" altLang="ja-JP" sz="1000" dirty="0">
                <a:solidFill>
                  <a:srgbClr val="000000"/>
                </a:solidFill>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多様な世代</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国籍</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目的の人々</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学生</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住民</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就業者</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観光客）が集い交流するまち</a:t>
            </a: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　　・機能 ： </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職住遊学などの多様な機能が重層的に集積し</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互いに相乗効果をもたらすまち</a:t>
            </a:r>
            <a:endParaRPr kumimoji="0" lang="ja-JP" altLang="en-US" sz="1000" b="0" i="0" u="none" strike="noStrike" cap="none" normalizeH="0" baseline="0" dirty="0">
              <a:ln>
                <a:noFill/>
              </a:ln>
              <a:solidFill>
                <a:srgbClr val="0066FF"/>
              </a:solidFill>
              <a:effectLst/>
              <a:latin typeface="メイリオ" panose="020B0604030504040204" pitchFamily="50" charset="-128"/>
              <a:ea typeface="メイリオ" panose="020B0604030504040204" pitchFamily="50" charset="-128"/>
            </a:endParaRP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　　・空間 ： </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大阪城公園の緑や水辺空間と一体的に</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公共的空間と民間空間が調和した</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デザイン性のある</a:t>
            </a:r>
            <a:r>
              <a:rPr lang="ja-JP" altLang="en-US" sz="1000" dirty="0">
                <a:solidFill>
                  <a:srgbClr val="0066FF"/>
                </a:solidFill>
                <a:latin typeface="ＭＳ Ｐゴシック" panose="020B0600070205080204" pitchFamily="50" charset="-128"/>
                <a:ea typeface="ＭＳ Ｐゴシック" panose="020B0600070205080204" pitchFamily="50" charset="-128"/>
              </a:rPr>
              <a:t>ま</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ち</a:t>
            </a:r>
            <a:endParaRPr kumimoji="0" lang="ja-JP" altLang="en-US" sz="1000" b="0" i="0" u="none" strike="noStrike" cap="none" normalizeH="0" baseline="0" dirty="0">
              <a:ln>
                <a:noFill/>
              </a:ln>
              <a:solidFill>
                <a:srgbClr val="0066FF"/>
              </a:solidFill>
              <a:effectLst/>
              <a:latin typeface="メイリオ" panose="020B0604030504040204" pitchFamily="50" charset="-128"/>
              <a:ea typeface="メイリオ" panose="020B0604030504040204" pitchFamily="50" charset="-128"/>
            </a:endParaRP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　　・主体 ： </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産学官民の多様な主体が連携し</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エリアマネジメントを展開するまち</a:t>
            </a:r>
            <a:endParaRPr kumimoji="0" lang="ja-JP" altLang="ja-JP" sz="1000" b="0" i="0" u="none" strike="noStrike" cap="none" normalizeH="0" baseline="0" dirty="0">
              <a:ln>
                <a:noFill/>
              </a:ln>
              <a:solidFill>
                <a:srgbClr val="0066FF"/>
              </a:solidFill>
              <a:effectLst/>
              <a:latin typeface="Arial" panose="020B0604020202020204" pitchFamily="34" charset="0"/>
            </a:endParaRPr>
          </a:p>
        </p:txBody>
      </p:sp>
      <p:sp>
        <p:nvSpPr>
          <p:cNvPr id="15" name="AutoShape 2"/>
          <p:cNvSpPr>
            <a:spLocks noChangeArrowheads="1"/>
          </p:cNvSpPr>
          <p:nvPr/>
        </p:nvSpPr>
        <p:spPr bwMode="white">
          <a:xfrm>
            <a:off x="11462592" y="5086889"/>
            <a:ext cx="1908175" cy="134937"/>
          </a:xfrm>
          <a:prstGeom prst="roundRect">
            <a:avLst>
              <a:gd name="adj" fmla="val 8523"/>
            </a:avLst>
          </a:prstGeom>
          <a:solidFill>
            <a:srgbClr val="FFFFFF"/>
          </a:solidFill>
          <a:ln>
            <a:noFill/>
          </a:ln>
          <a:extLst>
            <a:ext uri="{91240B29-F687-4F45-9708-019B960494DF}">
              <a14:hiddenLine xmlns:a14="http://schemas.microsoft.com/office/drawing/2010/main" w="9525">
                <a:solidFill>
                  <a:srgbClr val="33CC33"/>
                </a:solidFill>
                <a:prstDash val="dash"/>
                <a:round/>
                <a:headEnd/>
                <a:tailEnd/>
              </a14:hiddenLine>
            </a:ext>
          </a:extLst>
        </p:spPr>
        <p:txBody>
          <a:bodyPr vert="horz" wrap="square" lIns="36000" tIns="0" rIns="36000" bIns="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ja-JP" altLang="en-US" sz="9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a:t>
            </a: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の主な構成機能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Line 2"/>
          <p:cNvSpPr>
            <a:spLocks noChangeShapeType="1"/>
          </p:cNvSpPr>
          <p:nvPr/>
        </p:nvSpPr>
        <p:spPr bwMode="auto">
          <a:xfrm flipV="1">
            <a:off x="9806849" y="5883272"/>
            <a:ext cx="1576292" cy="106559"/>
          </a:xfrm>
          <a:prstGeom prst="line">
            <a:avLst/>
          </a:prstGeom>
          <a:noFill/>
          <a:ln w="12700">
            <a:solidFill>
              <a:srgbClr val="008000"/>
            </a:solidFill>
            <a:prstDash val="dash"/>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cxnSp>
        <p:nvCxnSpPr>
          <p:cNvPr id="39" name="直線コネクタ 38"/>
          <p:cNvCxnSpPr/>
          <p:nvPr/>
        </p:nvCxnSpPr>
        <p:spPr>
          <a:xfrm flipV="1">
            <a:off x="64941" y="804308"/>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V="1">
            <a:off x="64941" y="2231899"/>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V="1">
            <a:off x="64941" y="3629237"/>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V="1">
            <a:off x="33616" y="4649496"/>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V="1">
            <a:off x="35821" y="7620672"/>
            <a:ext cx="6538756"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直線コネクタ 47"/>
          <p:cNvCxnSpPr>
            <a:cxnSpLocks/>
          </p:cNvCxnSpPr>
          <p:nvPr/>
        </p:nvCxnSpPr>
        <p:spPr>
          <a:xfrm>
            <a:off x="6789111" y="4439785"/>
            <a:ext cx="6594489" cy="0"/>
          </a:xfrm>
          <a:prstGeom prst="line">
            <a:avLst/>
          </a:prstGeom>
          <a:ln w="12700"/>
        </p:spPr>
        <p:style>
          <a:lnRef idx="1">
            <a:schemeClr val="dk1"/>
          </a:lnRef>
          <a:fillRef idx="0">
            <a:schemeClr val="dk1"/>
          </a:fillRef>
          <a:effectRef idx="0">
            <a:schemeClr val="dk1"/>
          </a:effectRef>
          <a:fontRef idx="minor">
            <a:schemeClr val="tx1"/>
          </a:fontRef>
        </p:style>
      </p:cxnSp>
      <p:sp>
        <p:nvSpPr>
          <p:cNvPr id="56" name="AutoShape 3"/>
          <p:cNvSpPr>
            <a:spLocks noChangeArrowheads="1"/>
          </p:cNvSpPr>
          <p:nvPr/>
        </p:nvSpPr>
        <p:spPr bwMode="auto">
          <a:xfrm>
            <a:off x="11528948" y="5278653"/>
            <a:ext cx="1841819" cy="246314"/>
          </a:xfrm>
          <a:prstGeom prst="roundRect">
            <a:avLst>
              <a:gd name="adj" fmla="val 8523"/>
            </a:avLst>
          </a:prstGeom>
          <a:solidFill>
            <a:srgbClr val="FFFFFF"/>
          </a:solidFill>
          <a:ln w="9525">
            <a:solidFill>
              <a:srgbClr val="92D050"/>
            </a:solidFill>
            <a:round/>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12000"/>
              </a:lnSpc>
              <a:spcBef>
                <a:spcPts val="62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・都心キャンパス機能</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
        <p:nvSpPr>
          <p:cNvPr id="55" name="AutoShape 2"/>
          <p:cNvSpPr>
            <a:spLocks noChangeArrowheads="1"/>
          </p:cNvSpPr>
          <p:nvPr/>
        </p:nvSpPr>
        <p:spPr bwMode="white">
          <a:xfrm>
            <a:off x="11566573" y="5239491"/>
            <a:ext cx="899272" cy="134937"/>
          </a:xfrm>
          <a:prstGeom prst="roundRect">
            <a:avLst>
              <a:gd name="adj" fmla="val 8523"/>
            </a:avLst>
          </a:prstGeom>
          <a:solidFill>
            <a:srgbClr val="FFFFFF"/>
          </a:solidFill>
          <a:ln>
            <a:noFill/>
          </a:ln>
          <a:extLst>
            <a:ext uri="{91240B29-F687-4F45-9708-019B960494DF}">
              <a14:hiddenLine xmlns:a14="http://schemas.microsoft.com/office/drawing/2010/main" w="9525">
                <a:solidFill>
                  <a:srgbClr val="33CC33"/>
                </a:solidFill>
                <a:prstDash val="dash"/>
                <a:round/>
                <a:headEnd/>
                <a:tailEnd/>
              </a14:hiddenLine>
            </a:ext>
          </a:extLst>
        </p:spPr>
        <p:txBody>
          <a:bodyPr vert="horz" wrap="square" lIns="18000" tIns="0" rIns="18000" bIns="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ja-JP" altLang="en-US" sz="9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大学の基本機能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 name="AutoShape 2"/>
          <p:cNvSpPr>
            <a:spLocks noChangeArrowheads="1"/>
          </p:cNvSpPr>
          <p:nvPr/>
        </p:nvSpPr>
        <p:spPr bwMode="auto">
          <a:xfrm>
            <a:off x="11513603" y="5652401"/>
            <a:ext cx="1857164" cy="1172533"/>
          </a:xfrm>
          <a:prstGeom prst="roundRect">
            <a:avLst>
              <a:gd name="adj" fmla="val 3245"/>
            </a:avLst>
          </a:prstGeom>
          <a:solidFill>
            <a:srgbClr val="FFFFFF"/>
          </a:solidFill>
          <a:ln w="9525">
            <a:solidFill>
              <a:srgbClr val="92D050"/>
            </a:solidFill>
            <a:round/>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12000"/>
              </a:lnSpc>
              <a:spcBef>
                <a:spcPts val="62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・スマートシティ推進機能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・都市シンクタンク機能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・技術インキュベーション機能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・人材育成機能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・文化・芸術、国際交流機能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・大学</a:t>
            </a:r>
            <a:r>
              <a:rPr kumimoji="0" lang="en-US" altLang="ja-JP"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研究所のサテライト等機能</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
        <p:nvSpPr>
          <p:cNvPr id="8" name="AutoShape 2"/>
          <p:cNvSpPr>
            <a:spLocks noChangeArrowheads="1"/>
          </p:cNvSpPr>
          <p:nvPr/>
        </p:nvSpPr>
        <p:spPr bwMode="white">
          <a:xfrm>
            <a:off x="11566572" y="5638876"/>
            <a:ext cx="1700213" cy="134937"/>
          </a:xfrm>
          <a:prstGeom prst="roundRect">
            <a:avLst>
              <a:gd name="adj" fmla="val 8523"/>
            </a:avLst>
          </a:prstGeom>
          <a:solidFill>
            <a:srgbClr val="FFFFFF"/>
          </a:solidFill>
          <a:ln>
            <a:noFill/>
          </a:ln>
          <a:extLst>
            <a:ext uri="{91240B29-F687-4F45-9708-019B960494DF}">
              <a14:hiddenLine xmlns:a14="http://schemas.microsoft.com/office/drawing/2010/main" w="9525">
                <a:solidFill>
                  <a:srgbClr val="33CC33"/>
                </a:solidFill>
                <a:prstDash val="dash"/>
                <a:round/>
                <a:headEnd/>
                <a:tailEnd/>
              </a14:hiddenLine>
            </a:ext>
          </a:extLst>
        </p:spPr>
        <p:txBody>
          <a:bodyPr vert="horz" wrap="square" lIns="18000" tIns="0" rIns="18000" bIns="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ja-JP" altLang="en-US" sz="9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大学が先導役となり展開する機能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1179" name="直線コネクタ 1178">
            <a:extLst>
              <a:ext uri="{FF2B5EF4-FFF2-40B4-BE49-F238E27FC236}">
                <a16:creationId xmlns:a16="http://schemas.microsoft.com/office/drawing/2014/main" id="{F05B7729-84AD-9B3A-3724-DC63167AEB78}"/>
              </a:ext>
            </a:extLst>
          </p:cNvPr>
          <p:cNvCxnSpPr>
            <a:cxnSpLocks/>
          </p:cNvCxnSpPr>
          <p:nvPr/>
        </p:nvCxnSpPr>
        <p:spPr>
          <a:xfrm>
            <a:off x="6789111" y="7172918"/>
            <a:ext cx="65944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80" name="直線コネクタ 1179">
            <a:extLst>
              <a:ext uri="{FF2B5EF4-FFF2-40B4-BE49-F238E27FC236}">
                <a16:creationId xmlns:a16="http://schemas.microsoft.com/office/drawing/2014/main" id="{BAA6DA61-1CEB-4415-9B30-5FB462C03B97}"/>
              </a:ext>
            </a:extLst>
          </p:cNvPr>
          <p:cNvCxnSpPr>
            <a:cxnSpLocks/>
          </p:cNvCxnSpPr>
          <p:nvPr/>
        </p:nvCxnSpPr>
        <p:spPr>
          <a:xfrm>
            <a:off x="6789111" y="8068810"/>
            <a:ext cx="6594489"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1182" name="グループ化 1181">
            <a:extLst>
              <a:ext uri="{FF2B5EF4-FFF2-40B4-BE49-F238E27FC236}">
                <a16:creationId xmlns:a16="http://schemas.microsoft.com/office/drawing/2014/main" id="{C69AD352-0BCA-313C-3F36-7A8D6AF60D28}"/>
              </a:ext>
            </a:extLst>
          </p:cNvPr>
          <p:cNvGrpSpPr/>
          <p:nvPr/>
        </p:nvGrpSpPr>
        <p:grpSpPr>
          <a:xfrm>
            <a:off x="4582014" y="4683185"/>
            <a:ext cx="2123984" cy="2980792"/>
            <a:chOff x="6939874" y="1968000"/>
            <a:chExt cx="2123984" cy="2980792"/>
          </a:xfrm>
        </p:grpSpPr>
        <p:pic>
          <p:nvPicPr>
            <p:cNvPr id="1183" name="図 1182">
              <a:extLst>
                <a:ext uri="{FF2B5EF4-FFF2-40B4-BE49-F238E27FC236}">
                  <a16:creationId xmlns:a16="http://schemas.microsoft.com/office/drawing/2014/main" id="{CEF76113-F1B8-4F34-1F55-7E0A06B6D0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11570" y="1968000"/>
              <a:ext cx="1969489" cy="2920174"/>
            </a:xfrm>
            <a:prstGeom prst="rect">
              <a:avLst/>
            </a:prstGeom>
            <a:ln w="6350">
              <a:noFill/>
            </a:ln>
          </p:spPr>
        </p:pic>
        <p:grpSp>
          <p:nvGrpSpPr>
            <p:cNvPr id="1184" name="グループ化 1183">
              <a:extLst>
                <a:ext uri="{FF2B5EF4-FFF2-40B4-BE49-F238E27FC236}">
                  <a16:creationId xmlns:a16="http://schemas.microsoft.com/office/drawing/2014/main" id="{7CF6A386-E7E2-A1DF-F603-BC814442E3A6}"/>
                </a:ext>
              </a:extLst>
            </p:cNvPr>
            <p:cNvGrpSpPr/>
            <p:nvPr/>
          </p:nvGrpSpPr>
          <p:grpSpPr>
            <a:xfrm>
              <a:off x="7009677" y="1996478"/>
              <a:ext cx="1973727" cy="2896136"/>
              <a:chOff x="249791" y="489159"/>
              <a:chExt cx="6376343" cy="9356296"/>
            </a:xfrm>
          </p:grpSpPr>
          <p:sp>
            <p:nvSpPr>
              <p:cNvPr id="1303" name="フリーフォーム 368">
                <a:extLst>
                  <a:ext uri="{FF2B5EF4-FFF2-40B4-BE49-F238E27FC236}">
                    <a16:creationId xmlns:a16="http://schemas.microsoft.com/office/drawing/2014/main" id="{FD617213-E333-A5D4-699E-3FB6FDA30876}"/>
                  </a:ext>
                </a:extLst>
              </p:cNvPr>
              <p:cNvSpPr/>
              <p:nvPr/>
            </p:nvSpPr>
            <p:spPr>
              <a:xfrm>
                <a:off x="249791" y="489159"/>
                <a:ext cx="1393259" cy="593977"/>
              </a:xfrm>
              <a:custGeom>
                <a:avLst/>
                <a:gdLst>
                  <a:gd name="connsiteX0" fmla="*/ 0 w 345281"/>
                  <a:gd name="connsiteY0" fmla="*/ 0 h 147638"/>
                  <a:gd name="connsiteX1" fmla="*/ 50006 w 345281"/>
                  <a:gd name="connsiteY1" fmla="*/ 19050 h 147638"/>
                  <a:gd name="connsiteX2" fmla="*/ 345281 w 345281"/>
                  <a:gd name="connsiteY2" fmla="*/ 61913 h 147638"/>
                  <a:gd name="connsiteX3" fmla="*/ 328613 w 345281"/>
                  <a:gd name="connsiteY3" fmla="*/ 147638 h 147638"/>
                  <a:gd name="connsiteX4" fmla="*/ 33338 w 345281"/>
                  <a:gd name="connsiteY4" fmla="*/ 109538 h 147638"/>
                  <a:gd name="connsiteX5" fmla="*/ 2381 w 345281"/>
                  <a:gd name="connsiteY5" fmla="*/ 100013 h 147638"/>
                  <a:gd name="connsiteX6" fmla="*/ 0 w 345281"/>
                  <a:gd name="connsiteY6" fmla="*/ 0 h 147638"/>
                  <a:gd name="connsiteX0" fmla="*/ 0 w 345281"/>
                  <a:gd name="connsiteY0" fmla="*/ 0 h 147638"/>
                  <a:gd name="connsiteX1" fmla="*/ 50006 w 345281"/>
                  <a:gd name="connsiteY1" fmla="*/ 19050 h 147638"/>
                  <a:gd name="connsiteX2" fmla="*/ 192011 w 345281"/>
                  <a:gd name="connsiteY2" fmla="*/ 34789 h 147638"/>
                  <a:gd name="connsiteX3" fmla="*/ 345281 w 345281"/>
                  <a:gd name="connsiteY3" fmla="*/ 61913 h 147638"/>
                  <a:gd name="connsiteX4" fmla="*/ 328613 w 345281"/>
                  <a:gd name="connsiteY4" fmla="*/ 147638 h 147638"/>
                  <a:gd name="connsiteX5" fmla="*/ 33338 w 345281"/>
                  <a:gd name="connsiteY5" fmla="*/ 109538 h 147638"/>
                  <a:gd name="connsiteX6" fmla="*/ 2381 w 345281"/>
                  <a:gd name="connsiteY6" fmla="*/ 100013 h 147638"/>
                  <a:gd name="connsiteX7" fmla="*/ 0 w 345281"/>
                  <a:gd name="connsiteY7" fmla="*/ 0 h 147638"/>
                  <a:gd name="connsiteX0" fmla="*/ 0 w 345281"/>
                  <a:gd name="connsiteY0" fmla="*/ 0 h 147638"/>
                  <a:gd name="connsiteX1" fmla="*/ 50006 w 345281"/>
                  <a:gd name="connsiteY1" fmla="*/ 16682 h 147638"/>
                  <a:gd name="connsiteX2" fmla="*/ 192011 w 345281"/>
                  <a:gd name="connsiteY2" fmla="*/ 34789 h 147638"/>
                  <a:gd name="connsiteX3" fmla="*/ 345281 w 345281"/>
                  <a:gd name="connsiteY3" fmla="*/ 61913 h 147638"/>
                  <a:gd name="connsiteX4" fmla="*/ 328613 w 345281"/>
                  <a:gd name="connsiteY4" fmla="*/ 147638 h 147638"/>
                  <a:gd name="connsiteX5" fmla="*/ 33338 w 345281"/>
                  <a:gd name="connsiteY5" fmla="*/ 109538 h 147638"/>
                  <a:gd name="connsiteX6" fmla="*/ 2381 w 345281"/>
                  <a:gd name="connsiteY6" fmla="*/ 100013 h 147638"/>
                  <a:gd name="connsiteX7" fmla="*/ 0 w 345281"/>
                  <a:gd name="connsiteY7" fmla="*/ 0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81" h="147638">
                    <a:moveTo>
                      <a:pt x="0" y="0"/>
                    </a:moveTo>
                    <a:lnTo>
                      <a:pt x="50006" y="16682"/>
                    </a:lnTo>
                    <a:cubicBezTo>
                      <a:pt x="94587" y="23112"/>
                      <a:pt x="147430" y="28359"/>
                      <a:pt x="192011" y="34789"/>
                    </a:cubicBezTo>
                    <a:lnTo>
                      <a:pt x="345281" y="61913"/>
                    </a:lnTo>
                    <a:lnTo>
                      <a:pt x="328613" y="147638"/>
                    </a:lnTo>
                    <a:lnTo>
                      <a:pt x="33338" y="109538"/>
                    </a:lnTo>
                    <a:lnTo>
                      <a:pt x="2381" y="100013"/>
                    </a:lnTo>
                    <a:cubicBezTo>
                      <a:pt x="1587" y="66675"/>
                      <a:pt x="794" y="33338"/>
                      <a:pt x="0" y="0"/>
                    </a:cubicBez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4" name="フリーフォーム 369">
                <a:extLst>
                  <a:ext uri="{FF2B5EF4-FFF2-40B4-BE49-F238E27FC236}">
                    <a16:creationId xmlns:a16="http://schemas.microsoft.com/office/drawing/2014/main" id="{A11BF668-73A0-5DBA-9740-2501890E3E52}"/>
                  </a:ext>
                </a:extLst>
              </p:cNvPr>
              <p:cNvSpPr/>
              <p:nvPr/>
            </p:nvSpPr>
            <p:spPr>
              <a:xfrm>
                <a:off x="1965058" y="799857"/>
                <a:ext cx="1839774" cy="507639"/>
              </a:xfrm>
              <a:custGeom>
                <a:avLst/>
                <a:gdLst>
                  <a:gd name="connsiteX0" fmla="*/ 421481 w 447675"/>
                  <a:gd name="connsiteY0" fmla="*/ 28575 h 121443"/>
                  <a:gd name="connsiteX1" fmla="*/ 214313 w 447675"/>
                  <a:gd name="connsiteY1" fmla="*/ 9525 h 121443"/>
                  <a:gd name="connsiteX2" fmla="*/ 7144 w 447675"/>
                  <a:gd name="connsiteY2" fmla="*/ 0 h 121443"/>
                  <a:gd name="connsiteX3" fmla="*/ 0 w 447675"/>
                  <a:gd name="connsiteY3" fmla="*/ 76200 h 121443"/>
                  <a:gd name="connsiteX4" fmla="*/ 233363 w 447675"/>
                  <a:gd name="connsiteY4" fmla="*/ 95250 h 121443"/>
                  <a:gd name="connsiteX5" fmla="*/ 447675 w 447675"/>
                  <a:gd name="connsiteY5" fmla="*/ 121443 h 121443"/>
                  <a:gd name="connsiteX6" fmla="*/ 421481 w 447675"/>
                  <a:gd name="connsiteY6" fmla="*/ 28575 h 121443"/>
                  <a:gd name="connsiteX0" fmla="*/ 421481 w 447675"/>
                  <a:gd name="connsiteY0" fmla="*/ 33310 h 126178"/>
                  <a:gd name="connsiteX1" fmla="*/ 214313 w 447675"/>
                  <a:gd name="connsiteY1" fmla="*/ 14260 h 126178"/>
                  <a:gd name="connsiteX2" fmla="*/ 3603 w 447675"/>
                  <a:gd name="connsiteY2" fmla="*/ 0 h 126178"/>
                  <a:gd name="connsiteX3" fmla="*/ 0 w 447675"/>
                  <a:gd name="connsiteY3" fmla="*/ 80935 h 126178"/>
                  <a:gd name="connsiteX4" fmla="*/ 233363 w 447675"/>
                  <a:gd name="connsiteY4" fmla="*/ 99985 h 126178"/>
                  <a:gd name="connsiteX5" fmla="*/ 447675 w 447675"/>
                  <a:gd name="connsiteY5" fmla="*/ 126178 h 126178"/>
                  <a:gd name="connsiteX6" fmla="*/ 421481 w 447675"/>
                  <a:gd name="connsiteY6" fmla="*/ 33310 h 126178"/>
                  <a:gd name="connsiteX0" fmla="*/ 426202 w 452396"/>
                  <a:gd name="connsiteY0" fmla="*/ 33310 h 126178"/>
                  <a:gd name="connsiteX1" fmla="*/ 219034 w 452396"/>
                  <a:gd name="connsiteY1" fmla="*/ 14260 h 126178"/>
                  <a:gd name="connsiteX2" fmla="*/ 8324 w 452396"/>
                  <a:gd name="connsiteY2" fmla="*/ 0 h 126178"/>
                  <a:gd name="connsiteX3" fmla="*/ 0 w 452396"/>
                  <a:gd name="connsiteY3" fmla="*/ 80935 h 126178"/>
                  <a:gd name="connsiteX4" fmla="*/ 238084 w 452396"/>
                  <a:gd name="connsiteY4" fmla="*/ 99985 h 126178"/>
                  <a:gd name="connsiteX5" fmla="*/ 452396 w 452396"/>
                  <a:gd name="connsiteY5" fmla="*/ 126178 h 126178"/>
                  <a:gd name="connsiteX6" fmla="*/ 426202 w 452396"/>
                  <a:gd name="connsiteY6" fmla="*/ 33310 h 126178"/>
                  <a:gd name="connsiteX0" fmla="*/ 426202 w 455937"/>
                  <a:gd name="connsiteY0" fmla="*/ 33310 h 126178"/>
                  <a:gd name="connsiteX1" fmla="*/ 219034 w 455937"/>
                  <a:gd name="connsiteY1" fmla="*/ 14260 h 126178"/>
                  <a:gd name="connsiteX2" fmla="*/ 8324 w 455937"/>
                  <a:gd name="connsiteY2" fmla="*/ 0 h 126178"/>
                  <a:gd name="connsiteX3" fmla="*/ 0 w 455937"/>
                  <a:gd name="connsiteY3" fmla="*/ 80935 h 126178"/>
                  <a:gd name="connsiteX4" fmla="*/ 238084 w 455937"/>
                  <a:gd name="connsiteY4" fmla="*/ 99985 h 126178"/>
                  <a:gd name="connsiteX5" fmla="*/ 455937 w 455937"/>
                  <a:gd name="connsiteY5" fmla="*/ 126178 h 126178"/>
                  <a:gd name="connsiteX6" fmla="*/ 426202 w 455937"/>
                  <a:gd name="connsiteY6" fmla="*/ 33310 h 126178"/>
                  <a:gd name="connsiteX0" fmla="*/ 428563 w 455937"/>
                  <a:gd name="connsiteY0" fmla="*/ 33310 h 126178"/>
                  <a:gd name="connsiteX1" fmla="*/ 219034 w 455937"/>
                  <a:gd name="connsiteY1" fmla="*/ 14260 h 126178"/>
                  <a:gd name="connsiteX2" fmla="*/ 8324 w 455937"/>
                  <a:gd name="connsiteY2" fmla="*/ 0 h 126178"/>
                  <a:gd name="connsiteX3" fmla="*/ 0 w 455937"/>
                  <a:gd name="connsiteY3" fmla="*/ 80935 h 126178"/>
                  <a:gd name="connsiteX4" fmla="*/ 238084 w 455937"/>
                  <a:gd name="connsiteY4" fmla="*/ 99985 h 126178"/>
                  <a:gd name="connsiteX5" fmla="*/ 455937 w 455937"/>
                  <a:gd name="connsiteY5" fmla="*/ 126178 h 126178"/>
                  <a:gd name="connsiteX6" fmla="*/ 428563 w 455937"/>
                  <a:gd name="connsiteY6" fmla="*/ 33310 h 12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7" h="126178">
                    <a:moveTo>
                      <a:pt x="428563" y="33310"/>
                    </a:moveTo>
                    <a:lnTo>
                      <a:pt x="219034" y="14260"/>
                    </a:lnTo>
                    <a:lnTo>
                      <a:pt x="8324" y="0"/>
                    </a:lnTo>
                    <a:lnTo>
                      <a:pt x="0" y="80935"/>
                    </a:lnTo>
                    <a:lnTo>
                      <a:pt x="238084" y="99985"/>
                    </a:lnTo>
                    <a:lnTo>
                      <a:pt x="455937" y="126178"/>
                    </a:lnTo>
                    <a:lnTo>
                      <a:pt x="428563" y="33310"/>
                    </a:lnTo>
                    <a:close/>
                  </a:path>
                </a:pathLst>
              </a:custGeom>
              <a:solidFill>
                <a:srgbClr val="0070C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5" name="フリーフォーム 370">
                <a:extLst>
                  <a:ext uri="{FF2B5EF4-FFF2-40B4-BE49-F238E27FC236}">
                    <a16:creationId xmlns:a16="http://schemas.microsoft.com/office/drawing/2014/main" id="{4120667A-B22B-97A2-376F-E8A102061414}"/>
                  </a:ext>
                </a:extLst>
              </p:cNvPr>
              <p:cNvSpPr/>
              <p:nvPr/>
            </p:nvSpPr>
            <p:spPr>
              <a:xfrm>
                <a:off x="3855113" y="934745"/>
                <a:ext cx="1931346" cy="680199"/>
              </a:xfrm>
              <a:custGeom>
                <a:avLst/>
                <a:gdLst>
                  <a:gd name="connsiteX0" fmla="*/ 0 w 478631"/>
                  <a:gd name="connsiteY0" fmla="*/ 0 h 169069"/>
                  <a:gd name="connsiteX1" fmla="*/ 321469 w 478631"/>
                  <a:gd name="connsiteY1" fmla="*/ 38100 h 169069"/>
                  <a:gd name="connsiteX2" fmla="*/ 459581 w 478631"/>
                  <a:gd name="connsiteY2" fmla="*/ 52388 h 169069"/>
                  <a:gd name="connsiteX3" fmla="*/ 478631 w 478631"/>
                  <a:gd name="connsiteY3" fmla="*/ 61913 h 169069"/>
                  <a:gd name="connsiteX4" fmla="*/ 447675 w 478631"/>
                  <a:gd name="connsiteY4" fmla="*/ 169069 h 169069"/>
                  <a:gd name="connsiteX5" fmla="*/ 411956 w 478631"/>
                  <a:gd name="connsiteY5" fmla="*/ 152400 h 169069"/>
                  <a:gd name="connsiteX6" fmla="*/ 361950 w 478631"/>
                  <a:gd name="connsiteY6" fmla="*/ 138113 h 169069"/>
                  <a:gd name="connsiteX7" fmla="*/ 261938 w 478631"/>
                  <a:gd name="connsiteY7" fmla="*/ 123825 h 169069"/>
                  <a:gd name="connsiteX8" fmla="*/ 30956 w 478631"/>
                  <a:gd name="connsiteY8" fmla="*/ 92869 h 169069"/>
                  <a:gd name="connsiteX9" fmla="*/ 0 w 478631"/>
                  <a:gd name="connsiteY9" fmla="*/ 0 h 169069"/>
                  <a:gd name="connsiteX0" fmla="*/ 0 w 478631"/>
                  <a:gd name="connsiteY0" fmla="*/ 0 h 169069"/>
                  <a:gd name="connsiteX1" fmla="*/ 321469 w 478631"/>
                  <a:gd name="connsiteY1" fmla="*/ 38100 h 169069"/>
                  <a:gd name="connsiteX2" fmla="*/ 459581 w 478631"/>
                  <a:gd name="connsiteY2" fmla="*/ 52388 h 169069"/>
                  <a:gd name="connsiteX3" fmla="*/ 478631 w 478631"/>
                  <a:gd name="connsiteY3" fmla="*/ 61913 h 169069"/>
                  <a:gd name="connsiteX4" fmla="*/ 447675 w 478631"/>
                  <a:gd name="connsiteY4" fmla="*/ 169069 h 169069"/>
                  <a:gd name="connsiteX5" fmla="*/ 411956 w 478631"/>
                  <a:gd name="connsiteY5" fmla="*/ 152400 h 169069"/>
                  <a:gd name="connsiteX6" fmla="*/ 361950 w 478631"/>
                  <a:gd name="connsiteY6" fmla="*/ 138113 h 169069"/>
                  <a:gd name="connsiteX7" fmla="*/ 261938 w 478631"/>
                  <a:gd name="connsiteY7" fmla="*/ 123825 h 169069"/>
                  <a:gd name="connsiteX8" fmla="*/ 29776 w 478631"/>
                  <a:gd name="connsiteY8" fmla="*/ 89318 h 169069"/>
                  <a:gd name="connsiteX9" fmla="*/ 0 w 478631"/>
                  <a:gd name="connsiteY9" fmla="*/ 0 h 169069"/>
                  <a:gd name="connsiteX0" fmla="*/ 0 w 478631"/>
                  <a:gd name="connsiteY0" fmla="*/ 0 h 169069"/>
                  <a:gd name="connsiteX1" fmla="*/ 321469 w 478631"/>
                  <a:gd name="connsiteY1" fmla="*/ 38100 h 169069"/>
                  <a:gd name="connsiteX2" fmla="*/ 459581 w 478631"/>
                  <a:gd name="connsiteY2" fmla="*/ 52388 h 169069"/>
                  <a:gd name="connsiteX3" fmla="*/ 478631 w 478631"/>
                  <a:gd name="connsiteY3" fmla="*/ 61913 h 169069"/>
                  <a:gd name="connsiteX4" fmla="*/ 447675 w 478631"/>
                  <a:gd name="connsiteY4" fmla="*/ 169069 h 169069"/>
                  <a:gd name="connsiteX5" fmla="*/ 411956 w 478631"/>
                  <a:gd name="connsiteY5" fmla="*/ 152400 h 169069"/>
                  <a:gd name="connsiteX6" fmla="*/ 361950 w 478631"/>
                  <a:gd name="connsiteY6" fmla="*/ 138113 h 169069"/>
                  <a:gd name="connsiteX7" fmla="*/ 264298 w 478631"/>
                  <a:gd name="connsiteY7" fmla="*/ 120274 h 169069"/>
                  <a:gd name="connsiteX8" fmla="*/ 29776 w 478631"/>
                  <a:gd name="connsiteY8" fmla="*/ 89318 h 169069"/>
                  <a:gd name="connsiteX9" fmla="*/ 0 w 478631"/>
                  <a:gd name="connsiteY9"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631" h="169069">
                    <a:moveTo>
                      <a:pt x="0" y="0"/>
                    </a:moveTo>
                    <a:lnTo>
                      <a:pt x="321469" y="38100"/>
                    </a:lnTo>
                    <a:lnTo>
                      <a:pt x="459581" y="52388"/>
                    </a:lnTo>
                    <a:lnTo>
                      <a:pt x="478631" y="61913"/>
                    </a:lnTo>
                    <a:lnTo>
                      <a:pt x="447675" y="169069"/>
                    </a:lnTo>
                    <a:lnTo>
                      <a:pt x="411956" y="152400"/>
                    </a:lnTo>
                    <a:lnTo>
                      <a:pt x="361950" y="138113"/>
                    </a:lnTo>
                    <a:lnTo>
                      <a:pt x="264298" y="120274"/>
                    </a:lnTo>
                    <a:lnTo>
                      <a:pt x="29776" y="89318"/>
                    </a:lnTo>
                    <a:lnTo>
                      <a:pt x="0"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0" b="1" dirty="0">
                  <a:solidFill>
                    <a:schemeClr val="tx1"/>
                  </a:solidFill>
                </a:endParaRPr>
              </a:p>
            </p:txBody>
          </p:sp>
          <p:sp>
            <p:nvSpPr>
              <p:cNvPr id="1306" name="フリーフォーム 371">
                <a:extLst>
                  <a:ext uri="{FF2B5EF4-FFF2-40B4-BE49-F238E27FC236}">
                    <a16:creationId xmlns:a16="http://schemas.microsoft.com/office/drawing/2014/main" id="{49CCF7EB-49D7-CE65-ADC9-2BD69289845E}"/>
                  </a:ext>
                </a:extLst>
              </p:cNvPr>
              <p:cNvSpPr/>
              <p:nvPr/>
            </p:nvSpPr>
            <p:spPr>
              <a:xfrm>
                <a:off x="5620827" y="1470932"/>
                <a:ext cx="667512" cy="2534064"/>
              </a:xfrm>
              <a:custGeom>
                <a:avLst/>
                <a:gdLst>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85725 w 157162"/>
                  <a:gd name="connsiteY4" fmla="*/ 133350 h 633412"/>
                  <a:gd name="connsiteX5" fmla="*/ 100012 w 157162"/>
                  <a:gd name="connsiteY5" fmla="*/ 161925 h 633412"/>
                  <a:gd name="connsiteX6" fmla="*/ 121443 w 157162"/>
                  <a:gd name="connsiteY6" fmla="*/ 216694 h 633412"/>
                  <a:gd name="connsiteX7" fmla="*/ 109537 w 157162"/>
                  <a:gd name="connsiteY7" fmla="*/ 278606 h 633412"/>
                  <a:gd name="connsiteX8" fmla="*/ 57150 w 157162"/>
                  <a:gd name="connsiteY8" fmla="*/ 407194 h 633412"/>
                  <a:gd name="connsiteX9" fmla="*/ 19050 w 157162"/>
                  <a:gd name="connsiteY9" fmla="*/ 540544 h 633412"/>
                  <a:gd name="connsiteX10" fmla="*/ 0 w 157162"/>
                  <a:gd name="connsiteY10" fmla="*/ 621506 h 633412"/>
                  <a:gd name="connsiteX11" fmla="*/ 38100 w 157162"/>
                  <a:gd name="connsiteY11" fmla="*/ 633412 h 633412"/>
                  <a:gd name="connsiteX12" fmla="*/ 97631 w 157162"/>
                  <a:gd name="connsiteY12" fmla="*/ 416719 h 633412"/>
                  <a:gd name="connsiteX13" fmla="*/ 147637 w 157162"/>
                  <a:gd name="connsiteY13" fmla="*/ 278606 h 633412"/>
                  <a:gd name="connsiteX14" fmla="*/ 157162 w 157162"/>
                  <a:gd name="connsiteY14" fmla="*/ 221456 h 633412"/>
                  <a:gd name="connsiteX15" fmla="*/ 154781 w 157162"/>
                  <a:gd name="connsiteY15" fmla="*/ 171450 h 633412"/>
                  <a:gd name="connsiteX16" fmla="*/ 140493 w 157162"/>
                  <a:gd name="connsiteY16" fmla="*/ 138112 h 633412"/>
                  <a:gd name="connsiteX17" fmla="*/ 145256 w 157162"/>
                  <a:gd name="connsiteY17" fmla="*/ 130969 h 633412"/>
                  <a:gd name="connsiteX18" fmla="*/ 102393 w 157162"/>
                  <a:gd name="connsiteY18" fmla="*/ 76200 h 633412"/>
                  <a:gd name="connsiteX19" fmla="*/ 26193 w 157162"/>
                  <a:gd name="connsiteY19"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100012 w 157162"/>
                  <a:gd name="connsiteY5" fmla="*/ 161925 h 633412"/>
                  <a:gd name="connsiteX6" fmla="*/ 121443 w 157162"/>
                  <a:gd name="connsiteY6" fmla="*/ 216694 h 633412"/>
                  <a:gd name="connsiteX7" fmla="*/ 109537 w 157162"/>
                  <a:gd name="connsiteY7" fmla="*/ 278606 h 633412"/>
                  <a:gd name="connsiteX8" fmla="*/ 57150 w 157162"/>
                  <a:gd name="connsiteY8" fmla="*/ 407194 h 633412"/>
                  <a:gd name="connsiteX9" fmla="*/ 19050 w 157162"/>
                  <a:gd name="connsiteY9" fmla="*/ 540544 h 633412"/>
                  <a:gd name="connsiteX10" fmla="*/ 0 w 157162"/>
                  <a:gd name="connsiteY10" fmla="*/ 621506 h 633412"/>
                  <a:gd name="connsiteX11" fmla="*/ 38100 w 157162"/>
                  <a:gd name="connsiteY11" fmla="*/ 633412 h 633412"/>
                  <a:gd name="connsiteX12" fmla="*/ 97631 w 157162"/>
                  <a:gd name="connsiteY12" fmla="*/ 416719 h 633412"/>
                  <a:gd name="connsiteX13" fmla="*/ 147637 w 157162"/>
                  <a:gd name="connsiteY13" fmla="*/ 278606 h 633412"/>
                  <a:gd name="connsiteX14" fmla="*/ 157162 w 157162"/>
                  <a:gd name="connsiteY14" fmla="*/ 221456 h 633412"/>
                  <a:gd name="connsiteX15" fmla="*/ 154781 w 157162"/>
                  <a:gd name="connsiteY15" fmla="*/ 171450 h 633412"/>
                  <a:gd name="connsiteX16" fmla="*/ 140493 w 157162"/>
                  <a:gd name="connsiteY16" fmla="*/ 138112 h 633412"/>
                  <a:gd name="connsiteX17" fmla="*/ 145256 w 157162"/>
                  <a:gd name="connsiteY17" fmla="*/ 130969 h 633412"/>
                  <a:gd name="connsiteX18" fmla="*/ 102393 w 157162"/>
                  <a:gd name="connsiteY18" fmla="*/ 76200 h 633412"/>
                  <a:gd name="connsiteX19" fmla="*/ 26193 w 157162"/>
                  <a:gd name="connsiteY19"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0012 w 157162"/>
                  <a:gd name="connsiteY6" fmla="*/ 161925 h 633412"/>
                  <a:gd name="connsiteX7" fmla="*/ 121443 w 157162"/>
                  <a:gd name="connsiteY7" fmla="*/ 216694 h 633412"/>
                  <a:gd name="connsiteX8" fmla="*/ 109537 w 157162"/>
                  <a:gd name="connsiteY8" fmla="*/ 278606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0012 w 157162"/>
                  <a:gd name="connsiteY6" fmla="*/ 161925 h 633412"/>
                  <a:gd name="connsiteX7" fmla="*/ 116722 w 157162"/>
                  <a:gd name="connsiteY7" fmla="*/ 214327 h 633412"/>
                  <a:gd name="connsiteX8" fmla="*/ 109537 w 157162"/>
                  <a:gd name="connsiteY8" fmla="*/ 278606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9537 w 157162"/>
                  <a:gd name="connsiteY8" fmla="*/ 278606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5996 w 157162"/>
                  <a:gd name="connsiteY8" fmla="*/ 273871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5996 w 157162"/>
                  <a:gd name="connsiteY8" fmla="*/ 273871 h 633412"/>
                  <a:gd name="connsiteX9" fmla="*/ 55970 w 157162"/>
                  <a:gd name="connsiteY9" fmla="*/ 406010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5996 w 157162"/>
                  <a:gd name="connsiteY8" fmla="*/ 273871 h 633412"/>
                  <a:gd name="connsiteX9" fmla="*/ 55970 w 157162"/>
                  <a:gd name="connsiteY9" fmla="*/ 406010 h 633412"/>
                  <a:gd name="connsiteX10" fmla="*/ 15509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34455 w 165424"/>
                  <a:gd name="connsiteY0" fmla="*/ 0 h 633412"/>
                  <a:gd name="connsiteX1" fmla="*/ 22549 w 165424"/>
                  <a:gd name="connsiteY1" fmla="*/ 50006 h 633412"/>
                  <a:gd name="connsiteX2" fmla="*/ 82080 w 165424"/>
                  <a:gd name="connsiteY2" fmla="*/ 107156 h 633412"/>
                  <a:gd name="connsiteX3" fmla="*/ 96368 w 165424"/>
                  <a:gd name="connsiteY3" fmla="*/ 126206 h 633412"/>
                  <a:gd name="connsiteX4" fmla="*/ 88086 w 165424"/>
                  <a:gd name="connsiteY4" fmla="*/ 130983 h 633412"/>
                  <a:gd name="connsiteX5" fmla="*/ 101277 w 165424"/>
                  <a:gd name="connsiteY5" fmla="*/ 160050 h 633412"/>
                  <a:gd name="connsiteX6" fmla="*/ 111815 w 165424"/>
                  <a:gd name="connsiteY6" fmla="*/ 161925 h 633412"/>
                  <a:gd name="connsiteX7" fmla="*/ 124984 w 165424"/>
                  <a:gd name="connsiteY7" fmla="*/ 214327 h 633412"/>
                  <a:gd name="connsiteX8" fmla="*/ 114258 w 165424"/>
                  <a:gd name="connsiteY8" fmla="*/ 273871 h 633412"/>
                  <a:gd name="connsiteX9" fmla="*/ 64232 w 165424"/>
                  <a:gd name="connsiteY9" fmla="*/ 406010 h 633412"/>
                  <a:gd name="connsiteX10" fmla="*/ 23771 w 165424"/>
                  <a:gd name="connsiteY10" fmla="*/ 540544 h 633412"/>
                  <a:gd name="connsiteX11" fmla="*/ 0 w 165424"/>
                  <a:gd name="connsiteY11" fmla="*/ 619139 h 633412"/>
                  <a:gd name="connsiteX12" fmla="*/ 46362 w 165424"/>
                  <a:gd name="connsiteY12" fmla="*/ 633412 h 633412"/>
                  <a:gd name="connsiteX13" fmla="*/ 105893 w 165424"/>
                  <a:gd name="connsiteY13" fmla="*/ 416719 h 633412"/>
                  <a:gd name="connsiteX14" fmla="*/ 155899 w 165424"/>
                  <a:gd name="connsiteY14" fmla="*/ 278606 h 633412"/>
                  <a:gd name="connsiteX15" fmla="*/ 165424 w 165424"/>
                  <a:gd name="connsiteY15" fmla="*/ 221456 h 633412"/>
                  <a:gd name="connsiteX16" fmla="*/ 163043 w 165424"/>
                  <a:gd name="connsiteY16" fmla="*/ 171450 h 633412"/>
                  <a:gd name="connsiteX17" fmla="*/ 148755 w 165424"/>
                  <a:gd name="connsiteY17" fmla="*/ 138112 h 633412"/>
                  <a:gd name="connsiteX18" fmla="*/ 153518 w 165424"/>
                  <a:gd name="connsiteY18" fmla="*/ 130969 h 633412"/>
                  <a:gd name="connsiteX19" fmla="*/ 110655 w 165424"/>
                  <a:gd name="connsiteY19" fmla="*/ 76200 h 633412"/>
                  <a:gd name="connsiteX20" fmla="*/ 34455 w 165424"/>
                  <a:gd name="connsiteY20" fmla="*/ 0 h 633412"/>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4232 w 165424"/>
                  <a:gd name="connsiteY9" fmla="*/ 406010 h 629861"/>
                  <a:gd name="connsiteX10" fmla="*/ 23771 w 165424"/>
                  <a:gd name="connsiteY10" fmla="*/ 540544 h 629861"/>
                  <a:gd name="connsiteX11" fmla="*/ 0 w 165424"/>
                  <a:gd name="connsiteY11" fmla="*/ 619139 h 629861"/>
                  <a:gd name="connsiteX12" fmla="*/ 40460 w 165424"/>
                  <a:gd name="connsiteY12" fmla="*/ 629861 h 629861"/>
                  <a:gd name="connsiteX13" fmla="*/ 105893 w 165424"/>
                  <a:gd name="connsiteY13" fmla="*/ 416719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4232 w 165424"/>
                  <a:gd name="connsiteY9" fmla="*/ 406010 h 629861"/>
                  <a:gd name="connsiteX10" fmla="*/ 23771 w 165424"/>
                  <a:gd name="connsiteY10" fmla="*/ 540544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3052 w 165424"/>
                  <a:gd name="connsiteY9" fmla="*/ 403642 h 629861"/>
                  <a:gd name="connsiteX10" fmla="*/ 23771 w 165424"/>
                  <a:gd name="connsiteY10" fmla="*/ 540544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3052 w 165424"/>
                  <a:gd name="connsiteY9" fmla="*/ 403642 h 629861"/>
                  <a:gd name="connsiteX10" fmla="*/ 23771 w 165424"/>
                  <a:gd name="connsiteY10" fmla="*/ 535809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58331 w 165424"/>
                  <a:gd name="connsiteY9" fmla="*/ 413112 h 629861"/>
                  <a:gd name="connsiteX10" fmla="*/ 23771 w 165424"/>
                  <a:gd name="connsiteY10" fmla="*/ 535809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424" h="629861">
                    <a:moveTo>
                      <a:pt x="34455" y="0"/>
                    </a:moveTo>
                    <a:lnTo>
                      <a:pt x="22549" y="50006"/>
                    </a:lnTo>
                    <a:lnTo>
                      <a:pt x="82080" y="107156"/>
                    </a:lnTo>
                    <a:lnTo>
                      <a:pt x="96368" y="126206"/>
                    </a:lnTo>
                    <a:lnTo>
                      <a:pt x="88086" y="130983"/>
                    </a:lnTo>
                    <a:cubicBezTo>
                      <a:pt x="92483" y="138304"/>
                      <a:pt x="96880" y="152729"/>
                      <a:pt x="101277" y="160050"/>
                    </a:cubicBezTo>
                    <a:lnTo>
                      <a:pt x="111815" y="161925"/>
                    </a:lnTo>
                    <a:lnTo>
                      <a:pt x="124984" y="214327"/>
                    </a:lnTo>
                    <a:lnTo>
                      <a:pt x="114258" y="273871"/>
                    </a:lnTo>
                    <a:lnTo>
                      <a:pt x="58331" y="413112"/>
                    </a:lnTo>
                    <a:lnTo>
                      <a:pt x="23771" y="535809"/>
                    </a:lnTo>
                    <a:lnTo>
                      <a:pt x="0" y="619139"/>
                    </a:lnTo>
                    <a:lnTo>
                      <a:pt x="40460" y="629861"/>
                    </a:lnTo>
                    <a:lnTo>
                      <a:pt x="101172" y="415535"/>
                    </a:lnTo>
                    <a:lnTo>
                      <a:pt x="155899" y="278606"/>
                    </a:lnTo>
                    <a:lnTo>
                      <a:pt x="165424" y="221456"/>
                    </a:lnTo>
                    <a:lnTo>
                      <a:pt x="163043" y="171450"/>
                    </a:lnTo>
                    <a:lnTo>
                      <a:pt x="148755" y="138112"/>
                    </a:lnTo>
                    <a:lnTo>
                      <a:pt x="153518" y="130969"/>
                    </a:lnTo>
                    <a:lnTo>
                      <a:pt x="110655" y="76200"/>
                    </a:lnTo>
                    <a:lnTo>
                      <a:pt x="34455"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dirty="0"/>
              </a:p>
            </p:txBody>
          </p:sp>
          <p:sp>
            <p:nvSpPr>
              <p:cNvPr id="1307" name="フリーフォーム 372">
                <a:extLst>
                  <a:ext uri="{FF2B5EF4-FFF2-40B4-BE49-F238E27FC236}">
                    <a16:creationId xmlns:a16="http://schemas.microsoft.com/office/drawing/2014/main" id="{C182CA36-AAD0-3D2B-2E42-21790047CB34}"/>
                  </a:ext>
                </a:extLst>
              </p:cNvPr>
              <p:cNvSpPr/>
              <p:nvPr/>
            </p:nvSpPr>
            <p:spPr>
              <a:xfrm>
                <a:off x="5247242" y="4009667"/>
                <a:ext cx="509093" cy="2696815"/>
              </a:xfrm>
              <a:custGeom>
                <a:avLst/>
                <a:gdLst>
                  <a:gd name="connsiteX0" fmla="*/ 85725 w 85725"/>
                  <a:gd name="connsiteY0" fmla="*/ 0 h 669131"/>
                  <a:gd name="connsiteX1" fmla="*/ 11906 w 85725"/>
                  <a:gd name="connsiteY1" fmla="*/ 252412 h 669131"/>
                  <a:gd name="connsiteX2" fmla="*/ 0 w 85725"/>
                  <a:gd name="connsiteY2" fmla="*/ 316706 h 669131"/>
                  <a:gd name="connsiteX3" fmla="*/ 4762 w 85725"/>
                  <a:gd name="connsiteY3" fmla="*/ 666750 h 669131"/>
                  <a:gd name="connsiteX4" fmla="*/ 28575 w 85725"/>
                  <a:gd name="connsiteY4" fmla="*/ 669131 h 669131"/>
                  <a:gd name="connsiteX5" fmla="*/ 33337 w 85725"/>
                  <a:gd name="connsiteY5" fmla="*/ 502444 h 669131"/>
                  <a:gd name="connsiteX6" fmla="*/ 38100 w 85725"/>
                  <a:gd name="connsiteY6" fmla="*/ 304800 h 669131"/>
                  <a:gd name="connsiteX7" fmla="*/ 85725 w 85725"/>
                  <a:gd name="connsiteY7" fmla="*/ 0 h 669131"/>
                  <a:gd name="connsiteX0" fmla="*/ 85725 w 121443"/>
                  <a:gd name="connsiteY0" fmla="*/ 0 h 669131"/>
                  <a:gd name="connsiteX1" fmla="*/ 11906 w 121443"/>
                  <a:gd name="connsiteY1" fmla="*/ 252412 h 669131"/>
                  <a:gd name="connsiteX2" fmla="*/ 0 w 121443"/>
                  <a:gd name="connsiteY2" fmla="*/ 316706 h 669131"/>
                  <a:gd name="connsiteX3" fmla="*/ 4762 w 121443"/>
                  <a:gd name="connsiteY3" fmla="*/ 666750 h 669131"/>
                  <a:gd name="connsiteX4" fmla="*/ 28575 w 121443"/>
                  <a:gd name="connsiteY4" fmla="*/ 669131 h 669131"/>
                  <a:gd name="connsiteX5" fmla="*/ 33337 w 121443"/>
                  <a:gd name="connsiteY5" fmla="*/ 502444 h 669131"/>
                  <a:gd name="connsiteX6" fmla="*/ 38100 w 121443"/>
                  <a:gd name="connsiteY6" fmla="*/ 304800 h 669131"/>
                  <a:gd name="connsiteX7" fmla="*/ 121443 w 121443"/>
                  <a:gd name="connsiteY7" fmla="*/ 9525 h 669131"/>
                  <a:gd name="connsiteX8" fmla="*/ 85725 w 121443"/>
                  <a:gd name="connsiteY8" fmla="*/ 0 h 669131"/>
                  <a:gd name="connsiteX0" fmla="*/ 85725 w 121443"/>
                  <a:gd name="connsiteY0" fmla="*/ 0 h 669131"/>
                  <a:gd name="connsiteX1" fmla="*/ 9545 w 121443"/>
                  <a:gd name="connsiteY1" fmla="*/ 245310 h 669131"/>
                  <a:gd name="connsiteX2" fmla="*/ 0 w 121443"/>
                  <a:gd name="connsiteY2" fmla="*/ 316706 h 669131"/>
                  <a:gd name="connsiteX3" fmla="*/ 4762 w 121443"/>
                  <a:gd name="connsiteY3" fmla="*/ 666750 h 669131"/>
                  <a:gd name="connsiteX4" fmla="*/ 28575 w 121443"/>
                  <a:gd name="connsiteY4" fmla="*/ 669131 h 669131"/>
                  <a:gd name="connsiteX5" fmla="*/ 33337 w 121443"/>
                  <a:gd name="connsiteY5" fmla="*/ 502444 h 669131"/>
                  <a:gd name="connsiteX6" fmla="*/ 38100 w 121443"/>
                  <a:gd name="connsiteY6" fmla="*/ 304800 h 669131"/>
                  <a:gd name="connsiteX7" fmla="*/ 121443 w 121443"/>
                  <a:gd name="connsiteY7" fmla="*/ 9525 h 669131"/>
                  <a:gd name="connsiteX8" fmla="*/ 85725 w 121443"/>
                  <a:gd name="connsiteY8" fmla="*/ 0 h 669131"/>
                  <a:gd name="connsiteX0" fmla="*/ 90446 w 126164"/>
                  <a:gd name="connsiteY0" fmla="*/ 0 h 669131"/>
                  <a:gd name="connsiteX1" fmla="*/ 14266 w 126164"/>
                  <a:gd name="connsiteY1" fmla="*/ 245310 h 669131"/>
                  <a:gd name="connsiteX2" fmla="*/ 0 w 126164"/>
                  <a:gd name="connsiteY2" fmla="*/ 316706 h 669131"/>
                  <a:gd name="connsiteX3" fmla="*/ 9483 w 126164"/>
                  <a:gd name="connsiteY3" fmla="*/ 666750 h 669131"/>
                  <a:gd name="connsiteX4" fmla="*/ 33296 w 126164"/>
                  <a:gd name="connsiteY4" fmla="*/ 669131 h 669131"/>
                  <a:gd name="connsiteX5" fmla="*/ 38058 w 126164"/>
                  <a:gd name="connsiteY5" fmla="*/ 502444 h 669131"/>
                  <a:gd name="connsiteX6" fmla="*/ 42821 w 126164"/>
                  <a:gd name="connsiteY6" fmla="*/ 304800 h 669131"/>
                  <a:gd name="connsiteX7" fmla="*/ 126164 w 126164"/>
                  <a:gd name="connsiteY7" fmla="*/ 9525 h 669131"/>
                  <a:gd name="connsiteX8" fmla="*/ 90446 w 126164"/>
                  <a:gd name="connsiteY8" fmla="*/ 0 h 669131"/>
                  <a:gd name="connsiteX0" fmla="*/ 90446 w 126164"/>
                  <a:gd name="connsiteY0" fmla="*/ 0 h 669131"/>
                  <a:gd name="connsiteX1" fmla="*/ 14266 w 126164"/>
                  <a:gd name="connsiteY1" fmla="*/ 245310 h 669131"/>
                  <a:gd name="connsiteX2" fmla="*/ 0 w 126164"/>
                  <a:gd name="connsiteY2" fmla="*/ 316706 h 669131"/>
                  <a:gd name="connsiteX3" fmla="*/ 9483 w 126164"/>
                  <a:gd name="connsiteY3" fmla="*/ 666750 h 669131"/>
                  <a:gd name="connsiteX4" fmla="*/ 33296 w 126164"/>
                  <a:gd name="connsiteY4" fmla="*/ 669131 h 669131"/>
                  <a:gd name="connsiteX5" fmla="*/ 38058 w 126164"/>
                  <a:gd name="connsiteY5" fmla="*/ 502444 h 669131"/>
                  <a:gd name="connsiteX6" fmla="*/ 41641 w 126164"/>
                  <a:gd name="connsiteY6" fmla="*/ 304800 h 669131"/>
                  <a:gd name="connsiteX7" fmla="*/ 126164 w 126164"/>
                  <a:gd name="connsiteY7" fmla="*/ 9525 h 669131"/>
                  <a:gd name="connsiteX8" fmla="*/ 90446 w 126164"/>
                  <a:gd name="connsiteY8" fmla="*/ 0 h 669131"/>
                  <a:gd name="connsiteX0" fmla="*/ 88086 w 126164"/>
                  <a:gd name="connsiteY0" fmla="*/ 0 h 670315"/>
                  <a:gd name="connsiteX1" fmla="*/ 14266 w 126164"/>
                  <a:gd name="connsiteY1" fmla="*/ 246494 h 670315"/>
                  <a:gd name="connsiteX2" fmla="*/ 0 w 126164"/>
                  <a:gd name="connsiteY2" fmla="*/ 317890 h 670315"/>
                  <a:gd name="connsiteX3" fmla="*/ 9483 w 126164"/>
                  <a:gd name="connsiteY3" fmla="*/ 667934 h 670315"/>
                  <a:gd name="connsiteX4" fmla="*/ 33296 w 126164"/>
                  <a:gd name="connsiteY4" fmla="*/ 670315 h 670315"/>
                  <a:gd name="connsiteX5" fmla="*/ 38058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 name="connsiteX0" fmla="*/ 88086 w 126164"/>
                  <a:gd name="connsiteY0" fmla="*/ 0 h 670315"/>
                  <a:gd name="connsiteX1" fmla="*/ 14266 w 126164"/>
                  <a:gd name="connsiteY1" fmla="*/ 246494 h 670315"/>
                  <a:gd name="connsiteX2" fmla="*/ 0 w 126164"/>
                  <a:gd name="connsiteY2" fmla="*/ 317890 h 670315"/>
                  <a:gd name="connsiteX3" fmla="*/ 3582 w 126164"/>
                  <a:gd name="connsiteY3" fmla="*/ 667934 h 670315"/>
                  <a:gd name="connsiteX4" fmla="*/ 33296 w 126164"/>
                  <a:gd name="connsiteY4" fmla="*/ 670315 h 670315"/>
                  <a:gd name="connsiteX5" fmla="*/ 38058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 name="connsiteX0" fmla="*/ 88086 w 126164"/>
                  <a:gd name="connsiteY0" fmla="*/ 0 h 670315"/>
                  <a:gd name="connsiteX1" fmla="*/ 14266 w 126164"/>
                  <a:gd name="connsiteY1" fmla="*/ 246494 h 670315"/>
                  <a:gd name="connsiteX2" fmla="*/ 0 w 126164"/>
                  <a:gd name="connsiteY2" fmla="*/ 317890 h 670315"/>
                  <a:gd name="connsiteX3" fmla="*/ 3582 w 126164"/>
                  <a:gd name="connsiteY3" fmla="*/ 667934 h 670315"/>
                  <a:gd name="connsiteX4" fmla="*/ 33296 w 126164"/>
                  <a:gd name="connsiteY4" fmla="*/ 670315 h 670315"/>
                  <a:gd name="connsiteX5" fmla="*/ 38058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 name="connsiteX0" fmla="*/ 88086 w 126164"/>
                  <a:gd name="connsiteY0" fmla="*/ 0 h 670315"/>
                  <a:gd name="connsiteX1" fmla="*/ 14266 w 126164"/>
                  <a:gd name="connsiteY1" fmla="*/ 246494 h 670315"/>
                  <a:gd name="connsiteX2" fmla="*/ 0 w 126164"/>
                  <a:gd name="connsiteY2" fmla="*/ 317890 h 670315"/>
                  <a:gd name="connsiteX3" fmla="*/ 3582 w 126164"/>
                  <a:gd name="connsiteY3" fmla="*/ 667934 h 670315"/>
                  <a:gd name="connsiteX4" fmla="*/ 33296 w 126164"/>
                  <a:gd name="connsiteY4" fmla="*/ 670315 h 670315"/>
                  <a:gd name="connsiteX5" fmla="*/ 34517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64" h="670315">
                    <a:moveTo>
                      <a:pt x="88086" y="0"/>
                    </a:moveTo>
                    <a:lnTo>
                      <a:pt x="14266" y="246494"/>
                    </a:lnTo>
                    <a:lnTo>
                      <a:pt x="0" y="317890"/>
                    </a:lnTo>
                    <a:cubicBezTo>
                      <a:pt x="1587" y="434571"/>
                      <a:pt x="1995" y="551253"/>
                      <a:pt x="3582" y="667934"/>
                    </a:cubicBezTo>
                    <a:lnTo>
                      <a:pt x="33296" y="670315"/>
                    </a:lnTo>
                    <a:lnTo>
                      <a:pt x="34517" y="503628"/>
                    </a:lnTo>
                    <a:cubicBezTo>
                      <a:pt x="35711" y="437747"/>
                      <a:pt x="40447" y="371865"/>
                      <a:pt x="41641" y="305984"/>
                    </a:cubicBezTo>
                    <a:cubicBezTo>
                      <a:pt x="48785" y="254390"/>
                      <a:pt x="119020" y="62303"/>
                      <a:pt x="126164" y="10709"/>
                    </a:cubicBezTo>
                    <a:lnTo>
                      <a:pt x="88086"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8" name="フリーフォーム 373">
                <a:extLst>
                  <a:ext uri="{FF2B5EF4-FFF2-40B4-BE49-F238E27FC236}">
                    <a16:creationId xmlns:a16="http://schemas.microsoft.com/office/drawing/2014/main" id="{74309AFE-0EB6-76F1-76FF-5805940D7BA4}"/>
                  </a:ext>
                </a:extLst>
              </p:cNvPr>
              <p:cNvSpPr/>
              <p:nvPr/>
            </p:nvSpPr>
            <p:spPr>
              <a:xfrm>
                <a:off x="5268529" y="6770988"/>
                <a:ext cx="288428" cy="704286"/>
              </a:xfrm>
              <a:custGeom>
                <a:avLst/>
                <a:gdLst>
                  <a:gd name="connsiteX0" fmla="*/ 0 w 76200"/>
                  <a:gd name="connsiteY0" fmla="*/ 0 h 180975"/>
                  <a:gd name="connsiteX1" fmla="*/ 4762 w 76200"/>
                  <a:gd name="connsiteY1" fmla="*/ 59531 h 180975"/>
                  <a:gd name="connsiteX2" fmla="*/ 21431 w 76200"/>
                  <a:gd name="connsiteY2" fmla="*/ 102393 h 180975"/>
                  <a:gd name="connsiteX3" fmla="*/ 47625 w 76200"/>
                  <a:gd name="connsiteY3" fmla="*/ 176212 h 180975"/>
                  <a:gd name="connsiteX4" fmla="*/ 76200 w 76200"/>
                  <a:gd name="connsiteY4" fmla="*/ 180975 h 180975"/>
                  <a:gd name="connsiteX5" fmla="*/ 35719 w 76200"/>
                  <a:gd name="connsiteY5" fmla="*/ 92868 h 180975"/>
                  <a:gd name="connsiteX6" fmla="*/ 28575 w 76200"/>
                  <a:gd name="connsiteY6" fmla="*/ 45243 h 180975"/>
                  <a:gd name="connsiteX7" fmla="*/ 0 w 76200"/>
                  <a:gd name="connsiteY7" fmla="*/ 0 h 180975"/>
                  <a:gd name="connsiteX0" fmla="*/ 0 w 76200"/>
                  <a:gd name="connsiteY0" fmla="*/ 0 h 180975"/>
                  <a:gd name="connsiteX1" fmla="*/ 4762 w 76200"/>
                  <a:gd name="connsiteY1" fmla="*/ 59531 h 180975"/>
                  <a:gd name="connsiteX2" fmla="*/ 21431 w 76200"/>
                  <a:gd name="connsiteY2" fmla="*/ 102393 h 180975"/>
                  <a:gd name="connsiteX3" fmla="*/ 47625 w 76200"/>
                  <a:gd name="connsiteY3" fmla="*/ 176212 h 180975"/>
                  <a:gd name="connsiteX4" fmla="*/ 76200 w 76200"/>
                  <a:gd name="connsiteY4" fmla="*/ 180975 h 180975"/>
                  <a:gd name="connsiteX5" fmla="*/ 35719 w 76200"/>
                  <a:gd name="connsiteY5" fmla="*/ 92868 h 180975"/>
                  <a:gd name="connsiteX6" fmla="*/ 26194 w 76200"/>
                  <a:gd name="connsiteY6" fmla="*/ 9524 h 180975"/>
                  <a:gd name="connsiteX7" fmla="*/ 0 w 76200"/>
                  <a:gd name="connsiteY7" fmla="*/ 0 h 180975"/>
                  <a:gd name="connsiteX0" fmla="*/ 0 w 76200"/>
                  <a:gd name="connsiteY0" fmla="*/ 0 h 180975"/>
                  <a:gd name="connsiteX1" fmla="*/ 4762 w 76200"/>
                  <a:gd name="connsiteY1" fmla="*/ 59531 h 180975"/>
                  <a:gd name="connsiteX2" fmla="*/ 16710 w 76200"/>
                  <a:gd name="connsiteY2" fmla="*/ 102393 h 180975"/>
                  <a:gd name="connsiteX3" fmla="*/ 47625 w 76200"/>
                  <a:gd name="connsiteY3" fmla="*/ 176212 h 180975"/>
                  <a:gd name="connsiteX4" fmla="*/ 76200 w 76200"/>
                  <a:gd name="connsiteY4" fmla="*/ 180975 h 180975"/>
                  <a:gd name="connsiteX5" fmla="*/ 35719 w 76200"/>
                  <a:gd name="connsiteY5" fmla="*/ 92868 h 180975"/>
                  <a:gd name="connsiteX6" fmla="*/ 26194 w 76200"/>
                  <a:gd name="connsiteY6" fmla="*/ 9524 h 180975"/>
                  <a:gd name="connsiteX7" fmla="*/ 0 w 76200"/>
                  <a:gd name="connsiteY7" fmla="*/ 0 h 180975"/>
                  <a:gd name="connsiteX0" fmla="*/ 0 w 76200"/>
                  <a:gd name="connsiteY0" fmla="*/ 0 h 180975"/>
                  <a:gd name="connsiteX1" fmla="*/ 4762 w 76200"/>
                  <a:gd name="connsiteY1" fmla="*/ 59531 h 180975"/>
                  <a:gd name="connsiteX2" fmla="*/ 16710 w 76200"/>
                  <a:gd name="connsiteY2" fmla="*/ 102393 h 180975"/>
                  <a:gd name="connsiteX3" fmla="*/ 46445 w 76200"/>
                  <a:gd name="connsiteY3" fmla="*/ 177396 h 180975"/>
                  <a:gd name="connsiteX4" fmla="*/ 76200 w 76200"/>
                  <a:gd name="connsiteY4" fmla="*/ 180975 h 180975"/>
                  <a:gd name="connsiteX5" fmla="*/ 35719 w 76200"/>
                  <a:gd name="connsiteY5" fmla="*/ 92868 h 180975"/>
                  <a:gd name="connsiteX6" fmla="*/ 26194 w 76200"/>
                  <a:gd name="connsiteY6" fmla="*/ 9524 h 180975"/>
                  <a:gd name="connsiteX7" fmla="*/ 0 w 76200"/>
                  <a:gd name="connsiteY7" fmla="*/ 0 h 180975"/>
                  <a:gd name="connsiteX0" fmla="*/ 0 w 71479"/>
                  <a:gd name="connsiteY0" fmla="*/ 0 h 180975"/>
                  <a:gd name="connsiteX1" fmla="*/ 4762 w 71479"/>
                  <a:gd name="connsiteY1" fmla="*/ 59531 h 180975"/>
                  <a:gd name="connsiteX2" fmla="*/ 16710 w 71479"/>
                  <a:gd name="connsiteY2" fmla="*/ 102393 h 180975"/>
                  <a:gd name="connsiteX3" fmla="*/ 46445 w 71479"/>
                  <a:gd name="connsiteY3" fmla="*/ 177396 h 180975"/>
                  <a:gd name="connsiteX4" fmla="*/ 71479 w 71479"/>
                  <a:gd name="connsiteY4" fmla="*/ 180975 h 180975"/>
                  <a:gd name="connsiteX5" fmla="*/ 35719 w 71479"/>
                  <a:gd name="connsiteY5" fmla="*/ 92868 h 180975"/>
                  <a:gd name="connsiteX6" fmla="*/ 26194 w 71479"/>
                  <a:gd name="connsiteY6" fmla="*/ 9524 h 180975"/>
                  <a:gd name="connsiteX7" fmla="*/ 0 w 71479"/>
                  <a:gd name="connsiteY7" fmla="*/ 0 h 180975"/>
                  <a:gd name="connsiteX0" fmla="*/ 0 w 71479"/>
                  <a:gd name="connsiteY0" fmla="*/ 0 h 180975"/>
                  <a:gd name="connsiteX1" fmla="*/ 4762 w 71479"/>
                  <a:gd name="connsiteY1" fmla="*/ 59531 h 180975"/>
                  <a:gd name="connsiteX2" fmla="*/ 16710 w 71479"/>
                  <a:gd name="connsiteY2" fmla="*/ 102393 h 180975"/>
                  <a:gd name="connsiteX3" fmla="*/ 46445 w 71479"/>
                  <a:gd name="connsiteY3" fmla="*/ 177396 h 180975"/>
                  <a:gd name="connsiteX4" fmla="*/ 71479 w 71479"/>
                  <a:gd name="connsiteY4" fmla="*/ 180975 h 180975"/>
                  <a:gd name="connsiteX5" fmla="*/ 35719 w 71479"/>
                  <a:gd name="connsiteY5" fmla="*/ 92868 h 180975"/>
                  <a:gd name="connsiteX6" fmla="*/ 21828 w 71479"/>
                  <a:gd name="connsiteY6" fmla="*/ 45943 h 180975"/>
                  <a:gd name="connsiteX7" fmla="*/ 26194 w 71479"/>
                  <a:gd name="connsiteY7" fmla="*/ 9524 h 180975"/>
                  <a:gd name="connsiteX8" fmla="*/ 0 w 71479"/>
                  <a:gd name="connsiteY8" fmla="*/ 0 h 180975"/>
                  <a:gd name="connsiteX0" fmla="*/ 0 w 71479"/>
                  <a:gd name="connsiteY0" fmla="*/ 0 h 175056"/>
                  <a:gd name="connsiteX1" fmla="*/ 4762 w 71479"/>
                  <a:gd name="connsiteY1" fmla="*/ 53612 h 175056"/>
                  <a:gd name="connsiteX2" fmla="*/ 16710 w 71479"/>
                  <a:gd name="connsiteY2" fmla="*/ 96474 h 175056"/>
                  <a:gd name="connsiteX3" fmla="*/ 46445 w 71479"/>
                  <a:gd name="connsiteY3" fmla="*/ 171477 h 175056"/>
                  <a:gd name="connsiteX4" fmla="*/ 71479 w 71479"/>
                  <a:gd name="connsiteY4" fmla="*/ 175056 h 175056"/>
                  <a:gd name="connsiteX5" fmla="*/ 35719 w 71479"/>
                  <a:gd name="connsiteY5" fmla="*/ 86949 h 175056"/>
                  <a:gd name="connsiteX6" fmla="*/ 21828 w 71479"/>
                  <a:gd name="connsiteY6" fmla="*/ 40024 h 175056"/>
                  <a:gd name="connsiteX7" fmla="*/ 26194 w 71479"/>
                  <a:gd name="connsiteY7" fmla="*/ 3605 h 175056"/>
                  <a:gd name="connsiteX8" fmla="*/ 0 w 71479"/>
                  <a:gd name="connsiteY8" fmla="*/ 0 h 175056"/>
                  <a:gd name="connsiteX0" fmla="*/ 0 w 71479"/>
                  <a:gd name="connsiteY0" fmla="*/ 0 h 175056"/>
                  <a:gd name="connsiteX1" fmla="*/ 4762 w 71479"/>
                  <a:gd name="connsiteY1" fmla="*/ 53612 h 175056"/>
                  <a:gd name="connsiteX2" fmla="*/ 16710 w 71479"/>
                  <a:gd name="connsiteY2" fmla="*/ 96474 h 175056"/>
                  <a:gd name="connsiteX3" fmla="*/ 46445 w 71479"/>
                  <a:gd name="connsiteY3" fmla="*/ 171477 h 175056"/>
                  <a:gd name="connsiteX4" fmla="*/ 71479 w 71479"/>
                  <a:gd name="connsiteY4" fmla="*/ 175056 h 175056"/>
                  <a:gd name="connsiteX5" fmla="*/ 35719 w 71479"/>
                  <a:gd name="connsiteY5" fmla="*/ 86949 h 175056"/>
                  <a:gd name="connsiteX6" fmla="*/ 21828 w 71479"/>
                  <a:gd name="connsiteY6" fmla="*/ 40024 h 175056"/>
                  <a:gd name="connsiteX7" fmla="*/ 26194 w 71479"/>
                  <a:gd name="connsiteY7" fmla="*/ 3605 h 175056"/>
                  <a:gd name="connsiteX8" fmla="*/ 0 w 71479"/>
                  <a:gd name="connsiteY8" fmla="*/ 0 h 175056"/>
                  <a:gd name="connsiteX0" fmla="*/ 0 w 71479"/>
                  <a:gd name="connsiteY0" fmla="*/ 0 h 175056"/>
                  <a:gd name="connsiteX1" fmla="*/ 4762 w 71479"/>
                  <a:gd name="connsiteY1" fmla="*/ 53612 h 175056"/>
                  <a:gd name="connsiteX2" fmla="*/ 16710 w 71479"/>
                  <a:gd name="connsiteY2" fmla="*/ 96474 h 175056"/>
                  <a:gd name="connsiteX3" fmla="*/ 46445 w 71479"/>
                  <a:gd name="connsiteY3" fmla="*/ 171477 h 175056"/>
                  <a:gd name="connsiteX4" fmla="*/ 71479 w 71479"/>
                  <a:gd name="connsiteY4" fmla="*/ 175056 h 175056"/>
                  <a:gd name="connsiteX5" fmla="*/ 35719 w 71479"/>
                  <a:gd name="connsiteY5" fmla="*/ 86949 h 175056"/>
                  <a:gd name="connsiteX6" fmla="*/ 25369 w 71479"/>
                  <a:gd name="connsiteY6" fmla="*/ 40024 h 175056"/>
                  <a:gd name="connsiteX7" fmla="*/ 26194 w 71479"/>
                  <a:gd name="connsiteY7" fmla="*/ 3605 h 175056"/>
                  <a:gd name="connsiteX8" fmla="*/ 0 w 71479"/>
                  <a:gd name="connsiteY8" fmla="*/ 0 h 17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79" h="175056">
                    <a:moveTo>
                      <a:pt x="0" y="0"/>
                    </a:moveTo>
                    <a:lnTo>
                      <a:pt x="4762" y="53612"/>
                    </a:lnTo>
                    <a:lnTo>
                      <a:pt x="16710" y="96474"/>
                    </a:lnTo>
                    <a:lnTo>
                      <a:pt x="46445" y="171477"/>
                    </a:lnTo>
                    <a:lnTo>
                      <a:pt x="71479" y="175056"/>
                    </a:lnTo>
                    <a:lnTo>
                      <a:pt x="35719" y="86949"/>
                    </a:lnTo>
                    <a:cubicBezTo>
                      <a:pt x="33843" y="73280"/>
                      <a:pt x="27245" y="53693"/>
                      <a:pt x="25369" y="40024"/>
                    </a:cubicBezTo>
                    <a:lnTo>
                      <a:pt x="26194" y="3605"/>
                    </a:lnTo>
                    <a:lnTo>
                      <a:pt x="0"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9" name="フリーフォーム 374">
                <a:extLst>
                  <a:ext uri="{FF2B5EF4-FFF2-40B4-BE49-F238E27FC236}">
                    <a16:creationId xmlns:a16="http://schemas.microsoft.com/office/drawing/2014/main" id="{1D3BFC0E-3515-5E4E-2B30-2E1799761AC0}"/>
                  </a:ext>
                </a:extLst>
              </p:cNvPr>
              <p:cNvSpPr/>
              <p:nvPr/>
            </p:nvSpPr>
            <p:spPr>
              <a:xfrm>
                <a:off x="5794937" y="1199112"/>
                <a:ext cx="831197" cy="440694"/>
              </a:xfrm>
              <a:custGeom>
                <a:avLst/>
                <a:gdLst>
                  <a:gd name="connsiteX0" fmla="*/ 16669 w 211931"/>
                  <a:gd name="connsiteY0" fmla="*/ 0 h 109538"/>
                  <a:gd name="connsiteX1" fmla="*/ 0 w 211931"/>
                  <a:gd name="connsiteY1" fmla="*/ 57150 h 109538"/>
                  <a:gd name="connsiteX2" fmla="*/ 211931 w 211931"/>
                  <a:gd name="connsiteY2" fmla="*/ 109538 h 109538"/>
                  <a:gd name="connsiteX3" fmla="*/ 207169 w 211931"/>
                  <a:gd name="connsiteY3" fmla="*/ 47625 h 109538"/>
                  <a:gd name="connsiteX4" fmla="*/ 16669 w 211931"/>
                  <a:gd name="connsiteY4" fmla="*/ 0 h 109538"/>
                  <a:gd name="connsiteX0" fmla="*/ 16669 w 207169"/>
                  <a:gd name="connsiteY0" fmla="*/ 0 h 107170"/>
                  <a:gd name="connsiteX1" fmla="*/ 0 w 207169"/>
                  <a:gd name="connsiteY1" fmla="*/ 57150 h 107170"/>
                  <a:gd name="connsiteX2" fmla="*/ 206030 w 207169"/>
                  <a:gd name="connsiteY2" fmla="*/ 107170 h 107170"/>
                  <a:gd name="connsiteX3" fmla="*/ 207169 w 207169"/>
                  <a:gd name="connsiteY3" fmla="*/ 47625 h 107170"/>
                  <a:gd name="connsiteX4" fmla="*/ 16669 w 207169"/>
                  <a:gd name="connsiteY4" fmla="*/ 0 h 107170"/>
                  <a:gd name="connsiteX0" fmla="*/ 17849 w 207169"/>
                  <a:gd name="connsiteY0" fmla="*/ 0 h 109538"/>
                  <a:gd name="connsiteX1" fmla="*/ 0 w 207169"/>
                  <a:gd name="connsiteY1" fmla="*/ 59518 h 109538"/>
                  <a:gd name="connsiteX2" fmla="*/ 206030 w 207169"/>
                  <a:gd name="connsiteY2" fmla="*/ 109538 h 109538"/>
                  <a:gd name="connsiteX3" fmla="*/ 207169 w 207169"/>
                  <a:gd name="connsiteY3" fmla="*/ 49993 h 109538"/>
                  <a:gd name="connsiteX4" fmla="*/ 17849 w 207169"/>
                  <a:gd name="connsiteY4" fmla="*/ 0 h 109538"/>
                  <a:gd name="connsiteX0" fmla="*/ 16669 w 205989"/>
                  <a:gd name="connsiteY0" fmla="*/ 0 h 109538"/>
                  <a:gd name="connsiteX1" fmla="*/ 0 w 205989"/>
                  <a:gd name="connsiteY1" fmla="*/ 57150 h 109538"/>
                  <a:gd name="connsiteX2" fmla="*/ 204850 w 205989"/>
                  <a:gd name="connsiteY2" fmla="*/ 109538 h 109538"/>
                  <a:gd name="connsiteX3" fmla="*/ 205989 w 205989"/>
                  <a:gd name="connsiteY3" fmla="*/ 49993 h 109538"/>
                  <a:gd name="connsiteX4" fmla="*/ 16669 w 205989"/>
                  <a:gd name="connsiteY4" fmla="*/ 0 h 109538"/>
                  <a:gd name="connsiteX0" fmla="*/ 16669 w 205989"/>
                  <a:gd name="connsiteY0" fmla="*/ 0 h 109538"/>
                  <a:gd name="connsiteX1" fmla="*/ 0 w 205989"/>
                  <a:gd name="connsiteY1" fmla="*/ 55966 h 109538"/>
                  <a:gd name="connsiteX2" fmla="*/ 204850 w 205989"/>
                  <a:gd name="connsiteY2" fmla="*/ 109538 h 109538"/>
                  <a:gd name="connsiteX3" fmla="*/ 205989 w 205989"/>
                  <a:gd name="connsiteY3" fmla="*/ 49993 h 109538"/>
                  <a:gd name="connsiteX4" fmla="*/ 16669 w 205989"/>
                  <a:gd name="connsiteY4" fmla="*/ 0 h 10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9" h="109538">
                    <a:moveTo>
                      <a:pt x="16669" y="0"/>
                    </a:moveTo>
                    <a:lnTo>
                      <a:pt x="0" y="55966"/>
                    </a:lnTo>
                    <a:lnTo>
                      <a:pt x="204850" y="109538"/>
                    </a:lnTo>
                    <a:cubicBezTo>
                      <a:pt x="205230" y="89690"/>
                      <a:pt x="205609" y="69841"/>
                      <a:pt x="205989" y="49993"/>
                    </a:cubicBezTo>
                    <a:lnTo>
                      <a:pt x="16669"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10" name="フリーフォーム 375">
                <a:extLst>
                  <a:ext uri="{FF2B5EF4-FFF2-40B4-BE49-F238E27FC236}">
                    <a16:creationId xmlns:a16="http://schemas.microsoft.com/office/drawing/2014/main" id="{C0EE126A-1ECB-1CEF-E2D9-78DCCCAEBBAB}"/>
                  </a:ext>
                </a:extLst>
              </p:cNvPr>
              <p:cNvSpPr/>
              <p:nvPr/>
            </p:nvSpPr>
            <p:spPr>
              <a:xfrm>
                <a:off x="5520830" y="7758984"/>
                <a:ext cx="96072" cy="804794"/>
              </a:xfrm>
              <a:custGeom>
                <a:avLst/>
                <a:gdLst>
                  <a:gd name="connsiteX0" fmla="*/ 0 w 21431"/>
                  <a:gd name="connsiteY0" fmla="*/ 0 h 202406"/>
                  <a:gd name="connsiteX1" fmla="*/ 2381 w 21431"/>
                  <a:gd name="connsiteY1" fmla="*/ 202406 h 202406"/>
                  <a:gd name="connsiteX2" fmla="*/ 21431 w 21431"/>
                  <a:gd name="connsiteY2" fmla="*/ 202406 h 202406"/>
                  <a:gd name="connsiteX3" fmla="*/ 0 w 21431"/>
                  <a:gd name="connsiteY3" fmla="*/ 0 h 202406"/>
                  <a:gd name="connsiteX0" fmla="*/ 0 w 23685"/>
                  <a:gd name="connsiteY0" fmla="*/ 20290 h 222696"/>
                  <a:gd name="connsiteX1" fmla="*/ 2381 w 23685"/>
                  <a:gd name="connsiteY1" fmla="*/ 222696 h 222696"/>
                  <a:gd name="connsiteX2" fmla="*/ 21431 w 23685"/>
                  <a:gd name="connsiteY2" fmla="*/ 222696 h 222696"/>
                  <a:gd name="connsiteX3" fmla="*/ 21431 w 23685"/>
                  <a:gd name="connsiteY3" fmla="*/ 20290 h 222696"/>
                  <a:gd name="connsiteX4" fmla="*/ 0 w 23685"/>
                  <a:gd name="connsiteY4" fmla="*/ 20290 h 222696"/>
                  <a:gd name="connsiteX0" fmla="*/ 0 w 23685"/>
                  <a:gd name="connsiteY0" fmla="*/ 0 h 202406"/>
                  <a:gd name="connsiteX1" fmla="*/ 2381 w 23685"/>
                  <a:gd name="connsiteY1" fmla="*/ 202406 h 202406"/>
                  <a:gd name="connsiteX2" fmla="*/ 21431 w 23685"/>
                  <a:gd name="connsiteY2" fmla="*/ 202406 h 202406"/>
                  <a:gd name="connsiteX3" fmla="*/ 21431 w 23685"/>
                  <a:gd name="connsiteY3" fmla="*/ 0 h 202406"/>
                  <a:gd name="connsiteX4" fmla="*/ 0 w 23685"/>
                  <a:gd name="connsiteY4" fmla="*/ 0 h 202406"/>
                  <a:gd name="connsiteX0" fmla="*/ 0 w 24435"/>
                  <a:gd name="connsiteY0" fmla="*/ 0 h 202406"/>
                  <a:gd name="connsiteX1" fmla="*/ 2381 w 24435"/>
                  <a:gd name="connsiteY1" fmla="*/ 202406 h 202406"/>
                  <a:gd name="connsiteX2" fmla="*/ 21431 w 24435"/>
                  <a:gd name="connsiteY2" fmla="*/ 202406 h 202406"/>
                  <a:gd name="connsiteX3" fmla="*/ 22611 w 24435"/>
                  <a:gd name="connsiteY3" fmla="*/ 9470 h 202406"/>
                  <a:gd name="connsiteX4" fmla="*/ 0 w 24435"/>
                  <a:gd name="connsiteY4" fmla="*/ 0 h 202406"/>
                  <a:gd name="connsiteX0" fmla="*/ 0 w 25615"/>
                  <a:gd name="connsiteY0" fmla="*/ 0 h 200038"/>
                  <a:gd name="connsiteX1" fmla="*/ 3561 w 25615"/>
                  <a:gd name="connsiteY1" fmla="*/ 200038 h 200038"/>
                  <a:gd name="connsiteX2" fmla="*/ 22611 w 25615"/>
                  <a:gd name="connsiteY2" fmla="*/ 200038 h 200038"/>
                  <a:gd name="connsiteX3" fmla="*/ 23791 w 25615"/>
                  <a:gd name="connsiteY3" fmla="*/ 7102 h 200038"/>
                  <a:gd name="connsiteX4" fmla="*/ 0 w 25615"/>
                  <a:gd name="connsiteY4" fmla="*/ 0 h 200038"/>
                  <a:gd name="connsiteX0" fmla="*/ 1305 w 26920"/>
                  <a:gd name="connsiteY0" fmla="*/ 0 h 200038"/>
                  <a:gd name="connsiteX1" fmla="*/ 145 w 26920"/>
                  <a:gd name="connsiteY1" fmla="*/ 200038 h 200038"/>
                  <a:gd name="connsiteX2" fmla="*/ 23916 w 26920"/>
                  <a:gd name="connsiteY2" fmla="*/ 200038 h 200038"/>
                  <a:gd name="connsiteX3" fmla="*/ 25096 w 26920"/>
                  <a:gd name="connsiteY3" fmla="*/ 7102 h 200038"/>
                  <a:gd name="connsiteX4" fmla="*/ 1305 w 26920"/>
                  <a:gd name="connsiteY4" fmla="*/ 0 h 200038"/>
                  <a:gd name="connsiteX0" fmla="*/ 1305 w 26385"/>
                  <a:gd name="connsiteY0" fmla="*/ 0 h 200038"/>
                  <a:gd name="connsiteX1" fmla="*/ 145 w 26385"/>
                  <a:gd name="connsiteY1" fmla="*/ 200038 h 200038"/>
                  <a:gd name="connsiteX2" fmla="*/ 21555 w 26385"/>
                  <a:gd name="connsiteY2" fmla="*/ 200038 h 200038"/>
                  <a:gd name="connsiteX3" fmla="*/ 25096 w 26385"/>
                  <a:gd name="connsiteY3" fmla="*/ 7102 h 200038"/>
                  <a:gd name="connsiteX4" fmla="*/ 1305 w 26385"/>
                  <a:gd name="connsiteY4" fmla="*/ 0 h 200038"/>
                  <a:gd name="connsiteX0" fmla="*/ 1305 w 23809"/>
                  <a:gd name="connsiteY0" fmla="*/ 0 h 200038"/>
                  <a:gd name="connsiteX1" fmla="*/ 145 w 23809"/>
                  <a:gd name="connsiteY1" fmla="*/ 200038 h 200038"/>
                  <a:gd name="connsiteX2" fmla="*/ 21555 w 23809"/>
                  <a:gd name="connsiteY2" fmla="*/ 200038 h 200038"/>
                  <a:gd name="connsiteX3" fmla="*/ 21555 w 23809"/>
                  <a:gd name="connsiteY3" fmla="*/ 5918 h 200038"/>
                  <a:gd name="connsiteX4" fmla="*/ 1305 w 23809"/>
                  <a:gd name="connsiteY4" fmla="*/ 0 h 2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9" h="200038">
                    <a:moveTo>
                      <a:pt x="1305" y="0"/>
                    </a:moveTo>
                    <a:cubicBezTo>
                      <a:pt x="2099" y="67469"/>
                      <a:pt x="-649" y="132569"/>
                      <a:pt x="145" y="200038"/>
                    </a:cubicBezTo>
                    <a:lnTo>
                      <a:pt x="21555" y="200038"/>
                    </a:lnTo>
                    <a:cubicBezTo>
                      <a:pt x="23936" y="180591"/>
                      <a:pt x="25127" y="39652"/>
                      <a:pt x="21555" y="5918"/>
                    </a:cubicBezTo>
                    <a:lnTo>
                      <a:pt x="1305"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11" name="フリーフォーム 376">
                <a:extLst>
                  <a:ext uri="{FF2B5EF4-FFF2-40B4-BE49-F238E27FC236}">
                    <a16:creationId xmlns:a16="http://schemas.microsoft.com/office/drawing/2014/main" id="{229F07ED-29FF-11DF-8CF6-D059F1E709F3}"/>
                  </a:ext>
                </a:extLst>
              </p:cNvPr>
              <p:cNvSpPr/>
              <p:nvPr/>
            </p:nvSpPr>
            <p:spPr>
              <a:xfrm>
                <a:off x="4927925" y="8623889"/>
                <a:ext cx="668032" cy="1221566"/>
              </a:xfrm>
              <a:custGeom>
                <a:avLst/>
                <a:gdLst>
                  <a:gd name="connsiteX0" fmla="*/ 145256 w 157163"/>
                  <a:gd name="connsiteY0" fmla="*/ 0 h 307181"/>
                  <a:gd name="connsiteX1" fmla="*/ 135731 w 157163"/>
                  <a:gd name="connsiteY1" fmla="*/ 145256 h 307181"/>
                  <a:gd name="connsiteX2" fmla="*/ 119063 w 157163"/>
                  <a:gd name="connsiteY2" fmla="*/ 192881 h 307181"/>
                  <a:gd name="connsiteX3" fmla="*/ 85725 w 157163"/>
                  <a:gd name="connsiteY3" fmla="*/ 228600 h 307181"/>
                  <a:gd name="connsiteX4" fmla="*/ 0 w 157163"/>
                  <a:gd name="connsiteY4" fmla="*/ 307181 h 307181"/>
                  <a:gd name="connsiteX5" fmla="*/ 33338 w 157163"/>
                  <a:gd name="connsiteY5" fmla="*/ 307181 h 307181"/>
                  <a:gd name="connsiteX6" fmla="*/ 114300 w 157163"/>
                  <a:gd name="connsiteY6" fmla="*/ 235744 h 307181"/>
                  <a:gd name="connsiteX7" fmla="*/ 145256 w 157163"/>
                  <a:gd name="connsiteY7" fmla="*/ 188119 h 307181"/>
                  <a:gd name="connsiteX8" fmla="*/ 157163 w 157163"/>
                  <a:gd name="connsiteY8" fmla="*/ 133350 h 307181"/>
                  <a:gd name="connsiteX9" fmla="*/ 145256 w 157163"/>
                  <a:gd name="connsiteY9" fmla="*/ 0 h 307181"/>
                  <a:gd name="connsiteX0" fmla="*/ 145256 w 171478"/>
                  <a:gd name="connsiteY0" fmla="*/ 0 h 307181"/>
                  <a:gd name="connsiteX1" fmla="*/ 135731 w 171478"/>
                  <a:gd name="connsiteY1" fmla="*/ 145256 h 307181"/>
                  <a:gd name="connsiteX2" fmla="*/ 119063 w 171478"/>
                  <a:gd name="connsiteY2" fmla="*/ 192881 h 307181"/>
                  <a:gd name="connsiteX3" fmla="*/ 85725 w 171478"/>
                  <a:gd name="connsiteY3" fmla="*/ 228600 h 307181"/>
                  <a:gd name="connsiteX4" fmla="*/ 0 w 171478"/>
                  <a:gd name="connsiteY4" fmla="*/ 307181 h 307181"/>
                  <a:gd name="connsiteX5" fmla="*/ 33338 w 171478"/>
                  <a:gd name="connsiteY5" fmla="*/ 307181 h 307181"/>
                  <a:gd name="connsiteX6" fmla="*/ 114300 w 171478"/>
                  <a:gd name="connsiteY6" fmla="*/ 235744 h 307181"/>
                  <a:gd name="connsiteX7" fmla="*/ 145256 w 171478"/>
                  <a:gd name="connsiteY7" fmla="*/ 188119 h 307181"/>
                  <a:gd name="connsiteX8" fmla="*/ 157163 w 171478"/>
                  <a:gd name="connsiteY8" fmla="*/ 133350 h 307181"/>
                  <a:gd name="connsiteX9" fmla="*/ 171450 w 171478"/>
                  <a:gd name="connsiteY9" fmla="*/ 0 h 307181"/>
                  <a:gd name="connsiteX10" fmla="*/ 145256 w 171478"/>
                  <a:gd name="connsiteY10" fmla="*/ 0 h 307181"/>
                  <a:gd name="connsiteX0" fmla="*/ 145256 w 164357"/>
                  <a:gd name="connsiteY0" fmla="*/ 0 h 307181"/>
                  <a:gd name="connsiteX1" fmla="*/ 135731 w 164357"/>
                  <a:gd name="connsiteY1" fmla="*/ 145256 h 307181"/>
                  <a:gd name="connsiteX2" fmla="*/ 119063 w 164357"/>
                  <a:gd name="connsiteY2" fmla="*/ 192881 h 307181"/>
                  <a:gd name="connsiteX3" fmla="*/ 85725 w 164357"/>
                  <a:gd name="connsiteY3" fmla="*/ 228600 h 307181"/>
                  <a:gd name="connsiteX4" fmla="*/ 0 w 164357"/>
                  <a:gd name="connsiteY4" fmla="*/ 307181 h 307181"/>
                  <a:gd name="connsiteX5" fmla="*/ 33338 w 164357"/>
                  <a:gd name="connsiteY5" fmla="*/ 307181 h 307181"/>
                  <a:gd name="connsiteX6" fmla="*/ 114300 w 164357"/>
                  <a:gd name="connsiteY6" fmla="*/ 235744 h 307181"/>
                  <a:gd name="connsiteX7" fmla="*/ 145256 w 164357"/>
                  <a:gd name="connsiteY7" fmla="*/ 188119 h 307181"/>
                  <a:gd name="connsiteX8" fmla="*/ 157163 w 164357"/>
                  <a:gd name="connsiteY8" fmla="*/ 133350 h 307181"/>
                  <a:gd name="connsiteX9" fmla="*/ 164306 w 164357"/>
                  <a:gd name="connsiteY9" fmla="*/ 2381 h 307181"/>
                  <a:gd name="connsiteX10" fmla="*/ 145256 w 164357"/>
                  <a:gd name="connsiteY10" fmla="*/ 0 h 307181"/>
                  <a:gd name="connsiteX0" fmla="*/ 145256 w 164357"/>
                  <a:gd name="connsiteY0" fmla="*/ 0 h 307181"/>
                  <a:gd name="connsiteX1" fmla="*/ 135731 w 164357"/>
                  <a:gd name="connsiteY1" fmla="*/ 145256 h 307181"/>
                  <a:gd name="connsiteX2" fmla="*/ 119063 w 164357"/>
                  <a:gd name="connsiteY2" fmla="*/ 192881 h 307181"/>
                  <a:gd name="connsiteX3" fmla="*/ 85725 w 164357"/>
                  <a:gd name="connsiteY3" fmla="*/ 228600 h 307181"/>
                  <a:gd name="connsiteX4" fmla="*/ 0 w 164357"/>
                  <a:gd name="connsiteY4" fmla="*/ 307181 h 307181"/>
                  <a:gd name="connsiteX5" fmla="*/ 33338 w 164357"/>
                  <a:gd name="connsiteY5" fmla="*/ 307181 h 307181"/>
                  <a:gd name="connsiteX6" fmla="*/ 114300 w 164357"/>
                  <a:gd name="connsiteY6" fmla="*/ 235744 h 307181"/>
                  <a:gd name="connsiteX7" fmla="*/ 145256 w 164357"/>
                  <a:gd name="connsiteY7" fmla="*/ 188119 h 307181"/>
                  <a:gd name="connsiteX8" fmla="*/ 157163 w 164357"/>
                  <a:gd name="connsiteY8" fmla="*/ 133350 h 307181"/>
                  <a:gd name="connsiteX9" fmla="*/ 164306 w 164357"/>
                  <a:gd name="connsiteY9" fmla="*/ 4762 h 307181"/>
                  <a:gd name="connsiteX10" fmla="*/ 145256 w 164357"/>
                  <a:gd name="connsiteY10" fmla="*/ 0 h 307181"/>
                  <a:gd name="connsiteX0" fmla="*/ 145256 w 166728"/>
                  <a:gd name="connsiteY0" fmla="*/ 0 h 307181"/>
                  <a:gd name="connsiteX1" fmla="*/ 135731 w 166728"/>
                  <a:gd name="connsiteY1" fmla="*/ 145256 h 307181"/>
                  <a:gd name="connsiteX2" fmla="*/ 119063 w 166728"/>
                  <a:gd name="connsiteY2" fmla="*/ 192881 h 307181"/>
                  <a:gd name="connsiteX3" fmla="*/ 85725 w 166728"/>
                  <a:gd name="connsiteY3" fmla="*/ 228600 h 307181"/>
                  <a:gd name="connsiteX4" fmla="*/ 0 w 166728"/>
                  <a:gd name="connsiteY4" fmla="*/ 307181 h 307181"/>
                  <a:gd name="connsiteX5" fmla="*/ 33338 w 166728"/>
                  <a:gd name="connsiteY5" fmla="*/ 307181 h 307181"/>
                  <a:gd name="connsiteX6" fmla="*/ 114300 w 166728"/>
                  <a:gd name="connsiteY6" fmla="*/ 235744 h 307181"/>
                  <a:gd name="connsiteX7" fmla="*/ 145256 w 166728"/>
                  <a:gd name="connsiteY7" fmla="*/ 188119 h 307181"/>
                  <a:gd name="connsiteX8" fmla="*/ 157163 w 166728"/>
                  <a:gd name="connsiteY8" fmla="*/ 133350 h 307181"/>
                  <a:gd name="connsiteX9" fmla="*/ 166688 w 166728"/>
                  <a:gd name="connsiteY9" fmla="*/ 0 h 307181"/>
                  <a:gd name="connsiteX10" fmla="*/ 145256 w 166728"/>
                  <a:gd name="connsiteY10" fmla="*/ 0 h 307181"/>
                  <a:gd name="connsiteX0" fmla="*/ 145256 w 166728"/>
                  <a:gd name="connsiteY0" fmla="*/ 0 h 307181"/>
                  <a:gd name="connsiteX1" fmla="*/ 134551 w 166728"/>
                  <a:gd name="connsiteY1" fmla="*/ 139337 h 307181"/>
                  <a:gd name="connsiteX2" fmla="*/ 119063 w 166728"/>
                  <a:gd name="connsiteY2" fmla="*/ 192881 h 307181"/>
                  <a:gd name="connsiteX3" fmla="*/ 85725 w 166728"/>
                  <a:gd name="connsiteY3" fmla="*/ 228600 h 307181"/>
                  <a:gd name="connsiteX4" fmla="*/ 0 w 166728"/>
                  <a:gd name="connsiteY4" fmla="*/ 307181 h 307181"/>
                  <a:gd name="connsiteX5" fmla="*/ 33338 w 166728"/>
                  <a:gd name="connsiteY5" fmla="*/ 307181 h 307181"/>
                  <a:gd name="connsiteX6" fmla="*/ 114300 w 166728"/>
                  <a:gd name="connsiteY6" fmla="*/ 235744 h 307181"/>
                  <a:gd name="connsiteX7" fmla="*/ 145256 w 166728"/>
                  <a:gd name="connsiteY7" fmla="*/ 188119 h 307181"/>
                  <a:gd name="connsiteX8" fmla="*/ 157163 w 166728"/>
                  <a:gd name="connsiteY8" fmla="*/ 133350 h 307181"/>
                  <a:gd name="connsiteX9" fmla="*/ 166688 w 166728"/>
                  <a:gd name="connsiteY9" fmla="*/ 0 h 307181"/>
                  <a:gd name="connsiteX10" fmla="*/ 145256 w 166728"/>
                  <a:gd name="connsiteY10" fmla="*/ 0 h 307181"/>
                  <a:gd name="connsiteX0" fmla="*/ 145256 w 165553"/>
                  <a:gd name="connsiteY0" fmla="*/ 0 h 307181"/>
                  <a:gd name="connsiteX1" fmla="*/ 134551 w 165553"/>
                  <a:gd name="connsiteY1" fmla="*/ 139337 h 307181"/>
                  <a:gd name="connsiteX2" fmla="*/ 119063 w 165553"/>
                  <a:gd name="connsiteY2" fmla="*/ 192881 h 307181"/>
                  <a:gd name="connsiteX3" fmla="*/ 85725 w 165553"/>
                  <a:gd name="connsiteY3" fmla="*/ 228600 h 307181"/>
                  <a:gd name="connsiteX4" fmla="*/ 0 w 165553"/>
                  <a:gd name="connsiteY4" fmla="*/ 307181 h 307181"/>
                  <a:gd name="connsiteX5" fmla="*/ 33338 w 165553"/>
                  <a:gd name="connsiteY5" fmla="*/ 307181 h 307181"/>
                  <a:gd name="connsiteX6" fmla="*/ 114300 w 165553"/>
                  <a:gd name="connsiteY6" fmla="*/ 235744 h 307181"/>
                  <a:gd name="connsiteX7" fmla="*/ 145256 w 165553"/>
                  <a:gd name="connsiteY7" fmla="*/ 188119 h 307181"/>
                  <a:gd name="connsiteX8" fmla="*/ 157163 w 165553"/>
                  <a:gd name="connsiteY8" fmla="*/ 133350 h 307181"/>
                  <a:gd name="connsiteX9" fmla="*/ 165508 w 165553"/>
                  <a:gd name="connsiteY9" fmla="*/ 4735 h 307181"/>
                  <a:gd name="connsiteX10" fmla="*/ 145256 w 165553"/>
                  <a:gd name="connsiteY10" fmla="*/ 0 h 307181"/>
                  <a:gd name="connsiteX0" fmla="*/ 144076 w 165553"/>
                  <a:gd name="connsiteY0" fmla="*/ 0 h 303630"/>
                  <a:gd name="connsiteX1" fmla="*/ 134551 w 165553"/>
                  <a:gd name="connsiteY1" fmla="*/ 135786 h 303630"/>
                  <a:gd name="connsiteX2" fmla="*/ 119063 w 165553"/>
                  <a:gd name="connsiteY2" fmla="*/ 189330 h 303630"/>
                  <a:gd name="connsiteX3" fmla="*/ 85725 w 165553"/>
                  <a:gd name="connsiteY3" fmla="*/ 225049 h 303630"/>
                  <a:gd name="connsiteX4" fmla="*/ 0 w 165553"/>
                  <a:gd name="connsiteY4" fmla="*/ 303630 h 303630"/>
                  <a:gd name="connsiteX5" fmla="*/ 33338 w 165553"/>
                  <a:gd name="connsiteY5" fmla="*/ 303630 h 303630"/>
                  <a:gd name="connsiteX6" fmla="*/ 114300 w 165553"/>
                  <a:gd name="connsiteY6" fmla="*/ 232193 h 303630"/>
                  <a:gd name="connsiteX7" fmla="*/ 145256 w 165553"/>
                  <a:gd name="connsiteY7" fmla="*/ 184568 h 303630"/>
                  <a:gd name="connsiteX8" fmla="*/ 157163 w 165553"/>
                  <a:gd name="connsiteY8" fmla="*/ 129799 h 303630"/>
                  <a:gd name="connsiteX9" fmla="*/ 165508 w 165553"/>
                  <a:gd name="connsiteY9" fmla="*/ 1184 h 303630"/>
                  <a:gd name="connsiteX10" fmla="*/ 144076 w 165553"/>
                  <a:gd name="connsiteY10" fmla="*/ 0 h 3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53" h="303630">
                    <a:moveTo>
                      <a:pt x="144076" y="0"/>
                    </a:moveTo>
                    <a:lnTo>
                      <a:pt x="134551" y="135786"/>
                    </a:lnTo>
                    <a:lnTo>
                      <a:pt x="119063" y="189330"/>
                    </a:lnTo>
                    <a:lnTo>
                      <a:pt x="85725" y="225049"/>
                    </a:lnTo>
                    <a:lnTo>
                      <a:pt x="0" y="303630"/>
                    </a:lnTo>
                    <a:lnTo>
                      <a:pt x="33338" y="303630"/>
                    </a:lnTo>
                    <a:lnTo>
                      <a:pt x="114300" y="232193"/>
                    </a:lnTo>
                    <a:lnTo>
                      <a:pt x="145256" y="184568"/>
                    </a:lnTo>
                    <a:lnTo>
                      <a:pt x="157163" y="129799"/>
                    </a:lnTo>
                    <a:cubicBezTo>
                      <a:pt x="156369" y="108368"/>
                      <a:pt x="166302" y="22615"/>
                      <a:pt x="165508" y="1184"/>
                    </a:cubicBezTo>
                    <a:lnTo>
                      <a:pt x="144076"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grpSp>
        <p:sp>
          <p:nvSpPr>
            <p:cNvPr id="1185" name="フリーフォーム 265">
              <a:extLst>
                <a:ext uri="{FF2B5EF4-FFF2-40B4-BE49-F238E27FC236}">
                  <a16:creationId xmlns:a16="http://schemas.microsoft.com/office/drawing/2014/main" id="{259C5A65-7AF3-5772-2E13-5042C9E064B8}"/>
                </a:ext>
              </a:extLst>
            </p:cNvPr>
            <p:cNvSpPr/>
            <p:nvPr/>
          </p:nvSpPr>
          <p:spPr bwMode="auto">
            <a:xfrm>
              <a:off x="7580420" y="2231606"/>
              <a:ext cx="536908" cy="1607347"/>
            </a:xfrm>
            <a:custGeom>
              <a:avLst/>
              <a:gdLst>
                <a:gd name="connsiteX0" fmla="*/ 174625 w 882650"/>
                <a:gd name="connsiteY0" fmla="*/ 0 h 2130425"/>
                <a:gd name="connsiteX1" fmla="*/ 552450 w 882650"/>
                <a:gd name="connsiteY1" fmla="*/ 34925 h 2130425"/>
                <a:gd name="connsiteX2" fmla="*/ 561975 w 882650"/>
                <a:gd name="connsiteY2" fmla="*/ 508000 h 2130425"/>
                <a:gd name="connsiteX3" fmla="*/ 882650 w 882650"/>
                <a:gd name="connsiteY3" fmla="*/ 498475 h 2130425"/>
                <a:gd name="connsiteX4" fmla="*/ 882650 w 882650"/>
                <a:gd name="connsiteY4" fmla="*/ 1419225 h 2130425"/>
                <a:gd name="connsiteX5" fmla="*/ 873125 w 882650"/>
                <a:gd name="connsiteY5" fmla="*/ 1692275 h 2130425"/>
                <a:gd name="connsiteX6" fmla="*/ 549275 w 882650"/>
                <a:gd name="connsiteY6" fmla="*/ 1689100 h 2130425"/>
                <a:gd name="connsiteX7" fmla="*/ 514350 w 882650"/>
                <a:gd name="connsiteY7" fmla="*/ 1790700 h 2130425"/>
                <a:gd name="connsiteX8" fmla="*/ 523875 w 882650"/>
                <a:gd name="connsiteY8" fmla="*/ 2038350 h 2130425"/>
                <a:gd name="connsiteX9" fmla="*/ 520700 w 882650"/>
                <a:gd name="connsiteY9" fmla="*/ 2130425 h 2130425"/>
                <a:gd name="connsiteX10" fmla="*/ 127000 w 882650"/>
                <a:gd name="connsiteY10" fmla="*/ 2117725 h 2130425"/>
                <a:gd name="connsiteX11" fmla="*/ 136525 w 882650"/>
                <a:gd name="connsiteY11" fmla="*/ 1162050 h 2130425"/>
                <a:gd name="connsiteX12" fmla="*/ 88900 w 882650"/>
                <a:gd name="connsiteY12" fmla="*/ 968375 h 2130425"/>
                <a:gd name="connsiteX13" fmla="*/ 50800 w 882650"/>
                <a:gd name="connsiteY13" fmla="*/ 514350 h 2130425"/>
                <a:gd name="connsiteX14" fmla="*/ 0 w 882650"/>
                <a:gd name="connsiteY14" fmla="*/ 361950 h 2130425"/>
                <a:gd name="connsiteX15" fmla="*/ 133350 w 882650"/>
                <a:gd name="connsiteY15" fmla="*/ 206375 h 2130425"/>
                <a:gd name="connsiteX16" fmla="*/ 174625 w 882650"/>
                <a:gd name="connsiteY16" fmla="*/ 0 h 2130425"/>
                <a:gd name="connsiteX0" fmla="*/ 174625 w 882650"/>
                <a:gd name="connsiteY0" fmla="*/ 0 h 2622550"/>
                <a:gd name="connsiteX1" fmla="*/ 552450 w 882650"/>
                <a:gd name="connsiteY1" fmla="*/ 34925 h 2622550"/>
                <a:gd name="connsiteX2" fmla="*/ 561975 w 882650"/>
                <a:gd name="connsiteY2" fmla="*/ 508000 h 2622550"/>
                <a:gd name="connsiteX3" fmla="*/ 882650 w 882650"/>
                <a:gd name="connsiteY3" fmla="*/ 498475 h 2622550"/>
                <a:gd name="connsiteX4" fmla="*/ 882650 w 882650"/>
                <a:gd name="connsiteY4" fmla="*/ 1419225 h 2622550"/>
                <a:gd name="connsiteX5" fmla="*/ 873125 w 882650"/>
                <a:gd name="connsiteY5" fmla="*/ 1692275 h 2622550"/>
                <a:gd name="connsiteX6" fmla="*/ 549275 w 882650"/>
                <a:gd name="connsiteY6" fmla="*/ 1689100 h 2622550"/>
                <a:gd name="connsiteX7" fmla="*/ 514350 w 882650"/>
                <a:gd name="connsiteY7" fmla="*/ 1790700 h 2622550"/>
                <a:gd name="connsiteX8" fmla="*/ 523875 w 882650"/>
                <a:gd name="connsiteY8" fmla="*/ 2038350 h 2622550"/>
                <a:gd name="connsiteX9" fmla="*/ 520700 w 882650"/>
                <a:gd name="connsiteY9" fmla="*/ 2130425 h 2622550"/>
                <a:gd name="connsiteX10" fmla="*/ 127000 w 882650"/>
                <a:gd name="connsiteY10" fmla="*/ 2622550 h 2622550"/>
                <a:gd name="connsiteX11" fmla="*/ 136525 w 882650"/>
                <a:gd name="connsiteY11" fmla="*/ 1162050 h 2622550"/>
                <a:gd name="connsiteX12" fmla="*/ 88900 w 882650"/>
                <a:gd name="connsiteY12" fmla="*/ 968375 h 2622550"/>
                <a:gd name="connsiteX13" fmla="*/ 50800 w 882650"/>
                <a:gd name="connsiteY13" fmla="*/ 514350 h 2622550"/>
                <a:gd name="connsiteX14" fmla="*/ 0 w 882650"/>
                <a:gd name="connsiteY14" fmla="*/ 361950 h 2622550"/>
                <a:gd name="connsiteX15" fmla="*/ 133350 w 882650"/>
                <a:gd name="connsiteY15" fmla="*/ 206375 h 2622550"/>
                <a:gd name="connsiteX16" fmla="*/ 174625 w 882650"/>
                <a:gd name="connsiteY16" fmla="*/ 0 h 26225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498475 w 882650"/>
                <a:gd name="connsiteY9" fmla="*/ 2635250 h 2635250"/>
                <a:gd name="connsiteX10" fmla="*/ 127000 w 882650"/>
                <a:gd name="connsiteY10" fmla="*/ 2622550 h 2635250"/>
                <a:gd name="connsiteX11" fmla="*/ 136525 w 882650"/>
                <a:gd name="connsiteY11" fmla="*/ 1162050 h 2635250"/>
                <a:gd name="connsiteX12" fmla="*/ 88900 w 882650"/>
                <a:gd name="connsiteY12" fmla="*/ 968375 h 2635250"/>
                <a:gd name="connsiteX13" fmla="*/ 50800 w 882650"/>
                <a:gd name="connsiteY13" fmla="*/ 514350 h 2635250"/>
                <a:gd name="connsiteX14" fmla="*/ 0 w 882650"/>
                <a:gd name="connsiteY14" fmla="*/ 361950 h 2635250"/>
                <a:gd name="connsiteX15" fmla="*/ 133350 w 882650"/>
                <a:gd name="connsiteY15" fmla="*/ 206375 h 2635250"/>
                <a:gd name="connsiteX16" fmla="*/ 174625 w 882650"/>
                <a:gd name="connsiteY16"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508794 w 882650"/>
                <a:gd name="connsiteY9" fmla="*/ 2316955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351631 w 882650"/>
                <a:gd name="connsiteY9" fmla="*/ 2424111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515937 w 882650"/>
                <a:gd name="connsiteY9" fmla="*/ 2505073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575154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515937 w 882650"/>
                <a:gd name="connsiteY9" fmla="*/ 2505073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694701 w 882650"/>
                <a:gd name="connsiteY3" fmla="*/ 506696 h 2635250"/>
                <a:gd name="connsiteX4" fmla="*/ 882650 w 882650"/>
                <a:gd name="connsiteY4" fmla="*/ 575154 h 2635250"/>
                <a:gd name="connsiteX5" fmla="*/ 882650 w 882650"/>
                <a:gd name="connsiteY5" fmla="*/ 1419225 h 2635250"/>
                <a:gd name="connsiteX6" fmla="*/ 873125 w 882650"/>
                <a:gd name="connsiteY6" fmla="*/ 1692275 h 2635250"/>
                <a:gd name="connsiteX7" fmla="*/ 549275 w 882650"/>
                <a:gd name="connsiteY7" fmla="*/ 1689100 h 2635250"/>
                <a:gd name="connsiteX8" fmla="*/ 514350 w 882650"/>
                <a:gd name="connsiteY8" fmla="*/ 1790700 h 2635250"/>
                <a:gd name="connsiteX9" fmla="*/ 523875 w 882650"/>
                <a:gd name="connsiteY9" fmla="*/ 2038350 h 2635250"/>
                <a:gd name="connsiteX10" fmla="*/ 515937 w 882650"/>
                <a:gd name="connsiteY10" fmla="*/ 2505073 h 2635250"/>
                <a:gd name="connsiteX11" fmla="*/ 498475 w 882650"/>
                <a:gd name="connsiteY11" fmla="*/ 2635250 h 2635250"/>
                <a:gd name="connsiteX12" fmla="*/ 127000 w 882650"/>
                <a:gd name="connsiteY12" fmla="*/ 2622550 h 2635250"/>
                <a:gd name="connsiteX13" fmla="*/ 136525 w 882650"/>
                <a:gd name="connsiteY13" fmla="*/ 1162050 h 2635250"/>
                <a:gd name="connsiteX14" fmla="*/ 88900 w 882650"/>
                <a:gd name="connsiteY14" fmla="*/ 968375 h 2635250"/>
                <a:gd name="connsiteX15" fmla="*/ 50800 w 882650"/>
                <a:gd name="connsiteY15" fmla="*/ 514350 h 2635250"/>
                <a:gd name="connsiteX16" fmla="*/ 0 w 882650"/>
                <a:gd name="connsiteY16" fmla="*/ 361950 h 2635250"/>
                <a:gd name="connsiteX17" fmla="*/ 133350 w 882650"/>
                <a:gd name="connsiteY17" fmla="*/ 206375 h 2635250"/>
                <a:gd name="connsiteX18" fmla="*/ 174625 w 882650"/>
                <a:gd name="connsiteY18" fmla="*/ 0 h 2635250"/>
                <a:gd name="connsiteX0" fmla="*/ 174625 w 882650"/>
                <a:gd name="connsiteY0" fmla="*/ 0 h 2635250"/>
                <a:gd name="connsiteX1" fmla="*/ 552450 w 882650"/>
                <a:gd name="connsiteY1" fmla="*/ 34925 h 2635250"/>
                <a:gd name="connsiteX2" fmla="*/ 561975 w 882650"/>
                <a:gd name="connsiteY2" fmla="*/ 508000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1975 w 882650"/>
                <a:gd name="connsiteY2" fmla="*/ 508000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4701 w 882650"/>
                <a:gd name="connsiteY3" fmla="*/ 506696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3470 w 882650"/>
                <a:gd name="connsiteY3" fmla="*/ 507975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3470 w 882650"/>
                <a:gd name="connsiteY3" fmla="*/ 507975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864560 w 882650"/>
                <a:gd name="connsiteY12" fmla="*/ 2500344 h 2635250"/>
                <a:gd name="connsiteX13" fmla="*/ 498475 w 882650"/>
                <a:gd name="connsiteY13" fmla="*/ 2635250 h 2635250"/>
                <a:gd name="connsiteX14" fmla="*/ 127000 w 882650"/>
                <a:gd name="connsiteY14" fmla="*/ 2622550 h 2635250"/>
                <a:gd name="connsiteX15" fmla="*/ 136525 w 882650"/>
                <a:gd name="connsiteY15" fmla="*/ 1162050 h 2635250"/>
                <a:gd name="connsiteX16" fmla="*/ 88900 w 882650"/>
                <a:gd name="connsiteY16" fmla="*/ 968375 h 2635250"/>
                <a:gd name="connsiteX17" fmla="*/ 50800 w 882650"/>
                <a:gd name="connsiteY17" fmla="*/ 514350 h 2635250"/>
                <a:gd name="connsiteX18" fmla="*/ 0 w 882650"/>
                <a:gd name="connsiteY18" fmla="*/ 361950 h 2635250"/>
                <a:gd name="connsiteX19" fmla="*/ 133350 w 882650"/>
                <a:gd name="connsiteY19" fmla="*/ 206375 h 2635250"/>
                <a:gd name="connsiteX20" fmla="*/ 174625 w 882650"/>
                <a:gd name="connsiteY20"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864560 w 882650"/>
                <a:gd name="connsiteY12" fmla="*/ 2500344 h 2635250"/>
                <a:gd name="connsiteX13" fmla="*/ 864560 w 882650"/>
                <a:gd name="connsiteY13" fmla="*/ 2520792 h 2635250"/>
                <a:gd name="connsiteX14" fmla="*/ 498475 w 882650"/>
                <a:gd name="connsiteY14" fmla="*/ 2635250 h 2635250"/>
                <a:gd name="connsiteX15" fmla="*/ 127000 w 882650"/>
                <a:gd name="connsiteY15" fmla="*/ 2622550 h 2635250"/>
                <a:gd name="connsiteX16" fmla="*/ 136525 w 882650"/>
                <a:gd name="connsiteY16" fmla="*/ 1162050 h 2635250"/>
                <a:gd name="connsiteX17" fmla="*/ 88900 w 882650"/>
                <a:gd name="connsiteY17" fmla="*/ 968375 h 2635250"/>
                <a:gd name="connsiteX18" fmla="*/ 50800 w 882650"/>
                <a:gd name="connsiteY18" fmla="*/ 514350 h 2635250"/>
                <a:gd name="connsiteX19" fmla="*/ 0 w 882650"/>
                <a:gd name="connsiteY19" fmla="*/ 361950 h 2635250"/>
                <a:gd name="connsiteX20" fmla="*/ 133350 w 882650"/>
                <a:gd name="connsiteY20" fmla="*/ 206375 h 2635250"/>
                <a:gd name="connsiteX21" fmla="*/ 174625 w 882650"/>
                <a:gd name="connsiteY21"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31852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97057 w 882650"/>
                <a:gd name="connsiteY8" fmla="*/ 1730187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66427 w 882650"/>
                <a:gd name="connsiteY8" fmla="*/ 1687891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66427 w 882650"/>
                <a:gd name="connsiteY8" fmla="*/ 1687891 h 2635250"/>
                <a:gd name="connsiteX9" fmla="*/ 540079 w 882650"/>
                <a:gd name="connsiteY9" fmla="*/ 1761697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1702 w 882650"/>
                <a:gd name="connsiteY6" fmla="*/ 1688650 h 2635250"/>
                <a:gd name="connsiteX7" fmla="*/ 566427 w 882650"/>
                <a:gd name="connsiteY7" fmla="*/ 1687891 h 2635250"/>
                <a:gd name="connsiteX8" fmla="*/ 540079 w 882650"/>
                <a:gd name="connsiteY8" fmla="*/ 1761697 h 2635250"/>
                <a:gd name="connsiteX9" fmla="*/ 520183 w 882650"/>
                <a:gd name="connsiteY9" fmla="*/ 2122696 h 2635250"/>
                <a:gd name="connsiteX10" fmla="*/ 518399 w 882650"/>
                <a:gd name="connsiteY10" fmla="*/ 2496127 h 2635250"/>
                <a:gd name="connsiteX11" fmla="*/ 864560 w 882650"/>
                <a:gd name="connsiteY11" fmla="*/ 2500344 h 2635250"/>
                <a:gd name="connsiteX12" fmla="*/ 864560 w 882650"/>
                <a:gd name="connsiteY12" fmla="*/ 2520792 h 2635250"/>
                <a:gd name="connsiteX13" fmla="*/ 514995 w 882650"/>
                <a:gd name="connsiteY13" fmla="*/ 2519515 h 2635250"/>
                <a:gd name="connsiteX14" fmla="*/ 498475 w 882650"/>
                <a:gd name="connsiteY14" fmla="*/ 2635250 h 2635250"/>
                <a:gd name="connsiteX15" fmla="*/ 127000 w 882650"/>
                <a:gd name="connsiteY15" fmla="*/ 2622550 h 2635250"/>
                <a:gd name="connsiteX16" fmla="*/ 136525 w 882650"/>
                <a:gd name="connsiteY16" fmla="*/ 1162050 h 2635250"/>
                <a:gd name="connsiteX17" fmla="*/ 88900 w 882650"/>
                <a:gd name="connsiteY17" fmla="*/ 968375 h 2635250"/>
                <a:gd name="connsiteX18" fmla="*/ 50800 w 882650"/>
                <a:gd name="connsiteY18" fmla="*/ 514350 h 2635250"/>
                <a:gd name="connsiteX19" fmla="*/ 0 w 882650"/>
                <a:gd name="connsiteY19" fmla="*/ 361950 h 2635250"/>
                <a:gd name="connsiteX20" fmla="*/ 133350 w 882650"/>
                <a:gd name="connsiteY20" fmla="*/ 206375 h 2635250"/>
                <a:gd name="connsiteX21" fmla="*/ 174625 w 882650"/>
                <a:gd name="connsiteY21" fmla="*/ 0 h 2635250"/>
                <a:gd name="connsiteX0" fmla="*/ 174625 w 881702"/>
                <a:gd name="connsiteY0" fmla="*/ 0 h 2635250"/>
                <a:gd name="connsiteX1" fmla="*/ 552450 w 881702"/>
                <a:gd name="connsiteY1" fmla="*/ 34925 h 2635250"/>
                <a:gd name="connsiteX2" fmla="*/ 553358 w 881702"/>
                <a:gd name="connsiteY2" fmla="*/ 505444 h 2635250"/>
                <a:gd name="connsiteX3" fmla="*/ 692239 w 881702"/>
                <a:gd name="connsiteY3" fmla="*/ 502863 h 2635250"/>
                <a:gd name="connsiteX4" fmla="*/ 693470 w 881702"/>
                <a:gd name="connsiteY4" fmla="*/ 574429 h 2635250"/>
                <a:gd name="connsiteX5" fmla="*/ 842218 w 881702"/>
                <a:gd name="connsiteY5" fmla="*/ 645245 h 2635250"/>
                <a:gd name="connsiteX6" fmla="*/ 881702 w 881702"/>
                <a:gd name="connsiteY6" fmla="*/ 1688650 h 2635250"/>
                <a:gd name="connsiteX7" fmla="*/ 566427 w 881702"/>
                <a:gd name="connsiteY7" fmla="*/ 1687891 h 2635250"/>
                <a:gd name="connsiteX8" fmla="*/ 540079 w 881702"/>
                <a:gd name="connsiteY8" fmla="*/ 1761697 h 2635250"/>
                <a:gd name="connsiteX9" fmla="*/ 520183 w 881702"/>
                <a:gd name="connsiteY9" fmla="*/ 2122696 h 2635250"/>
                <a:gd name="connsiteX10" fmla="*/ 518399 w 881702"/>
                <a:gd name="connsiteY10" fmla="*/ 2496127 h 2635250"/>
                <a:gd name="connsiteX11" fmla="*/ 864560 w 881702"/>
                <a:gd name="connsiteY11" fmla="*/ 2500344 h 2635250"/>
                <a:gd name="connsiteX12" fmla="*/ 864560 w 881702"/>
                <a:gd name="connsiteY12" fmla="*/ 2520792 h 2635250"/>
                <a:gd name="connsiteX13" fmla="*/ 514995 w 881702"/>
                <a:gd name="connsiteY13" fmla="*/ 2519515 h 2635250"/>
                <a:gd name="connsiteX14" fmla="*/ 498475 w 881702"/>
                <a:gd name="connsiteY14" fmla="*/ 2635250 h 2635250"/>
                <a:gd name="connsiteX15" fmla="*/ 127000 w 881702"/>
                <a:gd name="connsiteY15" fmla="*/ 2622550 h 2635250"/>
                <a:gd name="connsiteX16" fmla="*/ 136525 w 881702"/>
                <a:gd name="connsiteY16" fmla="*/ 1162050 h 2635250"/>
                <a:gd name="connsiteX17" fmla="*/ 88900 w 881702"/>
                <a:gd name="connsiteY17" fmla="*/ 968375 h 2635250"/>
                <a:gd name="connsiteX18" fmla="*/ 50800 w 881702"/>
                <a:gd name="connsiteY18" fmla="*/ 514350 h 2635250"/>
                <a:gd name="connsiteX19" fmla="*/ 0 w 881702"/>
                <a:gd name="connsiteY19" fmla="*/ 361950 h 2635250"/>
                <a:gd name="connsiteX20" fmla="*/ 133350 w 881702"/>
                <a:gd name="connsiteY20" fmla="*/ 206375 h 2635250"/>
                <a:gd name="connsiteX21" fmla="*/ 174625 w 881702"/>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692239 w 882649"/>
                <a:gd name="connsiteY3" fmla="*/ 502863 h 2635250"/>
                <a:gd name="connsiteX4" fmla="*/ 693470 w 882649"/>
                <a:gd name="connsiteY4" fmla="*/ 574429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692239 w 882649"/>
                <a:gd name="connsiteY3" fmla="*/ 502863 h 2635250"/>
                <a:gd name="connsiteX4" fmla="*/ 689795 w 882649"/>
                <a:gd name="connsiteY4" fmla="*/ 630018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692239 w 882649"/>
                <a:gd name="connsiteY3" fmla="*/ 502863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706941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28854 w 882649"/>
                <a:gd name="connsiteY2" fmla="*/ 550157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9484 w 882649"/>
                <a:gd name="connsiteY2" fmla="*/ 500610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18145 w 882649"/>
                <a:gd name="connsiteY1" fmla="*/ 56677 h 2635250"/>
                <a:gd name="connsiteX2" fmla="*/ 559484 w 882649"/>
                <a:gd name="connsiteY2" fmla="*/ 500610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61027 w 882649"/>
                <a:gd name="connsiteY1" fmla="*/ 32508 h 2635250"/>
                <a:gd name="connsiteX2" fmla="*/ 559484 w 882649"/>
                <a:gd name="connsiteY2" fmla="*/ 500610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52571 w 882649"/>
                <a:gd name="connsiteY0" fmla="*/ 0 h 2637667"/>
                <a:gd name="connsiteX1" fmla="*/ 561027 w 882649"/>
                <a:gd name="connsiteY1" fmla="*/ 34925 h 2637667"/>
                <a:gd name="connsiteX2" fmla="*/ 559484 w 882649"/>
                <a:gd name="connsiteY2" fmla="*/ 503027 h 2637667"/>
                <a:gd name="connsiteX3" fmla="*/ 704490 w 882649"/>
                <a:gd name="connsiteY3" fmla="*/ 504072 h 2637667"/>
                <a:gd name="connsiteX4" fmla="*/ 704497 w 882649"/>
                <a:gd name="connsiteY4" fmla="*/ 575637 h 2637667"/>
                <a:gd name="connsiteX5" fmla="*/ 882649 w 882649"/>
                <a:gd name="connsiteY5" fmla="*/ 575154 h 2637667"/>
                <a:gd name="connsiteX6" fmla="*/ 881702 w 882649"/>
                <a:gd name="connsiteY6" fmla="*/ 1691067 h 2637667"/>
                <a:gd name="connsiteX7" fmla="*/ 566427 w 882649"/>
                <a:gd name="connsiteY7" fmla="*/ 1690308 h 2637667"/>
                <a:gd name="connsiteX8" fmla="*/ 540079 w 882649"/>
                <a:gd name="connsiteY8" fmla="*/ 1764114 h 2637667"/>
                <a:gd name="connsiteX9" fmla="*/ 520183 w 882649"/>
                <a:gd name="connsiteY9" fmla="*/ 2125113 h 2637667"/>
                <a:gd name="connsiteX10" fmla="*/ 518399 w 882649"/>
                <a:gd name="connsiteY10" fmla="*/ 2498544 h 2637667"/>
                <a:gd name="connsiteX11" fmla="*/ 864560 w 882649"/>
                <a:gd name="connsiteY11" fmla="*/ 2502761 h 2637667"/>
                <a:gd name="connsiteX12" fmla="*/ 864560 w 882649"/>
                <a:gd name="connsiteY12" fmla="*/ 2523209 h 2637667"/>
                <a:gd name="connsiteX13" fmla="*/ 514995 w 882649"/>
                <a:gd name="connsiteY13" fmla="*/ 2521932 h 2637667"/>
                <a:gd name="connsiteX14" fmla="*/ 498475 w 882649"/>
                <a:gd name="connsiteY14" fmla="*/ 2637667 h 2637667"/>
                <a:gd name="connsiteX15" fmla="*/ 127000 w 882649"/>
                <a:gd name="connsiteY15" fmla="*/ 2624967 h 2637667"/>
                <a:gd name="connsiteX16" fmla="*/ 136525 w 882649"/>
                <a:gd name="connsiteY16" fmla="*/ 1164467 h 2637667"/>
                <a:gd name="connsiteX17" fmla="*/ 88900 w 882649"/>
                <a:gd name="connsiteY17" fmla="*/ 970792 h 2637667"/>
                <a:gd name="connsiteX18" fmla="*/ 50800 w 882649"/>
                <a:gd name="connsiteY18" fmla="*/ 516767 h 2637667"/>
                <a:gd name="connsiteX19" fmla="*/ 0 w 882649"/>
                <a:gd name="connsiteY19" fmla="*/ 364367 h 2637667"/>
                <a:gd name="connsiteX20" fmla="*/ 133350 w 882649"/>
                <a:gd name="connsiteY20" fmla="*/ 208792 h 2637667"/>
                <a:gd name="connsiteX21" fmla="*/ 152571 w 882649"/>
                <a:gd name="connsiteY21" fmla="*/ 0 h 2637667"/>
                <a:gd name="connsiteX0" fmla="*/ 102338 w 832416"/>
                <a:gd name="connsiteY0" fmla="*/ 0 h 2637667"/>
                <a:gd name="connsiteX1" fmla="*/ 510794 w 832416"/>
                <a:gd name="connsiteY1" fmla="*/ 34925 h 2637667"/>
                <a:gd name="connsiteX2" fmla="*/ 509251 w 832416"/>
                <a:gd name="connsiteY2" fmla="*/ 503027 h 2637667"/>
                <a:gd name="connsiteX3" fmla="*/ 654257 w 832416"/>
                <a:gd name="connsiteY3" fmla="*/ 504072 h 2637667"/>
                <a:gd name="connsiteX4" fmla="*/ 654264 w 832416"/>
                <a:gd name="connsiteY4" fmla="*/ 575637 h 2637667"/>
                <a:gd name="connsiteX5" fmla="*/ 832416 w 832416"/>
                <a:gd name="connsiteY5" fmla="*/ 575154 h 2637667"/>
                <a:gd name="connsiteX6" fmla="*/ 831469 w 832416"/>
                <a:gd name="connsiteY6" fmla="*/ 1691067 h 2637667"/>
                <a:gd name="connsiteX7" fmla="*/ 516194 w 832416"/>
                <a:gd name="connsiteY7" fmla="*/ 1690308 h 2637667"/>
                <a:gd name="connsiteX8" fmla="*/ 489846 w 832416"/>
                <a:gd name="connsiteY8" fmla="*/ 1764114 h 2637667"/>
                <a:gd name="connsiteX9" fmla="*/ 469950 w 832416"/>
                <a:gd name="connsiteY9" fmla="*/ 2125113 h 2637667"/>
                <a:gd name="connsiteX10" fmla="*/ 468166 w 832416"/>
                <a:gd name="connsiteY10" fmla="*/ 2498544 h 2637667"/>
                <a:gd name="connsiteX11" fmla="*/ 814327 w 832416"/>
                <a:gd name="connsiteY11" fmla="*/ 2502761 h 2637667"/>
                <a:gd name="connsiteX12" fmla="*/ 814327 w 832416"/>
                <a:gd name="connsiteY12" fmla="*/ 2523209 h 2637667"/>
                <a:gd name="connsiteX13" fmla="*/ 464762 w 832416"/>
                <a:gd name="connsiteY13" fmla="*/ 2521932 h 2637667"/>
                <a:gd name="connsiteX14" fmla="*/ 448242 w 832416"/>
                <a:gd name="connsiteY14" fmla="*/ 2637667 h 2637667"/>
                <a:gd name="connsiteX15" fmla="*/ 76767 w 832416"/>
                <a:gd name="connsiteY15" fmla="*/ 2624967 h 2637667"/>
                <a:gd name="connsiteX16" fmla="*/ 86292 w 832416"/>
                <a:gd name="connsiteY16" fmla="*/ 1164467 h 2637667"/>
                <a:gd name="connsiteX17" fmla="*/ 38667 w 832416"/>
                <a:gd name="connsiteY17" fmla="*/ 970792 h 2637667"/>
                <a:gd name="connsiteX18" fmla="*/ 567 w 832416"/>
                <a:gd name="connsiteY18" fmla="*/ 516767 h 2637667"/>
                <a:gd name="connsiteX19" fmla="*/ 0 w 832416"/>
                <a:gd name="connsiteY19" fmla="*/ 363159 h 2637667"/>
                <a:gd name="connsiteX20" fmla="*/ 83117 w 832416"/>
                <a:gd name="connsiteY20" fmla="*/ 208792 h 2637667"/>
                <a:gd name="connsiteX21" fmla="*/ 102338 w 832416"/>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36801 w 892450"/>
                <a:gd name="connsiteY15" fmla="*/ 2624967 h 2637667"/>
                <a:gd name="connsiteX16" fmla="*/ 146326 w 892450"/>
                <a:gd name="connsiteY16" fmla="*/ 1164467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36801 w 892450"/>
                <a:gd name="connsiteY15" fmla="*/ 2624967 h 2637667"/>
                <a:gd name="connsiteX16" fmla="*/ 150001 w 892450"/>
                <a:gd name="connsiteY16" fmla="*/ 1143924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74782 w 892450"/>
                <a:gd name="connsiteY15" fmla="*/ 2610466 h 2637667"/>
                <a:gd name="connsiteX16" fmla="*/ 150001 w 892450"/>
                <a:gd name="connsiteY16" fmla="*/ 1143924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46603 w 892450"/>
                <a:gd name="connsiteY15" fmla="*/ 2631010 h 2637667"/>
                <a:gd name="connsiteX16" fmla="*/ 150001 w 892450"/>
                <a:gd name="connsiteY16" fmla="*/ 1143924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1010"/>
                <a:gd name="connsiteX1" fmla="*/ 570828 w 892450"/>
                <a:gd name="connsiteY1" fmla="*/ 34925 h 2631010"/>
                <a:gd name="connsiteX2" fmla="*/ 569285 w 892450"/>
                <a:gd name="connsiteY2" fmla="*/ 503027 h 2631010"/>
                <a:gd name="connsiteX3" fmla="*/ 714291 w 892450"/>
                <a:gd name="connsiteY3" fmla="*/ 504072 h 2631010"/>
                <a:gd name="connsiteX4" fmla="*/ 714298 w 892450"/>
                <a:gd name="connsiteY4" fmla="*/ 575637 h 2631010"/>
                <a:gd name="connsiteX5" fmla="*/ 892450 w 892450"/>
                <a:gd name="connsiteY5" fmla="*/ 575154 h 2631010"/>
                <a:gd name="connsiteX6" fmla="*/ 891503 w 892450"/>
                <a:gd name="connsiteY6" fmla="*/ 1691067 h 2631010"/>
                <a:gd name="connsiteX7" fmla="*/ 576228 w 892450"/>
                <a:gd name="connsiteY7" fmla="*/ 1690308 h 2631010"/>
                <a:gd name="connsiteX8" fmla="*/ 549880 w 892450"/>
                <a:gd name="connsiteY8" fmla="*/ 1764114 h 2631010"/>
                <a:gd name="connsiteX9" fmla="*/ 529984 w 892450"/>
                <a:gd name="connsiteY9" fmla="*/ 2125113 h 2631010"/>
                <a:gd name="connsiteX10" fmla="*/ 528200 w 892450"/>
                <a:gd name="connsiteY10" fmla="*/ 2498544 h 2631010"/>
                <a:gd name="connsiteX11" fmla="*/ 874361 w 892450"/>
                <a:gd name="connsiteY11" fmla="*/ 2502761 h 2631010"/>
                <a:gd name="connsiteX12" fmla="*/ 874361 w 892450"/>
                <a:gd name="connsiteY12" fmla="*/ 2523209 h 2631010"/>
                <a:gd name="connsiteX13" fmla="*/ 524796 w 892450"/>
                <a:gd name="connsiteY13" fmla="*/ 2521932 h 2631010"/>
                <a:gd name="connsiteX14" fmla="*/ 483772 w 892450"/>
                <a:gd name="connsiteY14" fmla="*/ 2585703 h 2631010"/>
                <a:gd name="connsiteX15" fmla="*/ 146603 w 892450"/>
                <a:gd name="connsiteY15" fmla="*/ 2631010 h 2631010"/>
                <a:gd name="connsiteX16" fmla="*/ 150001 w 892450"/>
                <a:gd name="connsiteY16" fmla="*/ 1143924 h 2631010"/>
                <a:gd name="connsiteX17" fmla="*/ 98701 w 892450"/>
                <a:gd name="connsiteY17" fmla="*/ 970792 h 2631010"/>
                <a:gd name="connsiteX18" fmla="*/ 60601 w 892450"/>
                <a:gd name="connsiteY18" fmla="*/ 516767 h 2631010"/>
                <a:gd name="connsiteX19" fmla="*/ 0 w 892450"/>
                <a:gd name="connsiteY19" fmla="*/ 357117 h 2631010"/>
                <a:gd name="connsiteX20" fmla="*/ 143151 w 892450"/>
                <a:gd name="connsiteY20" fmla="*/ 208792 h 2631010"/>
                <a:gd name="connsiteX21" fmla="*/ 162372 w 892450"/>
                <a:gd name="connsiteY21" fmla="*/ 0 h 263101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15627 w 892450"/>
                <a:gd name="connsiteY14" fmla="*/ 2635250 h 2635250"/>
                <a:gd name="connsiteX15" fmla="*/ 146603 w 892450"/>
                <a:gd name="connsiteY15" fmla="*/ 2631010 h 2635250"/>
                <a:gd name="connsiteX16" fmla="*/ 150001 w 892450"/>
                <a:gd name="connsiteY16" fmla="*/ 1143924 h 2635250"/>
                <a:gd name="connsiteX17" fmla="*/ 98701 w 892450"/>
                <a:gd name="connsiteY17" fmla="*/ 970792 h 2635250"/>
                <a:gd name="connsiteX18" fmla="*/ 60601 w 892450"/>
                <a:gd name="connsiteY18" fmla="*/ 516767 h 2635250"/>
                <a:gd name="connsiteX19" fmla="*/ 0 w 892450"/>
                <a:gd name="connsiteY19" fmla="*/ 357117 h 2635250"/>
                <a:gd name="connsiteX20" fmla="*/ 143151 w 892450"/>
                <a:gd name="connsiteY20" fmla="*/ 208792 h 2635250"/>
                <a:gd name="connsiteX21" fmla="*/ 162372 w 892450"/>
                <a:gd name="connsiteY21"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15627 w 892450"/>
                <a:gd name="connsiteY14" fmla="*/ 2635250 h 2635250"/>
                <a:gd name="connsiteX15" fmla="*/ 146603 w 892450"/>
                <a:gd name="connsiteY15" fmla="*/ 2631010 h 2635250"/>
                <a:gd name="connsiteX16" fmla="*/ 150001 w 892450"/>
                <a:gd name="connsiteY16" fmla="*/ 1143924 h 2635250"/>
                <a:gd name="connsiteX17" fmla="*/ 98701 w 892450"/>
                <a:gd name="connsiteY17" fmla="*/ 970792 h 2635250"/>
                <a:gd name="connsiteX18" fmla="*/ 60601 w 892450"/>
                <a:gd name="connsiteY18" fmla="*/ 516767 h 2635250"/>
                <a:gd name="connsiteX19" fmla="*/ 0 w 892450"/>
                <a:gd name="connsiteY19" fmla="*/ 357117 h 2635250"/>
                <a:gd name="connsiteX20" fmla="*/ 143151 w 892450"/>
                <a:gd name="connsiteY20" fmla="*/ 208792 h 2635250"/>
                <a:gd name="connsiteX21" fmla="*/ 162372 w 892450"/>
                <a:gd name="connsiteY21"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68903 w 892450"/>
                <a:gd name="connsiteY13" fmla="*/ 2559394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35823 w 892450"/>
                <a:gd name="connsiteY13" fmla="*/ 2541267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62505 w 892450"/>
                <a:gd name="connsiteY10" fmla="*/ 2453831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62505 w 892450"/>
                <a:gd name="connsiteY10" fmla="*/ 2453831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62505 w 892450"/>
                <a:gd name="connsiteY10" fmla="*/ 2453831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62505 w 892741"/>
                <a:gd name="connsiteY10" fmla="*/ 2453831 h 2635250"/>
                <a:gd name="connsiteX11" fmla="*/ 892739 w 892741"/>
                <a:gd name="connsiteY11" fmla="*/ 2494302 h 2635250"/>
                <a:gd name="connsiteX12" fmla="*/ 871911 w 892741"/>
                <a:gd name="connsiteY12" fmla="*/ 2593300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62505 w 892741"/>
                <a:gd name="connsiteY10" fmla="*/ 2453831 h 2635250"/>
                <a:gd name="connsiteX11" fmla="*/ 892739 w 892741"/>
                <a:gd name="connsiteY11" fmla="*/ 2494302 h 2635250"/>
                <a:gd name="connsiteX12" fmla="*/ 871911 w 892741"/>
                <a:gd name="connsiteY12" fmla="*/ 2593300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936846"/>
                <a:gd name="connsiteY0" fmla="*/ 0 h 2635250"/>
                <a:gd name="connsiteX1" fmla="*/ 570828 w 936846"/>
                <a:gd name="connsiteY1" fmla="*/ 34925 h 2635250"/>
                <a:gd name="connsiteX2" fmla="*/ 569285 w 936846"/>
                <a:gd name="connsiteY2" fmla="*/ 503027 h 2635250"/>
                <a:gd name="connsiteX3" fmla="*/ 714291 w 936846"/>
                <a:gd name="connsiteY3" fmla="*/ 504072 h 2635250"/>
                <a:gd name="connsiteX4" fmla="*/ 714298 w 936846"/>
                <a:gd name="connsiteY4" fmla="*/ 575637 h 2635250"/>
                <a:gd name="connsiteX5" fmla="*/ 892450 w 936846"/>
                <a:gd name="connsiteY5" fmla="*/ 575154 h 2635250"/>
                <a:gd name="connsiteX6" fmla="*/ 891503 w 936846"/>
                <a:gd name="connsiteY6" fmla="*/ 1691067 h 2635250"/>
                <a:gd name="connsiteX7" fmla="*/ 576228 w 936846"/>
                <a:gd name="connsiteY7" fmla="*/ 1690308 h 2635250"/>
                <a:gd name="connsiteX8" fmla="*/ 549880 w 936846"/>
                <a:gd name="connsiteY8" fmla="*/ 1764114 h 2635250"/>
                <a:gd name="connsiteX9" fmla="*/ 529984 w 936846"/>
                <a:gd name="connsiteY9" fmla="*/ 2125113 h 2635250"/>
                <a:gd name="connsiteX10" fmla="*/ 562505 w 936846"/>
                <a:gd name="connsiteY10" fmla="*/ 2453831 h 2635250"/>
                <a:gd name="connsiteX11" fmla="*/ 892739 w 936846"/>
                <a:gd name="connsiteY11" fmla="*/ 2494302 h 2635250"/>
                <a:gd name="connsiteX12" fmla="*/ 936846 w 936846"/>
                <a:gd name="connsiteY12" fmla="*/ 2543754 h 2635250"/>
                <a:gd name="connsiteX13" fmla="*/ 558675 w 936846"/>
                <a:gd name="connsiteY13" fmla="*/ 2523087 h 2635250"/>
                <a:gd name="connsiteX14" fmla="*/ 535823 w 936846"/>
                <a:gd name="connsiteY14" fmla="*/ 2541267 h 2635250"/>
                <a:gd name="connsiteX15" fmla="*/ 532946 w 936846"/>
                <a:gd name="connsiteY15" fmla="*/ 2612513 h 2635250"/>
                <a:gd name="connsiteX16" fmla="*/ 515627 w 936846"/>
                <a:gd name="connsiteY16" fmla="*/ 2635250 h 2635250"/>
                <a:gd name="connsiteX17" fmla="*/ 146603 w 936846"/>
                <a:gd name="connsiteY17" fmla="*/ 2631010 h 2635250"/>
                <a:gd name="connsiteX18" fmla="*/ 150001 w 936846"/>
                <a:gd name="connsiteY18" fmla="*/ 1143924 h 2635250"/>
                <a:gd name="connsiteX19" fmla="*/ 98701 w 936846"/>
                <a:gd name="connsiteY19" fmla="*/ 970792 h 2635250"/>
                <a:gd name="connsiteX20" fmla="*/ 60601 w 936846"/>
                <a:gd name="connsiteY20" fmla="*/ 516767 h 2635250"/>
                <a:gd name="connsiteX21" fmla="*/ 0 w 936846"/>
                <a:gd name="connsiteY21" fmla="*/ 357117 h 2635250"/>
                <a:gd name="connsiteX22" fmla="*/ 143151 w 936846"/>
                <a:gd name="connsiteY22" fmla="*/ 208792 h 2635250"/>
                <a:gd name="connsiteX23" fmla="*/ 162372 w 936846"/>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62505 w 892741"/>
                <a:gd name="connsiteY10" fmla="*/ 2453831 h 2635250"/>
                <a:gd name="connsiteX11" fmla="*/ 892739 w 892741"/>
                <a:gd name="connsiteY11" fmla="*/ 2494302 h 2635250"/>
                <a:gd name="connsiteX12" fmla="*/ 889063 w 892741"/>
                <a:gd name="connsiteY12" fmla="*/ 2520793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42902 w 892741"/>
                <a:gd name="connsiteY10" fmla="*/ 2496127 h 2635250"/>
                <a:gd name="connsiteX11" fmla="*/ 892739 w 892741"/>
                <a:gd name="connsiteY11" fmla="*/ 2494302 h 2635250"/>
                <a:gd name="connsiteX12" fmla="*/ 889063 w 892741"/>
                <a:gd name="connsiteY12" fmla="*/ 2520793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42902 w 892741"/>
                <a:gd name="connsiteY10" fmla="*/ 2493710 h 2635250"/>
                <a:gd name="connsiteX11" fmla="*/ 892739 w 892741"/>
                <a:gd name="connsiteY11" fmla="*/ 2494302 h 2635250"/>
                <a:gd name="connsiteX12" fmla="*/ 889063 w 892741"/>
                <a:gd name="connsiteY12" fmla="*/ 2520793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39"/>
                <a:gd name="connsiteY0" fmla="*/ 0 h 2635250"/>
                <a:gd name="connsiteX1" fmla="*/ 570828 w 892739"/>
                <a:gd name="connsiteY1" fmla="*/ 34925 h 2635250"/>
                <a:gd name="connsiteX2" fmla="*/ 569285 w 892739"/>
                <a:gd name="connsiteY2" fmla="*/ 503027 h 2635250"/>
                <a:gd name="connsiteX3" fmla="*/ 714291 w 892739"/>
                <a:gd name="connsiteY3" fmla="*/ 504072 h 2635250"/>
                <a:gd name="connsiteX4" fmla="*/ 714298 w 892739"/>
                <a:gd name="connsiteY4" fmla="*/ 575637 h 2635250"/>
                <a:gd name="connsiteX5" fmla="*/ 892450 w 892739"/>
                <a:gd name="connsiteY5" fmla="*/ 575154 h 2635250"/>
                <a:gd name="connsiteX6" fmla="*/ 891503 w 892739"/>
                <a:gd name="connsiteY6" fmla="*/ 1691067 h 2635250"/>
                <a:gd name="connsiteX7" fmla="*/ 576228 w 892739"/>
                <a:gd name="connsiteY7" fmla="*/ 1690308 h 2635250"/>
                <a:gd name="connsiteX8" fmla="*/ 549880 w 892739"/>
                <a:gd name="connsiteY8" fmla="*/ 1764114 h 2635250"/>
                <a:gd name="connsiteX9" fmla="*/ 529984 w 892739"/>
                <a:gd name="connsiteY9" fmla="*/ 2125113 h 2635250"/>
                <a:gd name="connsiteX10" fmla="*/ 542902 w 892739"/>
                <a:gd name="connsiteY10" fmla="*/ 2493710 h 2635250"/>
                <a:gd name="connsiteX11" fmla="*/ 800037 w 892739"/>
                <a:gd name="connsiteY11" fmla="*/ 2494084 h 2635250"/>
                <a:gd name="connsiteX12" fmla="*/ 892739 w 892739"/>
                <a:gd name="connsiteY12" fmla="*/ 2494302 h 2635250"/>
                <a:gd name="connsiteX13" fmla="*/ 889063 w 892739"/>
                <a:gd name="connsiteY13" fmla="*/ 2520793 h 2635250"/>
                <a:gd name="connsiteX14" fmla="*/ 558675 w 892739"/>
                <a:gd name="connsiteY14" fmla="*/ 2523087 h 2635250"/>
                <a:gd name="connsiteX15" fmla="*/ 535823 w 892739"/>
                <a:gd name="connsiteY15" fmla="*/ 2541267 h 2635250"/>
                <a:gd name="connsiteX16" fmla="*/ 532946 w 892739"/>
                <a:gd name="connsiteY16" fmla="*/ 2612513 h 2635250"/>
                <a:gd name="connsiteX17" fmla="*/ 515627 w 892739"/>
                <a:gd name="connsiteY17" fmla="*/ 2635250 h 2635250"/>
                <a:gd name="connsiteX18" fmla="*/ 146603 w 892739"/>
                <a:gd name="connsiteY18" fmla="*/ 2631010 h 2635250"/>
                <a:gd name="connsiteX19" fmla="*/ 150001 w 892739"/>
                <a:gd name="connsiteY19" fmla="*/ 1143924 h 2635250"/>
                <a:gd name="connsiteX20" fmla="*/ 98701 w 892739"/>
                <a:gd name="connsiteY20" fmla="*/ 970792 h 2635250"/>
                <a:gd name="connsiteX21" fmla="*/ 60601 w 892739"/>
                <a:gd name="connsiteY21" fmla="*/ 516767 h 2635250"/>
                <a:gd name="connsiteX22" fmla="*/ 0 w 892739"/>
                <a:gd name="connsiteY22" fmla="*/ 357117 h 2635250"/>
                <a:gd name="connsiteX23" fmla="*/ 143151 w 892739"/>
                <a:gd name="connsiteY23" fmla="*/ 208792 h 2635250"/>
                <a:gd name="connsiteX24" fmla="*/ 162372 w 892739"/>
                <a:gd name="connsiteY24" fmla="*/ 0 h 2635250"/>
                <a:gd name="connsiteX0" fmla="*/ 162372 w 892739"/>
                <a:gd name="connsiteY0" fmla="*/ 0 h 2635250"/>
                <a:gd name="connsiteX1" fmla="*/ 570828 w 892739"/>
                <a:gd name="connsiteY1" fmla="*/ 34925 h 2635250"/>
                <a:gd name="connsiteX2" fmla="*/ 569285 w 892739"/>
                <a:gd name="connsiteY2" fmla="*/ 503027 h 2635250"/>
                <a:gd name="connsiteX3" fmla="*/ 714291 w 892739"/>
                <a:gd name="connsiteY3" fmla="*/ 504072 h 2635250"/>
                <a:gd name="connsiteX4" fmla="*/ 714298 w 892739"/>
                <a:gd name="connsiteY4" fmla="*/ 575637 h 2635250"/>
                <a:gd name="connsiteX5" fmla="*/ 892450 w 892739"/>
                <a:gd name="connsiteY5" fmla="*/ 575154 h 2635250"/>
                <a:gd name="connsiteX6" fmla="*/ 891503 w 892739"/>
                <a:gd name="connsiteY6" fmla="*/ 1691067 h 2635250"/>
                <a:gd name="connsiteX7" fmla="*/ 576228 w 892739"/>
                <a:gd name="connsiteY7" fmla="*/ 1690308 h 2635250"/>
                <a:gd name="connsiteX8" fmla="*/ 549880 w 892739"/>
                <a:gd name="connsiteY8" fmla="*/ 1764114 h 2635250"/>
                <a:gd name="connsiteX9" fmla="*/ 529984 w 892739"/>
                <a:gd name="connsiteY9" fmla="*/ 2125113 h 2635250"/>
                <a:gd name="connsiteX10" fmla="*/ 542902 w 892739"/>
                <a:gd name="connsiteY10" fmla="*/ 2493710 h 2635250"/>
                <a:gd name="connsiteX11" fmla="*/ 892739 w 892739"/>
                <a:gd name="connsiteY11" fmla="*/ 2494302 h 2635250"/>
                <a:gd name="connsiteX12" fmla="*/ 889063 w 892739"/>
                <a:gd name="connsiteY12" fmla="*/ 2520793 h 2635250"/>
                <a:gd name="connsiteX13" fmla="*/ 558675 w 892739"/>
                <a:gd name="connsiteY13" fmla="*/ 2523087 h 2635250"/>
                <a:gd name="connsiteX14" fmla="*/ 535823 w 892739"/>
                <a:gd name="connsiteY14" fmla="*/ 2541267 h 2635250"/>
                <a:gd name="connsiteX15" fmla="*/ 532946 w 892739"/>
                <a:gd name="connsiteY15" fmla="*/ 2612513 h 2635250"/>
                <a:gd name="connsiteX16" fmla="*/ 515627 w 892739"/>
                <a:gd name="connsiteY16" fmla="*/ 2635250 h 2635250"/>
                <a:gd name="connsiteX17" fmla="*/ 146603 w 892739"/>
                <a:gd name="connsiteY17" fmla="*/ 2631010 h 2635250"/>
                <a:gd name="connsiteX18" fmla="*/ 150001 w 892739"/>
                <a:gd name="connsiteY18" fmla="*/ 1143924 h 2635250"/>
                <a:gd name="connsiteX19" fmla="*/ 98701 w 892739"/>
                <a:gd name="connsiteY19" fmla="*/ 970792 h 2635250"/>
                <a:gd name="connsiteX20" fmla="*/ 60601 w 892739"/>
                <a:gd name="connsiteY20" fmla="*/ 516767 h 2635250"/>
                <a:gd name="connsiteX21" fmla="*/ 0 w 892739"/>
                <a:gd name="connsiteY21" fmla="*/ 357117 h 2635250"/>
                <a:gd name="connsiteX22" fmla="*/ 143151 w 892739"/>
                <a:gd name="connsiteY22" fmla="*/ 208792 h 2635250"/>
                <a:gd name="connsiteX23" fmla="*/ 162372 w 892739"/>
                <a:gd name="connsiteY23" fmla="*/ 0 h 2635250"/>
                <a:gd name="connsiteX0" fmla="*/ 162372 w 892739"/>
                <a:gd name="connsiteY0" fmla="*/ 0 h 2635250"/>
                <a:gd name="connsiteX1" fmla="*/ 570828 w 892739"/>
                <a:gd name="connsiteY1" fmla="*/ 34925 h 2635250"/>
                <a:gd name="connsiteX2" fmla="*/ 569285 w 892739"/>
                <a:gd name="connsiteY2" fmla="*/ 503027 h 2635250"/>
                <a:gd name="connsiteX3" fmla="*/ 714291 w 892739"/>
                <a:gd name="connsiteY3" fmla="*/ 504072 h 2635250"/>
                <a:gd name="connsiteX4" fmla="*/ 714298 w 892739"/>
                <a:gd name="connsiteY4" fmla="*/ 575637 h 2635250"/>
                <a:gd name="connsiteX5" fmla="*/ 892450 w 892739"/>
                <a:gd name="connsiteY5" fmla="*/ 575154 h 2635250"/>
                <a:gd name="connsiteX6" fmla="*/ 891503 w 892739"/>
                <a:gd name="connsiteY6" fmla="*/ 1691067 h 2635250"/>
                <a:gd name="connsiteX7" fmla="*/ 576228 w 892739"/>
                <a:gd name="connsiteY7" fmla="*/ 1690308 h 2635250"/>
                <a:gd name="connsiteX8" fmla="*/ 549880 w 892739"/>
                <a:gd name="connsiteY8" fmla="*/ 1764114 h 2635250"/>
                <a:gd name="connsiteX9" fmla="*/ 529984 w 892739"/>
                <a:gd name="connsiteY9" fmla="*/ 2125113 h 2635250"/>
                <a:gd name="connsiteX10" fmla="*/ 542902 w 892739"/>
                <a:gd name="connsiteY10" fmla="*/ 2493710 h 2635250"/>
                <a:gd name="connsiteX11" fmla="*/ 892739 w 892739"/>
                <a:gd name="connsiteY11" fmla="*/ 2494302 h 2635250"/>
                <a:gd name="connsiteX12" fmla="*/ 889063 w 892739"/>
                <a:gd name="connsiteY12" fmla="*/ 2520793 h 2635250"/>
                <a:gd name="connsiteX13" fmla="*/ 558675 w 892739"/>
                <a:gd name="connsiteY13" fmla="*/ 2523087 h 2635250"/>
                <a:gd name="connsiteX14" fmla="*/ 535823 w 892739"/>
                <a:gd name="connsiteY14" fmla="*/ 2541267 h 2635250"/>
                <a:gd name="connsiteX15" fmla="*/ 532946 w 892739"/>
                <a:gd name="connsiteY15" fmla="*/ 2612513 h 2635250"/>
                <a:gd name="connsiteX16" fmla="*/ 515627 w 892739"/>
                <a:gd name="connsiteY16" fmla="*/ 2635250 h 2635250"/>
                <a:gd name="connsiteX17" fmla="*/ 146603 w 892739"/>
                <a:gd name="connsiteY17" fmla="*/ 2631010 h 2635250"/>
                <a:gd name="connsiteX18" fmla="*/ 150001 w 892739"/>
                <a:gd name="connsiteY18" fmla="*/ 1143924 h 2635250"/>
                <a:gd name="connsiteX19" fmla="*/ 98701 w 892739"/>
                <a:gd name="connsiteY19" fmla="*/ 970792 h 2635250"/>
                <a:gd name="connsiteX20" fmla="*/ 60601 w 892739"/>
                <a:gd name="connsiteY20" fmla="*/ 516767 h 2635250"/>
                <a:gd name="connsiteX21" fmla="*/ 0 w 892739"/>
                <a:gd name="connsiteY21" fmla="*/ 357117 h 2635250"/>
                <a:gd name="connsiteX22" fmla="*/ 143151 w 892739"/>
                <a:gd name="connsiteY22" fmla="*/ 208792 h 2635250"/>
                <a:gd name="connsiteX23" fmla="*/ 162372 w 892739"/>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42902 w 892450"/>
                <a:gd name="connsiteY10" fmla="*/ 2493710 h 2635250"/>
                <a:gd name="connsiteX11" fmla="*/ 889063 w 892450"/>
                <a:gd name="connsiteY11" fmla="*/ 2494302 h 2635250"/>
                <a:gd name="connsiteX12" fmla="*/ 889063 w 892450"/>
                <a:gd name="connsiteY12" fmla="*/ 2520793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42902 w 892450"/>
                <a:gd name="connsiteY10" fmla="*/ 2493710 h 2635250"/>
                <a:gd name="connsiteX11" fmla="*/ 889063 w 892450"/>
                <a:gd name="connsiteY11" fmla="*/ 2494302 h 2635250"/>
                <a:gd name="connsiteX12" fmla="*/ 889063 w 892450"/>
                <a:gd name="connsiteY12" fmla="*/ 2520793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42902 w 892450"/>
                <a:gd name="connsiteY9" fmla="*/ 2493710 h 2635250"/>
                <a:gd name="connsiteX10" fmla="*/ 889063 w 892450"/>
                <a:gd name="connsiteY10" fmla="*/ 2494302 h 2635250"/>
                <a:gd name="connsiteX11" fmla="*/ 889063 w 892450"/>
                <a:gd name="connsiteY11" fmla="*/ 2520793 h 2635250"/>
                <a:gd name="connsiteX12" fmla="*/ 558675 w 892450"/>
                <a:gd name="connsiteY12" fmla="*/ 2523087 h 2635250"/>
                <a:gd name="connsiteX13" fmla="*/ 535823 w 892450"/>
                <a:gd name="connsiteY13" fmla="*/ 2541267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2450" h="2635250">
                  <a:moveTo>
                    <a:pt x="162372" y="0"/>
                  </a:moveTo>
                  <a:lnTo>
                    <a:pt x="570828" y="34925"/>
                  </a:lnTo>
                  <a:cubicBezTo>
                    <a:pt x="574003" y="192617"/>
                    <a:pt x="566110" y="345335"/>
                    <a:pt x="569285" y="503027"/>
                  </a:cubicBezTo>
                  <a:lnTo>
                    <a:pt x="714291" y="504072"/>
                  </a:lnTo>
                  <a:cubicBezTo>
                    <a:pt x="713881" y="526650"/>
                    <a:pt x="714708" y="553059"/>
                    <a:pt x="714298" y="575637"/>
                  </a:cubicBezTo>
                  <a:lnTo>
                    <a:pt x="892450" y="575154"/>
                  </a:lnTo>
                  <a:cubicBezTo>
                    <a:pt x="892134" y="947125"/>
                    <a:pt x="891819" y="1319096"/>
                    <a:pt x="891503" y="1691067"/>
                  </a:cubicBezTo>
                  <a:lnTo>
                    <a:pt x="576228" y="1690308"/>
                  </a:lnTo>
                  <a:lnTo>
                    <a:pt x="549880" y="1764114"/>
                  </a:lnTo>
                  <a:lnTo>
                    <a:pt x="542902" y="2493710"/>
                  </a:lnTo>
                  <a:lnTo>
                    <a:pt x="889063" y="2494302"/>
                  </a:lnTo>
                  <a:lnTo>
                    <a:pt x="889063" y="2520793"/>
                  </a:lnTo>
                  <a:lnTo>
                    <a:pt x="558675" y="2523087"/>
                  </a:lnTo>
                  <a:lnTo>
                    <a:pt x="535823" y="2541267"/>
                  </a:lnTo>
                  <a:lnTo>
                    <a:pt x="532946" y="2612513"/>
                  </a:lnTo>
                  <a:lnTo>
                    <a:pt x="515627" y="2635250"/>
                  </a:lnTo>
                  <a:lnTo>
                    <a:pt x="146603" y="2631010"/>
                  </a:lnTo>
                  <a:cubicBezTo>
                    <a:pt x="147736" y="2135315"/>
                    <a:pt x="148868" y="1639619"/>
                    <a:pt x="150001" y="1143924"/>
                  </a:cubicBezTo>
                  <a:lnTo>
                    <a:pt x="98701" y="970792"/>
                  </a:lnTo>
                  <a:lnTo>
                    <a:pt x="60601" y="516767"/>
                  </a:lnTo>
                  <a:lnTo>
                    <a:pt x="0" y="357117"/>
                  </a:lnTo>
                  <a:lnTo>
                    <a:pt x="143151" y="208792"/>
                  </a:lnTo>
                  <a:lnTo>
                    <a:pt x="162372"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6" name="フリーフォーム 258">
              <a:extLst>
                <a:ext uri="{FF2B5EF4-FFF2-40B4-BE49-F238E27FC236}">
                  <a16:creationId xmlns:a16="http://schemas.microsoft.com/office/drawing/2014/main" id="{53D834ED-1BF5-FA5E-52FC-657FAFDAC2C0}"/>
                </a:ext>
              </a:extLst>
            </p:cNvPr>
            <p:cNvSpPr/>
            <p:nvPr/>
          </p:nvSpPr>
          <p:spPr bwMode="auto">
            <a:xfrm>
              <a:off x="8170186" y="2670334"/>
              <a:ext cx="479364" cy="290195"/>
            </a:xfrm>
            <a:custGeom>
              <a:avLst/>
              <a:gdLst>
                <a:gd name="connsiteX0" fmla="*/ 4763 w 800100"/>
                <a:gd name="connsiteY0" fmla="*/ 14288 h 483394"/>
                <a:gd name="connsiteX1" fmla="*/ 0 w 800100"/>
                <a:gd name="connsiteY1" fmla="*/ 447675 h 483394"/>
                <a:gd name="connsiteX2" fmla="*/ 538163 w 800100"/>
                <a:gd name="connsiteY2" fmla="*/ 442913 h 483394"/>
                <a:gd name="connsiteX3" fmla="*/ 592931 w 800100"/>
                <a:gd name="connsiteY3" fmla="*/ 483394 h 483394"/>
                <a:gd name="connsiteX4" fmla="*/ 745331 w 800100"/>
                <a:gd name="connsiteY4" fmla="*/ 478632 h 483394"/>
                <a:gd name="connsiteX5" fmla="*/ 776288 w 800100"/>
                <a:gd name="connsiteY5" fmla="*/ 326232 h 483394"/>
                <a:gd name="connsiteX6" fmla="*/ 800100 w 800100"/>
                <a:gd name="connsiteY6" fmla="*/ 192882 h 483394"/>
                <a:gd name="connsiteX7" fmla="*/ 792956 w 800100"/>
                <a:gd name="connsiteY7" fmla="*/ 90488 h 483394"/>
                <a:gd name="connsiteX8" fmla="*/ 771525 w 800100"/>
                <a:gd name="connsiteY8" fmla="*/ 23813 h 483394"/>
                <a:gd name="connsiteX9" fmla="*/ 440531 w 800100"/>
                <a:gd name="connsiteY9" fmla="*/ 23813 h 483394"/>
                <a:gd name="connsiteX10" fmla="*/ 407194 w 800100"/>
                <a:gd name="connsiteY10" fmla="*/ 0 h 483394"/>
                <a:gd name="connsiteX11" fmla="*/ 4763 w 800100"/>
                <a:gd name="connsiteY11" fmla="*/ 14288 h 483394"/>
                <a:gd name="connsiteX0" fmla="*/ 4763 w 800100"/>
                <a:gd name="connsiteY0" fmla="*/ 4763 h 483394"/>
                <a:gd name="connsiteX1" fmla="*/ 0 w 800100"/>
                <a:gd name="connsiteY1" fmla="*/ 447675 h 483394"/>
                <a:gd name="connsiteX2" fmla="*/ 538163 w 800100"/>
                <a:gd name="connsiteY2" fmla="*/ 442913 h 483394"/>
                <a:gd name="connsiteX3" fmla="*/ 592931 w 800100"/>
                <a:gd name="connsiteY3" fmla="*/ 483394 h 483394"/>
                <a:gd name="connsiteX4" fmla="*/ 745331 w 800100"/>
                <a:gd name="connsiteY4" fmla="*/ 478632 h 483394"/>
                <a:gd name="connsiteX5" fmla="*/ 776288 w 800100"/>
                <a:gd name="connsiteY5" fmla="*/ 326232 h 483394"/>
                <a:gd name="connsiteX6" fmla="*/ 800100 w 800100"/>
                <a:gd name="connsiteY6" fmla="*/ 192882 h 483394"/>
                <a:gd name="connsiteX7" fmla="*/ 792956 w 800100"/>
                <a:gd name="connsiteY7" fmla="*/ 90488 h 483394"/>
                <a:gd name="connsiteX8" fmla="*/ 771525 w 800100"/>
                <a:gd name="connsiteY8" fmla="*/ 23813 h 483394"/>
                <a:gd name="connsiteX9" fmla="*/ 440531 w 800100"/>
                <a:gd name="connsiteY9" fmla="*/ 23813 h 483394"/>
                <a:gd name="connsiteX10" fmla="*/ 407194 w 800100"/>
                <a:gd name="connsiteY10" fmla="*/ 0 h 483394"/>
                <a:gd name="connsiteX11" fmla="*/ 4763 w 800100"/>
                <a:gd name="connsiteY11" fmla="*/ 4763 h 483394"/>
                <a:gd name="connsiteX0" fmla="*/ 25564 w 820901"/>
                <a:gd name="connsiteY0" fmla="*/ 4763 h 485166"/>
                <a:gd name="connsiteX1" fmla="*/ 0 w 820901"/>
                <a:gd name="connsiteY1" fmla="*/ 485166 h 485166"/>
                <a:gd name="connsiteX2" fmla="*/ 558964 w 820901"/>
                <a:gd name="connsiteY2" fmla="*/ 442913 h 485166"/>
                <a:gd name="connsiteX3" fmla="*/ 613732 w 820901"/>
                <a:gd name="connsiteY3" fmla="*/ 483394 h 485166"/>
                <a:gd name="connsiteX4" fmla="*/ 766132 w 820901"/>
                <a:gd name="connsiteY4" fmla="*/ 478632 h 485166"/>
                <a:gd name="connsiteX5" fmla="*/ 797089 w 820901"/>
                <a:gd name="connsiteY5" fmla="*/ 326232 h 485166"/>
                <a:gd name="connsiteX6" fmla="*/ 820901 w 820901"/>
                <a:gd name="connsiteY6" fmla="*/ 192882 h 485166"/>
                <a:gd name="connsiteX7" fmla="*/ 813757 w 820901"/>
                <a:gd name="connsiteY7" fmla="*/ 90488 h 485166"/>
                <a:gd name="connsiteX8" fmla="*/ 792326 w 820901"/>
                <a:gd name="connsiteY8" fmla="*/ 23813 h 485166"/>
                <a:gd name="connsiteX9" fmla="*/ 461332 w 820901"/>
                <a:gd name="connsiteY9" fmla="*/ 23813 h 485166"/>
                <a:gd name="connsiteX10" fmla="*/ 427995 w 820901"/>
                <a:gd name="connsiteY10" fmla="*/ 0 h 485166"/>
                <a:gd name="connsiteX11" fmla="*/ 25564 w 820901"/>
                <a:gd name="connsiteY11" fmla="*/ 4763 h 485166"/>
                <a:gd name="connsiteX0" fmla="*/ 25564 w 820901"/>
                <a:gd name="connsiteY0" fmla="*/ 4763 h 485166"/>
                <a:gd name="connsiteX1" fmla="*/ 0 w 820901"/>
                <a:gd name="connsiteY1" fmla="*/ 485166 h 485166"/>
                <a:gd name="connsiteX2" fmla="*/ 530821 w 820901"/>
                <a:gd name="connsiteY2" fmla="*/ 484032 h 485166"/>
                <a:gd name="connsiteX3" fmla="*/ 613732 w 820901"/>
                <a:gd name="connsiteY3" fmla="*/ 483394 h 485166"/>
                <a:gd name="connsiteX4" fmla="*/ 766132 w 820901"/>
                <a:gd name="connsiteY4" fmla="*/ 478632 h 485166"/>
                <a:gd name="connsiteX5" fmla="*/ 797089 w 820901"/>
                <a:gd name="connsiteY5" fmla="*/ 326232 h 485166"/>
                <a:gd name="connsiteX6" fmla="*/ 820901 w 820901"/>
                <a:gd name="connsiteY6" fmla="*/ 192882 h 485166"/>
                <a:gd name="connsiteX7" fmla="*/ 813757 w 820901"/>
                <a:gd name="connsiteY7" fmla="*/ 90488 h 485166"/>
                <a:gd name="connsiteX8" fmla="*/ 792326 w 820901"/>
                <a:gd name="connsiteY8" fmla="*/ 23813 h 485166"/>
                <a:gd name="connsiteX9" fmla="*/ 461332 w 820901"/>
                <a:gd name="connsiteY9" fmla="*/ 23813 h 485166"/>
                <a:gd name="connsiteX10" fmla="*/ 427995 w 820901"/>
                <a:gd name="connsiteY10" fmla="*/ 0 h 485166"/>
                <a:gd name="connsiteX11" fmla="*/ 25564 w 820901"/>
                <a:gd name="connsiteY11" fmla="*/ 4763 h 485166"/>
                <a:gd name="connsiteX0" fmla="*/ 25564 w 820901"/>
                <a:gd name="connsiteY0" fmla="*/ 4763 h 519676"/>
                <a:gd name="connsiteX1" fmla="*/ 0 w 820901"/>
                <a:gd name="connsiteY1" fmla="*/ 485166 h 519676"/>
                <a:gd name="connsiteX2" fmla="*/ 530821 w 820901"/>
                <a:gd name="connsiteY2" fmla="*/ 484032 h 519676"/>
                <a:gd name="connsiteX3" fmla="*/ 589260 w 820901"/>
                <a:gd name="connsiteY3" fmla="*/ 519676 h 519676"/>
                <a:gd name="connsiteX4" fmla="*/ 766132 w 820901"/>
                <a:gd name="connsiteY4" fmla="*/ 478632 h 519676"/>
                <a:gd name="connsiteX5" fmla="*/ 797089 w 820901"/>
                <a:gd name="connsiteY5" fmla="*/ 326232 h 519676"/>
                <a:gd name="connsiteX6" fmla="*/ 820901 w 820901"/>
                <a:gd name="connsiteY6" fmla="*/ 192882 h 519676"/>
                <a:gd name="connsiteX7" fmla="*/ 813757 w 820901"/>
                <a:gd name="connsiteY7" fmla="*/ 90488 h 519676"/>
                <a:gd name="connsiteX8" fmla="*/ 792326 w 820901"/>
                <a:gd name="connsiteY8" fmla="*/ 23813 h 519676"/>
                <a:gd name="connsiteX9" fmla="*/ 461332 w 820901"/>
                <a:gd name="connsiteY9" fmla="*/ 23813 h 519676"/>
                <a:gd name="connsiteX10" fmla="*/ 427995 w 820901"/>
                <a:gd name="connsiteY10" fmla="*/ 0 h 519676"/>
                <a:gd name="connsiteX11" fmla="*/ 25564 w 820901"/>
                <a:gd name="connsiteY11" fmla="*/ 4763 h 519676"/>
                <a:gd name="connsiteX0" fmla="*/ 25564 w 820901"/>
                <a:gd name="connsiteY0" fmla="*/ 4763 h 519676"/>
                <a:gd name="connsiteX1" fmla="*/ 0 w 820901"/>
                <a:gd name="connsiteY1" fmla="*/ 485166 h 519676"/>
                <a:gd name="connsiteX2" fmla="*/ 530821 w 820901"/>
                <a:gd name="connsiteY2" fmla="*/ 484032 h 519676"/>
                <a:gd name="connsiteX3" fmla="*/ 589260 w 820901"/>
                <a:gd name="connsiteY3" fmla="*/ 519676 h 519676"/>
                <a:gd name="connsiteX4" fmla="*/ 744107 w 820901"/>
                <a:gd name="connsiteY4" fmla="*/ 516123 h 519676"/>
                <a:gd name="connsiteX5" fmla="*/ 797089 w 820901"/>
                <a:gd name="connsiteY5" fmla="*/ 326232 h 519676"/>
                <a:gd name="connsiteX6" fmla="*/ 820901 w 820901"/>
                <a:gd name="connsiteY6" fmla="*/ 192882 h 519676"/>
                <a:gd name="connsiteX7" fmla="*/ 813757 w 820901"/>
                <a:gd name="connsiteY7" fmla="*/ 90488 h 519676"/>
                <a:gd name="connsiteX8" fmla="*/ 792326 w 820901"/>
                <a:gd name="connsiteY8" fmla="*/ 23813 h 519676"/>
                <a:gd name="connsiteX9" fmla="*/ 461332 w 820901"/>
                <a:gd name="connsiteY9" fmla="*/ 23813 h 519676"/>
                <a:gd name="connsiteX10" fmla="*/ 427995 w 820901"/>
                <a:gd name="connsiteY10" fmla="*/ 0 h 519676"/>
                <a:gd name="connsiteX11" fmla="*/ 25564 w 820901"/>
                <a:gd name="connsiteY11" fmla="*/ 4763 h 519676"/>
                <a:gd name="connsiteX0" fmla="*/ 443 w 821476"/>
                <a:gd name="connsiteY0" fmla="*/ 44672 h 519676"/>
                <a:gd name="connsiteX1" fmla="*/ 575 w 821476"/>
                <a:gd name="connsiteY1" fmla="*/ 485166 h 519676"/>
                <a:gd name="connsiteX2" fmla="*/ 531396 w 821476"/>
                <a:gd name="connsiteY2" fmla="*/ 484032 h 519676"/>
                <a:gd name="connsiteX3" fmla="*/ 589835 w 821476"/>
                <a:gd name="connsiteY3" fmla="*/ 519676 h 519676"/>
                <a:gd name="connsiteX4" fmla="*/ 744682 w 821476"/>
                <a:gd name="connsiteY4" fmla="*/ 516123 h 519676"/>
                <a:gd name="connsiteX5" fmla="*/ 797664 w 821476"/>
                <a:gd name="connsiteY5" fmla="*/ 326232 h 519676"/>
                <a:gd name="connsiteX6" fmla="*/ 821476 w 821476"/>
                <a:gd name="connsiteY6" fmla="*/ 192882 h 519676"/>
                <a:gd name="connsiteX7" fmla="*/ 814332 w 821476"/>
                <a:gd name="connsiteY7" fmla="*/ 90488 h 519676"/>
                <a:gd name="connsiteX8" fmla="*/ 792901 w 821476"/>
                <a:gd name="connsiteY8" fmla="*/ 23813 h 519676"/>
                <a:gd name="connsiteX9" fmla="*/ 461907 w 821476"/>
                <a:gd name="connsiteY9" fmla="*/ 23813 h 519676"/>
                <a:gd name="connsiteX10" fmla="*/ 428570 w 821476"/>
                <a:gd name="connsiteY10" fmla="*/ 0 h 519676"/>
                <a:gd name="connsiteX11" fmla="*/ 443 w 821476"/>
                <a:gd name="connsiteY11" fmla="*/ 44672 h 519676"/>
                <a:gd name="connsiteX0" fmla="*/ 443 w 821476"/>
                <a:gd name="connsiteY0" fmla="*/ 20859 h 495863"/>
                <a:gd name="connsiteX1" fmla="*/ 575 w 821476"/>
                <a:gd name="connsiteY1" fmla="*/ 461353 h 495863"/>
                <a:gd name="connsiteX2" fmla="*/ 531396 w 821476"/>
                <a:gd name="connsiteY2" fmla="*/ 460219 h 495863"/>
                <a:gd name="connsiteX3" fmla="*/ 589835 w 821476"/>
                <a:gd name="connsiteY3" fmla="*/ 495863 h 495863"/>
                <a:gd name="connsiteX4" fmla="*/ 744682 w 821476"/>
                <a:gd name="connsiteY4" fmla="*/ 492310 h 495863"/>
                <a:gd name="connsiteX5" fmla="*/ 797664 w 821476"/>
                <a:gd name="connsiteY5" fmla="*/ 302419 h 495863"/>
                <a:gd name="connsiteX6" fmla="*/ 821476 w 821476"/>
                <a:gd name="connsiteY6" fmla="*/ 169069 h 495863"/>
                <a:gd name="connsiteX7" fmla="*/ 814332 w 821476"/>
                <a:gd name="connsiteY7" fmla="*/ 66675 h 495863"/>
                <a:gd name="connsiteX8" fmla="*/ 792901 w 821476"/>
                <a:gd name="connsiteY8" fmla="*/ 0 h 495863"/>
                <a:gd name="connsiteX9" fmla="*/ 461907 w 821476"/>
                <a:gd name="connsiteY9" fmla="*/ 0 h 495863"/>
                <a:gd name="connsiteX10" fmla="*/ 396756 w 821476"/>
                <a:gd name="connsiteY10" fmla="*/ 19725 h 495863"/>
                <a:gd name="connsiteX11" fmla="*/ 443 w 821476"/>
                <a:gd name="connsiteY11" fmla="*/ 20859 h 495863"/>
                <a:gd name="connsiteX0" fmla="*/ 443 w 821476"/>
                <a:gd name="connsiteY0" fmla="*/ 20859 h 495863"/>
                <a:gd name="connsiteX1" fmla="*/ 575 w 821476"/>
                <a:gd name="connsiteY1" fmla="*/ 461353 h 495863"/>
                <a:gd name="connsiteX2" fmla="*/ 531396 w 821476"/>
                <a:gd name="connsiteY2" fmla="*/ 460219 h 495863"/>
                <a:gd name="connsiteX3" fmla="*/ 589835 w 821476"/>
                <a:gd name="connsiteY3" fmla="*/ 495863 h 495863"/>
                <a:gd name="connsiteX4" fmla="*/ 744682 w 821476"/>
                <a:gd name="connsiteY4" fmla="*/ 492310 h 495863"/>
                <a:gd name="connsiteX5" fmla="*/ 797664 w 821476"/>
                <a:gd name="connsiteY5" fmla="*/ 302419 h 495863"/>
                <a:gd name="connsiteX6" fmla="*/ 821476 w 821476"/>
                <a:gd name="connsiteY6" fmla="*/ 169069 h 495863"/>
                <a:gd name="connsiteX7" fmla="*/ 814332 w 821476"/>
                <a:gd name="connsiteY7" fmla="*/ 66675 h 495863"/>
                <a:gd name="connsiteX8" fmla="*/ 792901 w 821476"/>
                <a:gd name="connsiteY8" fmla="*/ 0 h 495863"/>
                <a:gd name="connsiteX9" fmla="*/ 439881 w 821476"/>
                <a:gd name="connsiteY9" fmla="*/ 41119 h 495863"/>
                <a:gd name="connsiteX10" fmla="*/ 396756 w 821476"/>
                <a:gd name="connsiteY10" fmla="*/ 19725 h 495863"/>
                <a:gd name="connsiteX11" fmla="*/ 443 w 821476"/>
                <a:gd name="connsiteY11" fmla="*/ 20859 h 495863"/>
                <a:gd name="connsiteX0" fmla="*/ 443 w 821476"/>
                <a:gd name="connsiteY0" fmla="*/ 1134 h 476138"/>
                <a:gd name="connsiteX1" fmla="*/ 575 w 821476"/>
                <a:gd name="connsiteY1" fmla="*/ 441628 h 476138"/>
                <a:gd name="connsiteX2" fmla="*/ 531396 w 821476"/>
                <a:gd name="connsiteY2" fmla="*/ 440494 h 476138"/>
                <a:gd name="connsiteX3" fmla="*/ 589835 w 821476"/>
                <a:gd name="connsiteY3" fmla="*/ 476138 h 476138"/>
                <a:gd name="connsiteX4" fmla="*/ 744682 w 821476"/>
                <a:gd name="connsiteY4" fmla="*/ 472585 h 476138"/>
                <a:gd name="connsiteX5" fmla="*/ 797664 w 821476"/>
                <a:gd name="connsiteY5" fmla="*/ 282694 h 476138"/>
                <a:gd name="connsiteX6" fmla="*/ 821476 w 821476"/>
                <a:gd name="connsiteY6" fmla="*/ 149344 h 476138"/>
                <a:gd name="connsiteX7" fmla="*/ 814332 w 821476"/>
                <a:gd name="connsiteY7" fmla="*/ 46950 h 476138"/>
                <a:gd name="connsiteX8" fmla="*/ 773323 w 821476"/>
                <a:gd name="connsiteY8" fmla="*/ 21394 h 476138"/>
                <a:gd name="connsiteX9" fmla="*/ 439881 w 821476"/>
                <a:gd name="connsiteY9" fmla="*/ 21394 h 476138"/>
                <a:gd name="connsiteX10" fmla="*/ 396756 w 821476"/>
                <a:gd name="connsiteY10" fmla="*/ 0 h 476138"/>
                <a:gd name="connsiteX11" fmla="*/ 443 w 821476"/>
                <a:gd name="connsiteY11" fmla="*/ 1134 h 476138"/>
                <a:gd name="connsiteX0" fmla="*/ 443 w 821476"/>
                <a:gd name="connsiteY0" fmla="*/ 1134 h 476138"/>
                <a:gd name="connsiteX1" fmla="*/ 575 w 821476"/>
                <a:gd name="connsiteY1" fmla="*/ 441628 h 476138"/>
                <a:gd name="connsiteX2" fmla="*/ 531396 w 821476"/>
                <a:gd name="connsiteY2" fmla="*/ 440494 h 476138"/>
                <a:gd name="connsiteX3" fmla="*/ 589835 w 821476"/>
                <a:gd name="connsiteY3" fmla="*/ 476138 h 476138"/>
                <a:gd name="connsiteX4" fmla="*/ 744682 w 821476"/>
                <a:gd name="connsiteY4" fmla="*/ 472585 h 476138"/>
                <a:gd name="connsiteX5" fmla="*/ 797664 w 821476"/>
                <a:gd name="connsiteY5" fmla="*/ 282694 h 476138"/>
                <a:gd name="connsiteX6" fmla="*/ 821476 w 821476"/>
                <a:gd name="connsiteY6" fmla="*/ 149344 h 476138"/>
                <a:gd name="connsiteX7" fmla="*/ 791083 w 821476"/>
                <a:gd name="connsiteY7" fmla="*/ 98953 h 476138"/>
                <a:gd name="connsiteX8" fmla="*/ 773323 w 821476"/>
                <a:gd name="connsiteY8" fmla="*/ 21394 h 476138"/>
                <a:gd name="connsiteX9" fmla="*/ 439881 w 821476"/>
                <a:gd name="connsiteY9" fmla="*/ 21394 h 476138"/>
                <a:gd name="connsiteX10" fmla="*/ 396756 w 821476"/>
                <a:gd name="connsiteY10" fmla="*/ 0 h 476138"/>
                <a:gd name="connsiteX11" fmla="*/ 443 w 821476"/>
                <a:gd name="connsiteY11" fmla="*/ 1134 h 476138"/>
                <a:gd name="connsiteX0" fmla="*/ 443 w 797664"/>
                <a:gd name="connsiteY0" fmla="*/ 1134 h 476138"/>
                <a:gd name="connsiteX1" fmla="*/ 575 w 797664"/>
                <a:gd name="connsiteY1" fmla="*/ 441628 h 476138"/>
                <a:gd name="connsiteX2" fmla="*/ 531396 w 797664"/>
                <a:gd name="connsiteY2" fmla="*/ 440494 h 476138"/>
                <a:gd name="connsiteX3" fmla="*/ 589835 w 797664"/>
                <a:gd name="connsiteY3" fmla="*/ 476138 h 476138"/>
                <a:gd name="connsiteX4" fmla="*/ 744682 w 797664"/>
                <a:gd name="connsiteY4" fmla="*/ 472585 h 476138"/>
                <a:gd name="connsiteX5" fmla="*/ 797664 w 797664"/>
                <a:gd name="connsiteY5" fmla="*/ 282694 h 476138"/>
                <a:gd name="connsiteX6" fmla="*/ 795780 w 797664"/>
                <a:gd name="connsiteY6" fmla="*/ 172322 h 476138"/>
                <a:gd name="connsiteX7" fmla="*/ 791083 w 797664"/>
                <a:gd name="connsiteY7" fmla="*/ 98953 h 476138"/>
                <a:gd name="connsiteX8" fmla="*/ 773323 w 797664"/>
                <a:gd name="connsiteY8" fmla="*/ 21394 h 476138"/>
                <a:gd name="connsiteX9" fmla="*/ 439881 w 797664"/>
                <a:gd name="connsiteY9" fmla="*/ 21394 h 476138"/>
                <a:gd name="connsiteX10" fmla="*/ 396756 w 797664"/>
                <a:gd name="connsiteY10" fmla="*/ 0 h 476138"/>
                <a:gd name="connsiteX11" fmla="*/ 443 w 797664"/>
                <a:gd name="connsiteY11" fmla="*/ 1134 h 476138"/>
                <a:gd name="connsiteX0" fmla="*/ 443 w 795780"/>
                <a:gd name="connsiteY0" fmla="*/ 1134 h 476138"/>
                <a:gd name="connsiteX1" fmla="*/ 575 w 795780"/>
                <a:gd name="connsiteY1" fmla="*/ 441628 h 476138"/>
                <a:gd name="connsiteX2" fmla="*/ 531396 w 795780"/>
                <a:gd name="connsiteY2" fmla="*/ 440494 h 476138"/>
                <a:gd name="connsiteX3" fmla="*/ 589835 w 795780"/>
                <a:gd name="connsiteY3" fmla="*/ 476138 h 476138"/>
                <a:gd name="connsiteX4" fmla="*/ 744682 w 795780"/>
                <a:gd name="connsiteY4" fmla="*/ 472585 h 476138"/>
                <a:gd name="connsiteX5" fmla="*/ 786652 w 795780"/>
                <a:gd name="connsiteY5" fmla="*/ 266972 h 476138"/>
                <a:gd name="connsiteX6" fmla="*/ 795780 w 795780"/>
                <a:gd name="connsiteY6" fmla="*/ 172322 h 476138"/>
                <a:gd name="connsiteX7" fmla="*/ 791083 w 795780"/>
                <a:gd name="connsiteY7" fmla="*/ 98953 h 476138"/>
                <a:gd name="connsiteX8" fmla="*/ 773323 w 795780"/>
                <a:gd name="connsiteY8" fmla="*/ 21394 h 476138"/>
                <a:gd name="connsiteX9" fmla="*/ 439881 w 795780"/>
                <a:gd name="connsiteY9" fmla="*/ 21394 h 476138"/>
                <a:gd name="connsiteX10" fmla="*/ 396756 w 795780"/>
                <a:gd name="connsiteY10" fmla="*/ 0 h 476138"/>
                <a:gd name="connsiteX11" fmla="*/ 443 w 795780"/>
                <a:gd name="connsiteY11" fmla="*/ 1134 h 476138"/>
                <a:gd name="connsiteX0" fmla="*/ 443 w 795780"/>
                <a:gd name="connsiteY0" fmla="*/ 1134 h 476138"/>
                <a:gd name="connsiteX1" fmla="*/ 575 w 795780"/>
                <a:gd name="connsiteY1" fmla="*/ 441628 h 476138"/>
                <a:gd name="connsiteX2" fmla="*/ 531396 w 795780"/>
                <a:gd name="connsiteY2" fmla="*/ 440494 h 476138"/>
                <a:gd name="connsiteX3" fmla="*/ 589835 w 795780"/>
                <a:gd name="connsiteY3" fmla="*/ 476138 h 476138"/>
                <a:gd name="connsiteX4" fmla="*/ 744682 w 795780"/>
                <a:gd name="connsiteY4" fmla="*/ 472585 h 476138"/>
                <a:gd name="connsiteX5" fmla="*/ 786652 w 795780"/>
                <a:gd name="connsiteY5" fmla="*/ 266972 h 476138"/>
                <a:gd name="connsiteX6" fmla="*/ 792729 w 795780"/>
                <a:gd name="connsiteY6" fmla="*/ 212070 h 476138"/>
                <a:gd name="connsiteX7" fmla="*/ 795780 w 795780"/>
                <a:gd name="connsiteY7" fmla="*/ 172322 h 476138"/>
                <a:gd name="connsiteX8" fmla="*/ 791083 w 795780"/>
                <a:gd name="connsiteY8" fmla="*/ 98953 h 476138"/>
                <a:gd name="connsiteX9" fmla="*/ 773323 w 795780"/>
                <a:gd name="connsiteY9" fmla="*/ 21394 h 476138"/>
                <a:gd name="connsiteX10" fmla="*/ 439881 w 795780"/>
                <a:gd name="connsiteY10" fmla="*/ 21394 h 476138"/>
                <a:gd name="connsiteX11" fmla="*/ 396756 w 795780"/>
                <a:gd name="connsiteY11" fmla="*/ 0 h 476138"/>
                <a:gd name="connsiteX12" fmla="*/ 443 w 795780"/>
                <a:gd name="connsiteY12" fmla="*/ 1134 h 4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780" h="476138">
                  <a:moveTo>
                    <a:pt x="443" y="1134"/>
                  </a:moveTo>
                  <a:cubicBezTo>
                    <a:pt x="-1145" y="145596"/>
                    <a:pt x="2163" y="297166"/>
                    <a:pt x="575" y="441628"/>
                  </a:cubicBezTo>
                  <a:lnTo>
                    <a:pt x="531396" y="440494"/>
                  </a:lnTo>
                  <a:lnTo>
                    <a:pt x="589835" y="476138"/>
                  </a:lnTo>
                  <a:lnTo>
                    <a:pt x="744682" y="472585"/>
                  </a:lnTo>
                  <a:lnTo>
                    <a:pt x="786652" y="266972"/>
                  </a:lnTo>
                  <a:cubicBezTo>
                    <a:pt x="788270" y="247462"/>
                    <a:pt x="791111" y="231580"/>
                    <a:pt x="792729" y="212070"/>
                  </a:cubicBezTo>
                  <a:lnTo>
                    <a:pt x="795780" y="172322"/>
                  </a:lnTo>
                  <a:lnTo>
                    <a:pt x="791083" y="98953"/>
                  </a:lnTo>
                  <a:lnTo>
                    <a:pt x="773323" y="21394"/>
                  </a:lnTo>
                  <a:lnTo>
                    <a:pt x="439881" y="21394"/>
                  </a:lnTo>
                  <a:lnTo>
                    <a:pt x="396756" y="0"/>
                  </a:lnTo>
                  <a:lnTo>
                    <a:pt x="443" y="1134"/>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7" name="フリーフォーム 259">
              <a:extLst>
                <a:ext uri="{FF2B5EF4-FFF2-40B4-BE49-F238E27FC236}">
                  <a16:creationId xmlns:a16="http://schemas.microsoft.com/office/drawing/2014/main" id="{F9E4938A-A4B7-9AD0-91CB-2582194069FC}"/>
                </a:ext>
              </a:extLst>
            </p:cNvPr>
            <p:cNvSpPr/>
            <p:nvPr/>
          </p:nvSpPr>
          <p:spPr bwMode="auto">
            <a:xfrm>
              <a:off x="8169521" y="2939148"/>
              <a:ext cx="453617" cy="594654"/>
            </a:xfrm>
            <a:custGeom>
              <a:avLst/>
              <a:gdLst>
                <a:gd name="connsiteX0" fmla="*/ 2381 w 750094"/>
                <a:gd name="connsiteY0" fmla="*/ 0 h 971550"/>
                <a:gd name="connsiteX1" fmla="*/ 0 w 750094"/>
                <a:gd name="connsiteY1" fmla="*/ 971550 h 971550"/>
                <a:gd name="connsiteX2" fmla="*/ 397669 w 750094"/>
                <a:gd name="connsiteY2" fmla="*/ 969169 h 971550"/>
                <a:gd name="connsiteX3" fmla="*/ 431006 w 750094"/>
                <a:gd name="connsiteY3" fmla="*/ 661988 h 971550"/>
                <a:gd name="connsiteX4" fmla="*/ 654844 w 750094"/>
                <a:gd name="connsiteY4" fmla="*/ 335756 h 971550"/>
                <a:gd name="connsiteX5" fmla="*/ 740569 w 750094"/>
                <a:gd name="connsiteY5" fmla="*/ 221456 h 971550"/>
                <a:gd name="connsiteX6" fmla="*/ 750094 w 750094"/>
                <a:gd name="connsiteY6" fmla="*/ 130969 h 971550"/>
                <a:gd name="connsiteX7" fmla="*/ 745331 w 750094"/>
                <a:gd name="connsiteY7" fmla="*/ 38100 h 971550"/>
                <a:gd name="connsiteX8" fmla="*/ 595312 w 750094"/>
                <a:gd name="connsiteY8" fmla="*/ 40481 h 971550"/>
                <a:gd name="connsiteX9" fmla="*/ 542925 w 750094"/>
                <a:gd name="connsiteY9" fmla="*/ 0 h 971550"/>
                <a:gd name="connsiteX10" fmla="*/ 2381 w 750094"/>
                <a:gd name="connsiteY10" fmla="*/ 0 h 971550"/>
                <a:gd name="connsiteX0" fmla="*/ 5894 w 753607"/>
                <a:gd name="connsiteY0" fmla="*/ 0 h 969169"/>
                <a:gd name="connsiteX1" fmla="*/ 0 w 753607"/>
                <a:gd name="connsiteY1" fmla="*/ 964530 h 969169"/>
                <a:gd name="connsiteX2" fmla="*/ 401182 w 753607"/>
                <a:gd name="connsiteY2" fmla="*/ 969169 h 969169"/>
                <a:gd name="connsiteX3" fmla="*/ 434519 w 753607"/>
                <a:gd name="connsiteY3" fmla="*/ 661988 h 969169"/>
                <a:gd name="connsiteX4" fmla="*/ 658357 w 753607"/>
                <a:gd name="connsiteY4" fmla="*/ 335756 h 969169"/>
                <a:gd name="connsiteX5" fmla="*/ 744082 w 753607"/>
                <a:gd name="connsiteY5" fmla="*/ 221456 h 969169"/>
                <a:gd name="connsiteX6" fmla="*/ 753607 w 753607"/>
                <a:gd name="connsiteY6" fmla="*/ 130969 h 969169"/>
                <a:gd name="connsiteX7" fmla="*/ 748844 w 753607"/>
                <a:gd name="connsiteY7" fmla="*/ 38100 h 969169"/>
                <a:gd name="connsiteX8" fmla="*/ 598825 w 753607"/>
                <a:gd name="connsiteY8" fmla="*/ 40481 h 969169"/>
                <a:gd name="connsiteX9" fmla="*/ 546438 w 753607"/>
                <a:gd name="connsiteY9" fmla="*/ 0 h 969169"/>
                <a:gd name="connsiteX10" fmla="*/ 5894 w 753607"/>
                <a:gd name="connsiteY10" fmla="*/ 0 h 969169"/>
                <a:gd name="connsiteX0" fmla="*/ 5894 w 753607"/>
                <a:gd name="connsiteY0" fmla="*/ 0 h 964530"/>
                <a:gd name="connsiteX1" fmla="*/ 0 w 753607"/>
                <a:gd name="connsiteY1" fmla="*/ 964530 h 964530"/>
                <a:gd name="connsiteX2" fmla="*/ 397669 w 753607"/>
                <a:gd name="connsiteY2" fmla="*/ 958639 h 964530"/>
                <a:gd name="connsiteX3" fmla="*/ 434519 w 753607"/>
                <a:gd name="connsiteY3" fmla="*/ 661988 h 964530"/>
                <a:gd name="connsiteX4" fmla="*/ 658357 w 753607"/>
                <a:gd name="connsiteY4" fmla="*/ 335756 h 964530"/>
                <a:gd name="connsiteX5" fmla="*/ 744082 w 753607"/>
                <a:gd name="connsiteY5" fmla="*/ 221456 h 964530"/>
                <a:gd name="connsiteX6" fmla="*/ 753607 w 753607"/>
                <a:gd name="connsiteY6" fmla="*/ 130969 h 964530"/>
                <a:gd name="connsiteX7" fmla="*/ 748844 w 753607"/>
                <a:gd name="connsiteY7" fmla="*/ 3810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397669 w 753607"/>
                <a:gd name="connsiteY2" fmla="*/ 958639 h 964530"/>
                <a:gd name="connsiteX3" fmla="*/ 445056 w 753607"/>
                <a:gd name="connsiteY3" fmla="*/ 630399 h 964530"/>
                <a:gd name="connsiteX4" fmla="*/ 658357 w 753607"/>
                <a:gd name="connsiteY4" fmla="*/ 335756 h 964530"/>
                <a:gd name="connsiteX5" fmla="*/ 744082 w 753607"/>
                <a:gd name="connsiteY5" fmla="*/ 221456 h 964530"/>
                <a:gd name="connsiteX6" fmla="*/ 753607 w 753607"/>
                <a:gd name="connsiteY6" fmla="*/ 130969 h 964530"/>
                <a:gd name="connsiteX7" fmla="*/ 748844 w 753607"/>
                <a:gd name="connsiteY7" fmla="*/ 3810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44082 w 753607"/>
                <a:gd name="connsiteY6" fmla="*/ 221456 h 964530"/>
                <a:gd name="connsiteX7" fmla="*/ 753607 w 753607"/>
                <a:gd name="connsiteY7" fmla="*/ 130969 h 964530"/>
                <a:gd name="connsiteX8" fmla="*/ 748844 w 753607"/>
                <a:gd name="connsiteY8" fmla="*/ 3810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810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420945 w 753607"/>
                <a:gd name="connsiteY2" fmla="*/ 962225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420945 w 753607"/>
                <a:gd name="connsiteY2" fmla="*/ 962225 h 964530"/>
                <a:gd name="connsiteX3" fmla="*/ 445056 w 753607"/>
                <a:gd name="connsiteY3" fmla="*/ 630399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5056 w 753607"/>
                <a:gd name="connsiteY3" fmla="*/ 630399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509985 w 753607"/>
                <a:gd name="connsiteY3" fmla="*/ 673439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737057 w 753607"/>
                <a:gd name="connsiteY4" fmla="*/ 217946 h 964530"/>
                <a:gd name="connsiteX5" fmla="*/ 753607 w 753607"/>
                <a:gd name="connsiteY5" fmla="*/ 130969 h 964530"/>
                <a:gd name="connsiteX6" fmla="*/ 748844 w 753607"/>
                <a:gd name="connsiteY6" fmla="*/ 34590 h 964530"/>
                <a:gd name="connsiteX7" fmla="*/ 598825 w 753607"/>
                <a:gd name="connsiteY7" fmla="*/ 40481 h 964530"/>
                <a:gd name="connsiteX8" fmla="*/ 546438 w 753607"/>
                <a:gd name="connsiteY8" fmla="*/ 0 h 964530"/>
                <a:gd name="connsiteX9" fmla="*/ 5894 w 753607"/>
                <a:gd name="connsiteY9"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09649 w 753607"/>
                <a:gd name="connsiteY4" fmla="*/ 238270 h 964530"/>
                <a:gd name="connsiteX5" fmla="*/ 753607 w 753607"/>
                <a:gd name="connsiteY5" fmla="*/ 130969 h 964530"/>
                <a:gd name="connsiteX6" fmla="*/ 748844 w 753607"/>
                <a:gd name="connsiteY6" fmla="*/ 34590 h 964530"/>
                <a:gd name="connsiteX7" fmla="*/ 598825 w 753607"/>
                <a:gd name="connsiteY7" fmla="*/ 40481 h 964530"/>
                <a:gd name="connsiteX8" fmla="*/ 546438 w 753607"/>
                <a:gd name="connsiteY8" fmla="*/ 0 h 964530"/>
                <a:gd name="connsiteX9" fmla="*/ 5894 w 753607"/>
                <a:gd name="connsiteY9"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95405 w 753607"/>
                <a:gd name="connsiteY4" fmla="*/ 284897 h 964530"/>
                <a:gd name="connsiteX5" fmla="*/ 753607 w 753607"/>
                <a:gd name="connsiteY5" fmla="*/ 130969 h 964530"/>
                <a:gd name="connsiteX6" fmla="*/ 748844 w 753607"/>
                <a:gd name="connsiteY6" fmla="*/ 34590 h 964530"/>
                <a:gd name="connsiteX7" fmla="*/ 598825 w 753607"/>
                <a:gd name="connsiteY7" fmla="*/ 40481 h 964530"/>
                <a:gd name="connsiteX8" fmla="*/ 546438 w 753607"/>
                <a:gd name="connsiteY8" fmla="*/ 0 h 964530"/>
                <a:gd name="connsiteX9" fmla="*/ 5894 w 753607"/>
                <a:gd name="connsiteY9"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08937 w 753607"/>
                <a:gd name="connsiteY4" fmla="*/ 430246 h 964530"/>
                <a:gd name="connsiteX5" fmla="*/ 695405 w 753607"/>
                <a:gd name="connsiteY5" fmla="*/ 284897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08937 w 753607"/>
                <a:gd name="connsiteY4" fmla="*/ 430246 h 964530"/>
                <a:gd name="connsiteX5" fmla="*/ 695405 w 753607"/>
                <a:gd name="connsiteY5" fmla="*/ 284897 h 964530"/>
                <a:gd name="connsiteX6" fmla="*/ 743696 w 753607"/>
                <a:gd name="connsiteY6" fmla="*/ 229391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36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36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36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85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3084 w 755087"/>
                <a:gd name="connsiteY9" fmla="*/ 34590 h 964530"/>
                <a:gd name="connsiteX10" fmla="*/ 593065 w 755087"/>
                <a:gd name="connsiteY10" fmla="*/ 40481 h 964530"/>
                <a:gd name="connsiteX11" fmla="*/ 540678 w 755087"/>
                <a:gd name="connsiteY11" fmla="*/ 0 h 964530"/>
                <a:gd name="connsiteX12" fmla="*/ 134 w 755087"/>
                <a:gd name="connsiteY12" fmla="*/ 0 h 964530"/>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6759 w 755087"/>
                <a:gd name="connsiteY9" fmla="*/ 31003 h 964530"/>
                <a:gd name="connsiteX10" fmla="*/ 593065 w 755087"/>
                <a:gd name="connsiteY10" fmla="*/ 40481 h 964530"/>
                <a:gd name="connsiteX11" fmla="*/ 540678 w 755087"/>
                <a:gd name="connsiteY11" fmla="*/ 0 h 964530"/>
                <a:gd name="connsiteX12" fmla="*/ 134 w 755087"/>
                <a:gd name="connsiteY12" fmla="*/ 0 h 964530"/>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6759 w 755087"/>
                <a:gd name="connsiteY9" fmla="*/ 31003 h 964530"/>
                <a:gd name="connsiteX10" fmla="*/ 589390 w 755087"/>
                <a:gd name="connsiteY10" fmla="*/ 33308 h 964530"/>
                <a:gd name="connsiteX11" fmla="*/ 540678 w 755087"/>
                <a:gd name="connsiteY11" fmla="*/ 0 h 964530"/>
                <a:gd name="connsiteX12" fmla="*/ 134 w 755087"/>
                <a:gd name="connsiteY12" fmla="*/ 0 h 964530"/>
                <a:gd name="connsiteX0" fmla="*/ 134 w 755087"/>
                <a:gd name="connsiteY0" fmla="*/ 3587 h 968117"/>
                <a:gd name="connsiteX1" fmla="*/ 1590 w 755087"/>
                <a:gd name="connsiteY1" fmla="*/ 968117 h 968117"/>
                <a:gd name="connsiteX2" fmla="*/ 415185 w 755087"/>
                <a:gd name="connsiteY2" fmla="*/ 965812 h 968117"/>
                <a:gd name="connsiteX3" fmla="*/ 438071 w 755087"/>
                <a:gd name="connsiteY3" fmla="*/ 663875 h 968117"/>
                <a:gd name="connsiteX4" fmla="*/ 603177 w 755087"/>
                <a:gd name="connsiteY4" fmla="*/ 433833 h 968117"/>
                <a:gd name="connsiteX5" fmla="*/ 689645 w 755087"/>
                <a:gd name="connsiteY5" fmla="*/ 288484 h 968117"/>
                <a:gd name="connsiteX6" fmla="*/ 737936 w 755087"/>
                <a:gd name="connsiteY6" fmla="*/ 232978 h 968117"/>
                <a:gd name="connsiteX7" fmla="*/ 755087 w 755087"/>
                <a:gd name="connsiteY7" fmla="*/ 182764 h 968117"/>
                <a:gd name="connsiteX8" fmla="*/ 752747 w 755087"/>
                <a:gd name="connsiteY8" fmla="*/ 134556 h 968117"/>
                <a:gd name="connsiteX9" fmla="*/ 746759 w 755087"/>
                <a:gd name="connsiteY9" fmla="*/ 34590 h 968117"/>
                <a:gd name="connsiteX10" fmla="*/ 589390 w 755087"/>
                <a:gd name="connsiteY10" fmla="*/ 36895 h 968117"/>
                <a:gd name="connsiteX11" fmla="*/ 533327 w 755087"/>
                <a:gd name="connsiteY11" fmla="*/ 0 h 968117"/>
                <a:gd name="connsiteX12" fmla="*/ 134 w 755087"/>
                <a:gd name="connsiteY12" fmla="*/ 3587 h 968117"/>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6759 w 755087"/>
                <a:gd name="connsiteY9" fmla="*/ 31003 h 964530"/>
                <a:gd name="connsiteX10" fmla="*/ 589390 w 755087"/>
                <a:gd name="connsiteY10" fmla="*/ 33308 h 964530"/>
                <a:gd name="connsiteX11" fmla="*/ 534552 w 755087"/>
                <a:gd name="connsiteY11" fmla="*/ 0 h 964530"/>
                <a:gd name="connsiteX12" fmla="*/ 134 w 755087"/>
                <a:gd name="connsiteY12" fmla="*/ 0 h 964530"/>
                <a:gd name="connsiteX0" fmla="*/ 206 w 753934"/>
                <a:gd name="connsiteY0" fmla="*/ 1195 h 964530"/>
                <a:gd name="connsiteX1" fmla="*/ 437 w 753934"/>
                <a:gd name="connsiteY1" fmla="*/ 964530 h 964530"/>
                <a:gd name="connsiteX2" fmla="*/ 414032 w 753934"/>
                <a:gd name="connsiteY2" fmla="*/ 962225 h 964530"/>
                <a:gd name="connsiteX3" fmla="*/ 436918 w 753934"/>
                <a:gd name="connsiteY3" fmla="*/ 660288 h 964530"/>
                <a:gd name="connsiteX4" fmla="*/ 602024 w 753934"/>
                <a:gd name="connsiteY4" fmla="*/ 430246 h 964530"/>
                <a:gd name="connsiteX5" fmla="*/ 688492 w 753934"/>
                <a:gd name="connsiteY5" fmla="*/ 284897 h 964530"/>
                <a:gd name="connsiteX6" fmla="*/ 736783 w 753934"/>
                <a:gd name="connsiteY6" fmla="*/ 229391 h 964530"/>
                <a:gd name="connsiteX7" fmla="*/ 753934 w 753934"/>
                <a:gd name="connsiteY7" fmla="*/ 179177 h 964530"/>
                <a:gd name="connsiteX8" fmla="*/ 751594 w 753934"/>
                <a:gd name="connsiteY8" fmla="*/ 130969 h 964530"/>
                <a:gd name="connsiteX9" fmla="*/ 745606 w 753934"/>
                <a:gd name="connsiteY9" fmla="*/ 31003 h 964530"/>
                <a:gd name="connsiteX10" fmla="*/ 588237 w 753934"/>
                <a:gd name="connsiteY10" fmla="*/ 33308 h 964530"/>
                <a:gd name="connsiteX11" fmla="*/ 533399 w 753934"/>
                <a:gd name="connsiteY11" fmla="*/ 0 h 964530"/>
                <a:gd name="connsiteX12" fmla="*/ 206 w 753934"/>
                <a:gd name="connsiteY12" fmla="*/ 1195 h 964530"/>
                <a:gd name="connsiteX0" fmla="*/ 206 w 753934"/>
                <a:gd name="connsiteY0" fmla="*/ 1195 h 964530"/>
                <a:gd name="connsiteX1" fmla="*/ 437 w 753934"/>
                <a:gd name="connsiteY1" fmla="*/ 964530 h 964530"/>
                <a:gd name="connsiteX2" fmla="*/ 414032 w 753934"/>
                <a:gd name="connsiteY2" fmla="*/ 962225 h 964530"/>
                <a:gd name="connsiteX3" fmla="*/ 436918 w 753934"/>
                <a:gd name="connsiteY3" fmla="*/ 660288 h 964530"/>
                <a:gd name="connsiteX4" fmla="*/ 602024 w 753934"/>
                <a:gd name="connsiteY4" fmla="*/ 430246 h 964530"/>
                <a:gd name="connsiteX5" fmla="*/ 688492 w 753934"/>
                <a:gd name="connsiteY5" fmla="*/ 284897 h 964530"/>
                <a:gd name="connsiteX6" fmla="*/ 739234 w 753934"/>
                <a:gd name="connsiteY6" fmla="*/ 224609 h 964530"/>
                <a:gd name="connsiteX7" fmla="*/ 753934 w 753934"/>
                <a:gd name="connsiteY7" fmla="*/ 179177 h 964530"/>
                <a:gd name="connsiteX8" fmla="*/ 751594 w 753934"/>
                <a:gd name="connsiteY8" fmla="*/ 130969 h 964530"/>
                <a:gd name="connsiteX9" fmla="*/ 745606 w 753934"/>
                <a:gd name="connsiteY9" fmla="*/ 31003 h 964530"/>
                <a:gd name="connsiteX10" fmla="*/ 588237 w 753934"/>
                <a:gd name="connsiteY10" fmla="*/ 33308 h 964530"/>
                <a:gd name="connsiteX11" fmla="*/ 533399 w 753934"/>
                <a:gd name="connsiteY11" fmla="*/ 0 h 964530"/>
                <a:gd name="connsiteX12" fmla="*/ 206 w 753934"/>
                <a:gd name="connsiteY12" fmla="*/ 1195 h 964530"/>
                <a:gd name="connsiteX0" fmla="*/ 206 w 753934"/>
                <a:gd name="connsiteY0" fmla="*/ 1195 h 964530"/>
                <a:gd name="connsiteX1" fmla="*/ 437 w 753934"/>
                <a:gd name="connsiteY1" fmla="*/ 964530 h 964530"/>
                <a:gd name="connsiteX2" fmla="*/ 414032 w 753934"/>
                <a:gd name="connsiteY2" fmla="*/ 962225 h 964530"/>
                <a:gd name="connsiteX3" fmla="*/ 436918 w 753934"/>
                <a:gd name="connsiteY3" fmla="*/ 660288 h 964530"/>
                <a:gd name="connsiteX4" fmla="*/ 602024 w 753934"/>
                <a:gd name="connsiteY4" fmla="*/ 430246 h 964530"/>
                <a:gd name="connsiteX5" fmla="*/ 688492 w 753934"/>
                <a:gd name="connsiteY5" fmla="*/ 284897 h 964530"/>
                <a:gd name="connsiteX6" fmla="*/ 739234 w 753934"/>
                <a:gd name="connsiteY6" fmla="*/ 224609 h 964530"/>
                <a:gd name="connsiteX7" fmla="*/ 753934 w 753934"/>
                <a:gd name="connsiteY7" fmla="*/ 188741 h 964530"/>
                <a:gd name="connsiteX8" fmla="*/ 751594 w 753934"/>
                <a:gd name="connsiteY8" fmla="*/ 130969 h 964530"/>
                <a:gd name="connsiteX9" fmla="*/ 745606 w 753934"/>
                <a:gd name="connsiteY9" fmla="*/ 31003 h 964530"/>
                <a:gd name="connsiteX10" fmla="*/ 588237 w 753934"/>
                <a:gd name="connsiteY10" fmla="*/ 33308 h 964530"/>
                <a:gd name="connsiteX11" fmla="*/ 533399 w 753934"/>
                <a:gd name="connsiteY11" fmla="*/ 0 h 964530"/>
                <a:gd name="connsiteX12" fmla="*/ 206 w 753934"/>
                <a:gd name="connsiteY12" fmla="*/ 1195 h 96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934" h="964530">
                  <a:moveTo>
                    <a:pt x="206" y="1195"/>
                  </a:moveTo>
                  <a:cubicBezTo>
                    <a:pt x="-588" y="325045"/>
                    <a:pt x="1231" y="640680"/>
                    <a:pt x="437" y="964530"/>
                  </a:cubicBezTo>
                  <a:lnTo>
                    <a:pt x="414032" y="962225"/>
                  </a:lnTo>
                  <a:lnTo>
                    <a:pt x="436918" y="660288"/>
                  </a:lnTo>
                  <a:cubicBezTo>
                    <a:pt x="485420" y="587592"/>
                    <a:pt x="553522" y="502942"/>
                    <a:pt x="602024" y="430246"/>
                  </a:cubicBezTo>
                  <a:lnTo>
                    <a:pt x="688492" y="284897"/>
                  </a:lnTo>
                  <a:lnTo>
                    <a:pt x="739234" y="224609"/>
                  </a:lnTo>
                  <a:lnTo>
                    <a:pt x="753934" y="188741"/>
                  </a:lnTo>
                  <a:lnTo>
                    <a:pt x="751594" y="130969"/>
                  </a:lnTo>
                  <a:lnTo>
                    <a:pt x="745606" y="31003"/>
                  </a:lnTo>
                  <a:lnTo>
                    <a:pt x="588237" y="33308"/>
                  </a:lnTo>
                  <a:lnTo>
                    <a:pt x="533399" y="0"/>
                  </a:lnTo>
                  <a:lnTo>
                    <a:pt x="206" y="119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8" name="フリーフォーム 260">
              <a:extLst>
                <a:ext uri="{FF2B5EF4-FFF2-40B4-BE49-F238E27FC236}">
                  <a16:creationId xmlns:a16="http://schemas.microsoft.com/office/drawing/2014/main" id="{5FE487E9-0946-5317-6EF9-36AE5D056A02}"/>
                </a:ext>
              </a:extLst>
            </p:cNvPr>
            <p:cNvSpPr/>
            <p:nvPr/>
          </p:nvSpPr>
          <p:spPr bwMode="auto">
            <a:xfrm>
              <a:off x="7922840" y="2252955"/>
              <a:ext cx="196348" cy="330187"/>
            </a:xfrm>
            <a:custGeom>
              <a:avLst/>
              <a:gdLst>
                <a:gd name="connsiteX0" fmla="*/ 0 w 326231"/>
                <a:gd name="connsiteY0" fmla="*/ 0 h 466725"/>
                <a:gd name="connsiteX1" fmla="*/ 300038 w 326231"/>
                <a:gd name="connsiteY1" fmla="*/ 35718 h 466725"/>
                <a:gd name="connsiteX2" fmla="*/ 326231 w 326231"/>
                <a:gd name="connsiteY2" fmla="*/ 107156 h 466725"/>
                <a:gd name="connsiteX3" fmla="*/ 316706 w 326231"/>
                <a:gd name="connsiteY3" fmla="*/ 459581 h 466725"/>
                <a:gd name="connsiteX4" fmla="*/ 2381 w 326231"/>
                <a:gd name="connsiteY4" fmla="*/ 466725 h 466725"/>
                <a:gd name="connsiteX5" fmla="*/ 0 w 326231"/>
                <a:gd name="connsiteY5" fmla="*/ 0 h 466725"/>
                <a:gd name="connsiteX0" fmla="*/ 0 w 326231"/>
                <a:gd name="connsiteY0" fmla="*/ 0 h 541424"/>
                <a:gd name="connsiteX1" fmla="*/ 300038 w 326231"/>
                <a:gd name="connsiteY1" fmla="*/ 35718 h 541424"/>
                <a:gd name="connsiteX2" fmla="*/ 326231 w 326231"/>
                <a:gd name="connsiteY2" fmla="*/ 107156 h 541424"/>
                <a:gd name="connsiteX3" fmla="*/ 321631 w 326231"/>
                <a:gd name="connsiteY3" fmla="*/ 541372 h 541424"/>
                <a:gd name="connsiteX4" fmla="*/ 2381 w 326231"/>
                <a:gd name="connsiteY4" fmla="*/ 466725 h 541424"/>
                <a:gd name="connsiteX5" fmla="*/ 0 w 326231"/>
                <a:gd name="connsiteY5" fmla="*/ 0 h 541424"/>
                <a:gd name="connsiteX0" fmla="*/ 0 w 326231"/>
                <a:gd name="connsiteY0" fmla="*/ 0 h 573915"/>
                <a:gd name="connsiteX1" fmla="*/ 300038 w 326231"/>
                <a:gd name="connsiteY1" fmla="*/ 35718 h 573915"/>
                <a:gd name="connsiteX2" fmla="*/ 326231 w 326231"/>
                <a:gd name="connsiteY2" fmla="*/ 107156 h 573915"/>
                <a:gd name="connsiteX3" fmla="*/ 321631 w 326231"/>
                <a:gd name="connsiteY3" fmla="*/ 541372 h 573915"/>
                <a:gd name="connsiteX4" fmla="*/ 136198 w 326231"/>
                <a:gd name="connsiteY4" fmla="*/ 540544 h 573915"/>
                <a:gd name="connsiteX5" fmla="*/ 2381 w 326231"/>
                <a:gd name="connsiteY5" fmla="*/ 466725 h 573915"/>
                <a:gd name="connsiteX6" fmla="*/ 0 w 326231"/>
                <a:gd name="connsiteY6" fmla="*/ 0 h 573915"/>
                <a:gd name="connsiteX0" fmla="*/ 0 w 326231"/>
                <a:gd name="connsiteY0" fmla="*/ 0 h 573915"/>
                <a:gd name="connsiteX1" fmla="*/ 300038 w 326231"/>
                <a:gd name="connsiteY1" fmla="*/ 35718 h 573915"/>
                <a:gd name="connsiteX2" fmla="*/ 326231 w 326231"/>
                <a:gd name="connsiteY2" fmla="*/ 107156 h 573915"/>
                <a:gd name="connsiteX3" fmla="*/ 321631 w 326231"/>
                <a:gd name="connsiteY3" fmla="*/ 541372 h 573915"/>
                <a:gd name="connsiteX4" fmla="*/ 136198 w 326231"/>
                <a:gd name="connsiteY4" fmla="*/ 540544 h 573915"/>
                <a:gd name="connsiteX5" fmla="*/ 131274 w 326231"/>
                <a:gd name="connsiteY5" fmla="*/ 474089 h 573915"/>
                <a:gd name="connsiteX6" fmla="*/ 2381 w 326231"/>
                <a:gd name="connsiteY6" fmla="*/ 466725 h 573915"/>
                <a:gd name="connsiteX7" fmla="*/ 0 w 326231"/>
                <a:gd name="connsiteY7" fmla="*/ 0 h 573915"/>
                <a:gd name="connsiteX0" fmla="*/ 0 w 326231"/>
                <a:gd name="connsiteY0" fmla="*/ 0 h 573915"/>
                <a:gd name="connsiteX1" fmla="*/ 300038 w 326231"/>
                <a:gd name="connsiteY1" fmla="*/ 35718 h 573915"/>
                <a:gd name="connsiteX2" fmla="*/ 326231 w 326231"/>
                <a:gd name="connsiteY2" fmla="*/ 107156 h 573915"/>
                <a:gd name="connsiteX3" fmla="*/ 321631 w 326231"/>
                <a:gd name="connsiteY3" fmla="*/ 541372 h 573915"/>
                <a:gd name="connsiteX4" fmla="*/ 136198 w 326231"/>
                <a:gd name="connsiteY4" fmla="*/ 540544 h 573915"/>
                <a:gd name="connsiteX5" fmla="*/ 131274 w 326231"/>
                <a:gd name="connsiteY5" fmla="*/ 474089 h 573915"/>
                <a:gd name="connsiteX6" fmla="*/ 2381 w 326231"/>
                <a:gd name="connsiteY6" fmla="*/ 466725 h 573915"/>
                <a:gd name="connsiteX7" fmla="*/ 0 w 326231"/>
                <a:gd name="connsiteY7" fmla="*/ 0 h 573915"/>
                <a:gd name="connsiteX0" fmla="*/ 0 w 326231"/>
                <a:gd name="connsiteY0" fmla="*/ 0 h 541372"/>
                <a:gd name="connsiteX1" fmla="*/ 300038 w 326231"/>
                <a:gd name="connsiteY1" fmla="*/ 35718 h 541372"/>
                <a:gd name="connsiteX2" fmla="*/ 326231 w 326231"/>
                <a:gd name="connsiteY2" fmla="*/ 107156 h 541372"/>
                <a:gd name="connsiteX3" fmla="*/ 321631 w 326231"/>
                <a:gd name="connsiteY3" fmla="*/ 541372 h 541372"/>
                <a:gd name="connsiteX4" fmla="*/ 136198 w 326231"/>
                <a:gd name="connsiteY4" fmla="*/ 540544 h 541372"/>
                <a:gd name="connsiteX5" fmla="*/ 131274 w 326231"/>
                <a:gd name="connsiteY5" fmla="*/ 474089 h 541372"/>
                <a:gd name="connsiteX6" fmla="*/ 2381 w 326231"/>
                <a:gd name="connsiteY6" fmla="*/ 466725 h 541372"/>
                <a:gd name="connsiteX7" fmla="*/ 0 w 326231"/>
                <a:gd name="connsiteY7" fmla="*/ 0 h 541372"/>
                <a:gd name="connsiteX0" fmla="*/ 0 w 326231"/>
                <a:gd name="connsiteY0" fmla="*/ 0 h 541372"/>
                <a:gd name="connsiteX1" fmla="*/ 300038 w 326231"/>
                <a:gd name="connsiteY1" fmla="*/ 35718 h 541372"/>
                <a:gd name="connsiteX2" fmla="*/ 326231 w 326231"/>
                <a:gd name="connsiteY2" fmla="*/ 107156 h 541372"/>
                <a:gd name="connsiteX3" fmla="*/ 321631 w 326231"/>
                <a:gd name="connsiteY3" fmla="*/ 541372 h 541372"/>
                <a:gd name="connsiteX4" fmla="*/ 136198 w 326231"/>
                <a:gd name="connsiteY4" fmla="*/ 540544 h 541372"/>
                <a:gd name="connsiteX5" fmla="*/ 131274 w 326231"/>
                <a:gd name="connsiteY5" fmla="*/ 474089 h 541372"/>
                <a:gd name="connsiteX6" fmla="*/ 2381 w 326231"/>
                <a:gd name="connsiteY6" fmla="*/ 466725 h 541372"/>
                <a:gd name="connsiteX7" fmla="*/ 0 w 326231"/>
                <a:gd name="connsiteY7" fmla="*/ 0 h 541372"/>
                <a:gd name="connsiteX0" fmla="*/ 3855 w 330086"/>
                <a:gd name="connsiteY0" fmla="*/ 0 h 541372"/>
                <a:gd name="connsiteX1" fmla="*/ 303893 w 330086"/>
                <a:gd name="connsiteY1" fmla="*/ 35718 h 541372"/>
                <a:gd name="connsiteX2" fmla="*/ 330086 w 330086"/>
                <a:gd name="connsiteY2" fmla="*/ 107156 h 541372"/>
                <a:gd name="connsiteX3" fmla="*/ 325486 w 330086"/>
                <a:gd name="connsiteY3" fmla="*/ 541372 h 541372"/>
                <a:gd name="connsiteX4" fmla="*/ 140053 w 330086"/>
                <a:gd name="connsiteY4" fmla="*/ 540544 h 541372"/>
                <a:gd name="connsiteX5" fmla="*/ 135129 w 330086"/>
                <a:gd name="connsiteY5" fmla="*/ 474089 h 541372"/>
                <a:gd name="connsiteX6" fmla="*/ 80 w 330086"/>
                <a:gd name="connsiteY6" fmla="*/ 469281 h 541372"/>
                <a:gd name="connsiteX7" fmla="*/ 3855 w 330086"/>
                <a:gd name="connsiteY7" fmla="*/ 0 h 541372"/>
                <a:gd name="connsiteX0" fmla="*/ 3855 w 330086"/>
                <a:gd name="connsiteY0" fmla="*/ 0 h 541372"/>
                <a:gd name="connsiteX1" fmla="*/ 303893 w 330086"/>
                <a:gd name="connsiteY1" fmla="*/ 35718 h 541372"/>
                <a:gd name="connsiteX2" fmla="*/ 330086 w 330086"/>
                <a:gd name="connsiteY2" fmla="*/ 107156 h 541372"/>
                <a:gd name="connsiteX3" fmla="*/ 325486 w 330086"/>
                <a:gd name="connsiteY3" fmla="*/ 541372 h 541372"/>
                <a:gd name="connsiteX4" fmla="*/ 140053 w 330086"/>
                <a:gd name="connsiteY4" fmla="*/ 540544 h 541372"/>
                <a:gd name="connsiteX5" fmla="*/ 138822 w 330086"/>
                <a:gd name="connsiteY5" fmla="*/ 471533 h 541372"/>
                <a:gd name="connsiteX6" fmla="*/ 80 w 330086"/>
                <a:gd name="connsiteY6" fmla="*/ 469281 h 541372"/>
                <a:gd name="connsiteX7" fmla="*/ 3855 w 330086"/>
                <a:gd name="connsiteY7" fmla="*/ 0 h 541372"/>
                <a:gd name="connsiteX0" fmla="*/ 6293 w 332524"/>
                <a:gd name="connsiteY0" fmla="*/ 0 h 541372"/>
                <a:gd name="connsiteX1" fmla="*/ 306331 w 332524"/>
                <a:gd name="connsiteY1" fmla="*/ 35718 h 541372"/>
                <a:gd name="connsiteX2" fmla="*/ 332524 w 332524"/>
                <a:gd name="connsiteY2" fmla="*/ 107156 h 541372"/>
                <a:gd name="connsiteX3" fmla="*/ 327924 w 332524"/>
                <a:gd name="connsiteY3" fmla="*/ 541372 h 541372"/>
                <a:gd name="connsiteX4" fmla="*/ 142491 w 332524"/>
                <a:gd name="connsiteY4" fmla="*/ 540544 h 541372"/>
                <a:gd name="connsiteX5" fmla="*/ 141260 w 332524"/>
                <a:gd name="connsiteY5" fmla="*/ 471533 h 541372"/>
                <a:gd name="connsiteX6" fmla="*/ 56 w 332524"/>
                <a:gd name="connsiteY6" fmla="*/ 471837 h 541372"/>
                <a:gd name="connsiteX7" fmla="*/ 6293 w 332524"/>
                <a:gd name="connsiteY7" fmla="*/ 0 h 541372"/>
                <a:gd name="connsiteX0" fmla="*/ 2645 w 332569"/>
                <a:gd name="connsiteY0" fmla="*/ 0 h 536260"/>
                <a:gd name="connsiteX1" fmla="*/ 306376 w 332569"/>
                <a:gd name="connsiteY1" fmla="*/ 30606 h 536260"/>
                <a:gd name="connsiteX2" fmla="*/ 332569 w 332569"/>
                <a:gd name="connsiteY2" fmla="*/ 102044 h 536260"/>
                <a:gd name="connsiteX3" fmla="*/ 327969 w 332569"/>
                <a:gd name="connsiteY3" fmla="*/ 536260 h 536260"/>
                <a:gd name="connsiteX4" fmla="*/ 142536 w 332569"/>
                <a:gd name="connsiteY4" fmla="*/ 535432 h 536260"/>
                <a:gd name="connsiteX5" fmla="*/ 141305 w 332569"/>
                <a:gd name="connsiteY5" fmla="*/ 466421 h 536260"/>
                <a:gd name="connsiteX6" fmla="*/ 101 w 332569"/>
                <a:gd name="connsiteY6" fmla="*/ 466725 h 536260"/>
                <a:gd name="connsiteX7" fmla="*/ 2645 w 332569"/>
                <a:gd name="connsiteY7" fmla="*/ 0 h 536260"/>
                <a:gd name="connsiteX0" fmla="*/ 2645 w 332569"/>
                <a:gd name="connsiteY0" fmla="*/ 0 h 536260"/>
                <a:gd name="connsiteX1" fmla="*/ 297797 w 332569"/>
                <a:gd name="connsiteY1" fmla="*/ 30606 h 536260"/>
                <a:gd name="connsiteX2" fmla="*/ 332569 w 332569"/>
                <a:gd name="connsiteY2" fmla="*/ 102044 h 536260"/>
                <a:gd name="connsiteX3" fmla="*/ 327969 w 332569"/>
                <a:gd name="connsiteY3" fmla="*/ 536260 h 536260"/>
                <a:gd name="connsiteX4" fmla="*/ 142536 w 332569"/>
                <a:gd name="connsiteY4" fmla="*/ 535432 h 536260"/>
                <a:gd name="connsiteX5" fmla="*/ 141305 w 332569"/>
                <a:gd name="connsiteY5" fmla="*/ 466421 h 536260"/>
                <a:gd name="connsiteX6" fmla="*/ 101 w 332569"/>
                <a:gd name="connsiteY6" fmla="*/ 466725 h 536260"/>
                <a:gd name="connsiteX7" fmla="*/ 2645 w 332569"/>
                <a:gd name="connsiteY7" fmla="*/ 0 h 536260"/>
                <a:gd name="connsiteX0" fmla="*/ 2645 w 328379"/>
                <a:gd name="connsiteY0" fmla="*/ 0 h 536260"/>
                <a:gd name="connsiteX1" fmla="*/ 297797 w 328379"/>
                <a:gd name="connsiteY1" fmla="*/ 30606 h 536260"/>
                <a:gd name="connsiteX2" fmla="*/ 327667 w 328379"/>
                <a:gd name="connsiteY2" fmla="*/ 120538 h 536260"/>
                <a:gd name="connsiteX3" fmla="*/ 327969 w 328379"/>
                <a:gd name="connsiteY3" fmla="*/ 536260 h 536260"/>
                <a:gd name="connsiteX4" fmla="*/ 142536 w 328379"/>
                <a:gd name="connsiteY4" fmla="*/ 535432 h 536260"/>
                <a:gd name="connsiteX5" fmla="*/ 141305 w 328379"/>
                <a:gd name="connsiteY5" fmla="*/ 466421 h 536260"/>
                <a:gd name="connsiteX6" fmla="*/ 101 w 328379"/>
                <a:gd name="connsiteY6" fmla="*/ 466725 h 536260"/>
                <a:gd name="connsiteX7" fmla="*/ 2645 w 328379"/>
                <a:gd name="connsiteY7" fmla="*/ 0 h 536260"/>
                <a:gd name="connsiteX0" fmla="*/ 2645 w 327667"/>
                <a:gd name="connsiteY0" fmla="*/ 0 h 552288"/>
                <a:gd name="connsiteX1" fmla="*/ 297797 w 327667"/>
                <a:gd name="connsiteY1" fmla="*/ 30606 h 552288"/>
                <a:gd name="connsiteX2" fmla="*/ 327667 w 327667"/>
                <a:gd name="connsiteY2" fmla="*/ 120538 h 552288"/>
                <a:gd name="connsiteX3" fmla="*/ 324292 w 327667"/>
                <a:gd name="connsiteY3" fmla="*/ 552288 h 552288"/>
                <a:gd name="connsiteX4" fmla="*/ 142536 w 327667"/>
                <a:gd name="connsiteY4" fmla="*/ 535432 h 552288"/>
                <a:gd name="connsiteX5" fmla="*/ 141305 w 327667"/>
                <a:gd name="connsiteY5" fmla="*/ 466421 h 552288"/>
                <a:gd name="connsiteX6" fmla="*/ 101 w 327667"/>
                <a:gd name="connsiteY6" fmla="*/ 466725 h 552288"/>
                <a:gd name="connsiteX7" fmla="*/ 2645 w 327667"/>
                <a:gd name="connsiteY7" fmla="*/ 0 h 552288"/>
                <a:gd name="connsiteX0" fmla="*/ 2645 w 327667"/>
                <a:gd name="connsiteY0" fmla="*/ 0 h 552288"/>
                <a:gd name="connsiteX1" fmla="*/ 297797 w 327667"/>
                <a:gd name="connsiteY1" fmla="*/ 30606 h 552288"/>
                <a:gd name="connsiteX2" fmla="*/ 327667 w 327667"/>
                <a:gd name="connsiteY2" fmla="*/ 120538 h 552288"/>
                <a:gd name="connsiteX3" fmla="*/ 324292 w 327667"/>
                <a:gd name="connsiteY3" fmla="*/ 552288 h 552288"/>
                <a:gd name="connsiteX4" fmla="*/ 144987 w 327667"/>
                <a:gd name="connsiteY4" fmla="*/ 550227 h 552288"/>
                <a:gd name="connsiteX5" fmla="*/ 141305 w 327667"/>
                <a:gd name="connsiteY5" fmla="*/ 466421 h 552288"/>
                <a:gd name="connsiteX6" fmla="*/ 101 w 327667"/>
                <a:gd name="connsiteY6" fmla="*/ 466725 h 552288"/>
                <a:gd name="connsiteX7" fmla="*/ 2645 w 327667"/>
                <a:gd name="connsiteY7" fmla="*/ 0 h 552288"/>
                <a:gd name="connsiteX0" fmla="*/ 2645 w 327667"/>
                <a:gd name="connsiteY0" fmla="*/ 0 h 552288"/>
                <a:gd name="connsiteX1" fmla="*/ 297797 w 327667"/>
                <a:gd name="connsiteY1" fmla="*/ 30606 h 552288"/>
                <a:gd name="connsiteX2" fmla="*/ 327667 w 327667"/>
                <a:gd name="connsiteY2" fmla="*/ 120538 h 552288"/>
                <a:gd name="connsiteX3" fmla="*/ 324292 w 327667"/>
                <a:gd name="connsiteY3" fmla="*/ 552288 h 552288"/>
                <a:gd name="connsiteX4" fmla="*/ 144987 w 327667"/>
                <a:gd name="connsiteY4" fmla="*/ 550227 h 552288"/>
                <a:gd name="connsiteX5" fmla="*/ 146207 w 327667"/>
                <a:gd name="connsiteY5" fmla="*/ 476284 h 552288"/>
                <a:gd name="connsiteX6" fmla="*/ 101 w 327667"/>
                <a:gd name="connsiteY6" fmla="*/ 466725 h 552288"/>
                <a:gd name="connsiteX7" fmla="*/ 2645 w 327667"/>
                <a:gd name="connsiteY7" fmla="*/ 0 h 552288"/>
                <a:gd name="connsiteX0" fmla="*/ 1458 w 326480"/>
                <a:gd name="connsiteY0" fmla="*/ 0 h 552288"/>
                <a:gd name="connsiteX1" fmla="*/ 296610 w 326480"/>
                <a:gd name="connsiteY1" fmla="*/ 30606 h 552288"/>
                <a:gd name="connsiteX2" fmla="*/ 326480 w 326480"/>
                <a:gd name="connsiteY2" fmla="*/ 120538 h 552288"/>
                <a:gd name="connsiteX3" fmla="*/ 323105 w 326480"/>
                <a:gd name="connsiteY3" fmla="*/ 552288 h 552288"/>
                <a:gd name="connsiteX4" fmla="*/ 143800 w 326480"/>
                <a:gd name="connsiteY4" fmla="*/ 550227 h 552288"/>
                <a:gd name="connsiteX5" fmla="*/ 145020 w 326480"/>
                <a:gd name="connsiteY5" fmla="*/ 476284 h 552288"/>
                <a:gd name="connsiteX6" fmla="*/ 139 w 326480"/>
                <a:gd name="connsiteY6" fmla="*/ 477821 h 552288"/>
                <a:gd name="connsiteX7" fmla="*/ 1458 w 326480"/>
                <a:gd name="connsiteY7" fmla="*/ 0 h 552288"/>
                <a:gd name="connsiteX0" fmla="*/ 2646 w 326443"/>
                <a:gd name="connsiteY0" fmla="*/ 0 h 552288"/>
                <a:gd name="connsiteX1" fmla="*/ 296573 w 326443"/>
                <a:gd name="connsiteY1" fmla="*/ 30606 h 552288"/>
                <a:gd name="connsiteX2" fmla="*/ 326443 w 326443"/>
                <a:gd name="connsiteY2" fmla="*/ 120538 h 552288"/>
                <a:gd name="connsiteX3" fmla="*/ 323068 w 326443"/>
                <a:gd name="connsiteY3" fmla="*/ 552288 h 552288"/>
                <a:gd name="connsiteX4" fmla="*/ 143763 w 326443"/>
                <a:gd name="connsiteY4" fmla="*/ 550227 h 552288"/>
                <a:gd name="connsiteX5" fmla="*/ 144983 w 326443"/>
                <a:gd name="connsiteY5" fmla="*/ 476284 h 552288"/>
                <a:gd name="connsiteX6" fmla="*/ 102 w 326443"/>
                <a:gd name="connsiteY6" fmla="*/ 477821 h 552288"/>
                <a:gd name="connsiteX7" fmla="*/ 2646 w 326443"/>
                <a:gd name="connsiteY7" fmla="*/ 0 h 55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43" h="552288">
                  <a:moveTo>
                    <a:pt x="2646" y="0"/>
                  </a:moveTo>
                  <a:lnTo>
                    <a:pt x="296573" y="30606"/>
                  </a:lnTo>
                  <a:cubicBezTo>
                    <a:pt x="305304" y="54419"/>
                    <a:pt x="317712" y="96725"/>
                    <a:pt x="326443" y="120538"/>
                  </a:cubicBezTo>
                  <a:cubicBezTo>
                    <a:pt x="324910" y="265277"/>
                    <a:pt x="324601" y="407549"/>
                    <a:pt x="323068" y="552288"/>
                  </a:cubicBezTo>
                  <a:lnTo>
                    <a:pt x="143763" y="550227"/>
                  </a:lnTo>
                  <a:cubicBezTo>
                    <a:pt x="143353" y="527223"/>
                    <a:pt x="145393" y="499288"/>
                    <a:pt x="144983" y="476284"/>
                  </a:cubicBezTo>
                  <a:lnTo>
                    <a:pt x="102" y="477821"/>
                  </a:lnTo>
                  <a:cubicBezTo>
                    <a:pt x="-692" y="324627"/>
                    <a:pt x="3440" y="160337"/>
                    <a:pt x="2646"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9" name="フリーフォーム 263">
              <a:extLst>
                <a:ext uri="{FF2B5EF4-FFF2-40B4-BE49-F238E27FC236}">
                  <a16:creationId xmlns:a16="http://schemas.microsoft.com/office/drawing/2014/main" id="{E5D1C959-33C5-16FF-C221-4FA3ABF156CD}"/>
                </a:ext>
              </a:extLst>
            </p:cNvPr>
            <p:cNvSpPr/>
            <p:nvPr/>
          </p:nvSpPr>
          <p:spPr bwMode="auto">
            <a:xfrm>
              <a:off x="7665675" y="3769266"/>
              <a:ext cx="450085" cy="358102"/>
            </a:xfrm>
            <a:custGeom>
              <a:avLst/>
              <a:gdLst>
                <a:gd name="connsiteX0" fmla="*/ 2382 w 779560"/>
                <a:gd name="connsiteY0" fmla="*/ 135731 h 621506"/>
                <a:gd name="connsiteX1" fmla="*/ 376238 w 779560"/>
                <a:gd name="connsiteY1" fmla="*/ 142875 h 621506"/>
                <a:gd name="connsiteX2" fmla="*/ 388144 w 779560"/>
                <a:gd name="connsiteY2" fmla="*/ 50006 h 621506"/>
                <a:gd name="connsiteX3" fmla="*/ 395288 w 779560"/>
                <a:gd name="connsiteY3" fmla="*/ 2381 h 621506"/>
                <a:gd name="connsiteX4" fmla="*/ 759619 w 779560"/>
                <a:gd name="connsiteY4" fmla="*/ 0 h 621506"/>
                <a:gd name="connsiteX5" fmla="*/ 757238 w 779560"/>
                <a:gd name="connsiteY5" fmla="*/ 192881 h 621506"/>
                <a:gd name="connsiteX6" fmla="*/ 645319 w 779560"/>
                <a:gd name="connsiteY6" fmla="*/ 502443 h 621506"/>
                <a:gd name="connsiteX7" fmla="*/ 457200 w 779560"/>
                <a:gd name="connsiteY7" fmla="*/ 497681 h 621506"/>
                <a:gd name="connsiteX8" fmla="*/ 459582 w 779560"/>
                <a:gd name="connsiteY8" fmla="*/ 533400 h 621506"/>
                <a:gd name="connsiteX9" fmla="*/ 290513 w 779560"/>
                <a:gd name="connsiteY9" fmla="*/ 535781 h 621506"/>
                <a:gd name="connsiteX10" fmla="*/ 223838 w 779560"/>
                <a:gd name="connsiteY10" fmla="*/ 621506 h 621506"/>
                <a:gd name="connsiteX11" fmla="*/ 152400 w 779560"/>
                <a:gd name="connsiteY11" fmla="*/ 614362 h 621506"/>
                <a:gd name="connsiteX12" fmla="*/ 147638 w 779560"/>
                <a:gd name="connsiteY12" fmla="*/ 404812 h 621506"/>
                <a:gd name="connsiteX13" fmla="*/ 0 w 779560"/>
                <a:gd name="connsiteY13" fmla="*/ 402431 h 621506"/>
                <a:gd name="connsiteX14" fmla="*/ 2382 w 779560"/>
                <a:gd name="connsiteY14" fmla="*/ 135731 h 621506"/>
                <a:gd name="connsiteX0" fmla="*/ 2382 w 759619"/>
                <a:gd name="connsiteY0" fmla="*/ 135731 h 621506"/>
                <a:gd name="connsiteX1" fmla="*/ 376238 w 759619"/>
                <a:gd name="connsiteY1" fmla="*/ 142875 h 621506"/>
                <a:gd name="connsiteX2" fmla="*/ 388144 w 759619"/>
                <a:gd name="connsiteY2" fmla="*/ 50006 h 621506"/>
                <a:gd name="connsiteX3" fmla="*/ 395288 w 759619"/>
                <a:gd name="connsiteY3" fmla="*/ 2381 h 621506"/>
                <a:gd name="connsiteX4" fmla="*/ 759619 w 759619"/>
                <a:gd name="connsiteY4" fmla="*/ 0 h 621506"/>
                <a:gd name="connsiteX5" fmla="*/ 757238 w 759619"/>
                <a:gd name="connsiteY5" fmla="*/ 192881 h 621506"/>
                <a:gd name="connsiteX6" fmla="*/ 645319 w 759619"/>
                <a:gd name="connsiteY6" fmla="*/ 502443 h 621506"/>
                <a:gd name="connsiteX7" fmla="*/ 457200 w 759619"/>
                <a:gd name="connsiteY7" fmla="*/ 497681 h 621506"/>
                <a:gd name="connsiteX8" fmla="*/ 459582 w 759619"/>
                <a:gd name="connsiteY8" fmla="*/ 533400 h 621506"/>
                <a:gd name="connsiteX9" fmla="*/ 290513 w 759619"/>
                <a:gd name="connsiteY9" fmla="*/ 535781 h 621506"/>
                <a:gd name="connsiteX10" fmla="*/ 223838 w 759619"/>
                <a:gd name="connsiteY10" fmla="*/ 621506 h 621506"/>
                <a:gd name="connsiteX11" fmla="*/ 152400 w 759619"/>
                <a:gd name="connsiteY11" fmla="*/ 614362 h 621506"/>
                <a:gd name="connsiteX12" fmla="*/ 147638 w 759619"/>
                <a:gd name="connsiteY12" fmla="*/ 404812 h 621506"/>
                <a:gd name="connsiteX13" fmla="*/ 0 w 759619"/>
                <a:gd name="connsiteY13" fmla="*/ 402431 h 621506"/>
                <a:gd name="connsiteX14" fmla="*/ 2382 w 759619"/>
                <a:gd name="connsiteY14" fmla="*/ 135731 h 621506"/>
                <a:gd name="connsiteX0" fmla="*/ 2382 w 759619"/>
                <a:gd name="connsiteY0" fmla="*/ 135731 h 621506"/>
                <a:gd name="connsiteX1" fmla="*/ 376238 w 759619"/>
                <a:gd name="connsiteY1" fmla="*/ 142875 h 621506"/>
                <a:gd name="connsiteX2" fmla="*/ 388144 w 759619"/>
                <a:gd name="connsiteY2" fmla="*/ 50006 h 621506"/>
                <a:gd name="connsiteX3" fmla="*/ 395288 w 759619"/>
                <a:gd name="connsiteY3" fmla="*/ 2381 h 621506"/>
                <a:gd name="connsiteX4" fmla="*/ 759619 w 759619"/>
                <a:gd name="connsiteY4" fmla="*/ 0 h 621506"/>
                <a:gd name="connsiteX5" fmla="*/ 738276 w 759619"/>
                <a:gd name="connsiteY5" fmla="*/ 192881 h 621506"/>
                <a:gd name="connsiteX6" fmla="*/ 645319 w 759619"/>
                <a:gd name="connsiteY6" fmla="*/ 502443 h 621506"/>
                <a:gd name="connsiteX7" fmla="*/ 457200 w 759619"/>
                <a:gd name="connsiteY7" fmla="*/ 497681 h 621506"/>
                <a:gd name="connsiteX8" fmla="*/ 459582 w 759619"/>
                <a:gd name="connsiteY8" fmla="*/ 533400 h 621506"/>
                <a:gd name="connsiteX9" fmla="*/ 290513 w 759619"/>
                <a:gd name="connsiteY9" fmla="*/ 535781 h 621506"/>
                <a:gd name="connsiteX10" fmla="*/ 223838 w 759619"/>
                <a:gd name="connsiteY10" fmla="*/ 621506 h 621506"/>
                <a:gd name="connsiteX11" fmla="*/ 152400 w 759619"/>
                <a:gd name="connsiteY11" fmla="*/ 614362 h 621506"/>
                <a:gd name="connsiteX12" fmla="*/ 147638 w 759619"/>
                <a:gd name="connsiteY12" fmla="*/ 404812 h 621506"/>
                <a:gd name="connsiteX13" fmla="*/ 0 w 759619"/>
                <a:gd name="connsiteY13" fmla="*/ 402431 h 621506"/>
                <a:gd name="connsiteX14" fmla="*/ 2382 w 759619"/>
                <a:gd name="connsiteY14" fmla="*/ 135731 h 621506"/>
                <a:gd name="connsiteX0" fmla="*/ 2382 w 740657"/>
                <a:gd name="connsiteY0" fmla="*/ 133350 h 619125"/>
                <a:gd name="connsiteX1" fmla="*/ 376238 w 740657"/>
                <a:gd name="connsiteY1" fmla="*/ 140494 h 619125"/>
                <a:gd name="connsiteX2" fmla="*/ 388144 w 740657"/>
                <a:gd name="connsiteY2" fmla="*/ 47625 h 619125"/>
                <a:gd name="connsiteX3" fmla="*/ 395288 w 740657"/>
                <a:gd name="connsiteY3" fmla="*/ 0 h 619125"/>
                <a:gd name="connsiteX4" fmla="*/ 740657 w 740657"/>
                <a:gd name="connsiteY4" fmla="*/ 7080 h 619125"/>
                <a:gd name="connsiteX5" fmla="*/ 738276 w 740657"/>
                <a:gd name="connsiteY5" fmla="*/ 190500 h 619125"/>
                <a:gd name="connsiteX6" fmla="*/ 645319 w 740657"/>
                <a:gd name="connsiteY6" fmla="*/ 500062 h 619125"/>
                <a:gd name="connsiteX7" fmla="*/ 457200 w 740657"/>
                <a:gd name="connsiteY7" fmla="*/ 495300 h 619125"/>
                <a:gd name="connsiteX8" fmla="*/ 459582 w 740657"/>
                <a:gd name="connsiteY8" fmla="*/ 531019 h 619125"/>
                <a:gd name="connsiteX9" fmla="*/ 290513 w 740657"/>
                <a:gd name="connsiteY9" fmla="*/ 533400 h 619125"/>
                <a:gd name="connsiteX10" fmla="*/ 223838 w 740657"/>
                <a:gd name="connsiteY10" fmla="*/ 619125 h 619125"/>
                <a:gd name="connsiteX11" fmla="*/ 152400 w 740657"/>
                <a:gd name="connsiteY11" fmla="*/ 611981 h 619125"/>
                <a:gd name="connsiteX12" fmla="*/ 147638 w 740657"/>
                <a:gd name="connsiteY12" fmla="*/ 402431 h 619125"/>
                <a:gd name="connsiteX13" fmla="*/ 0 w 740657"/>
                <a:gd name="connsiteY13" fmla="*/ 400050 h 619125"/>
                <a:gd name="connsiteX14" fmla="*/ 2382 w 740657"/>
                <a:gd name="connsiteY14" fmla="*/ 133350 h 619125"/>
                <a:gd name="connsiteX0" fmla="*/ 2382 w 740657"/>
                <a:gd name="connsiteY0" fmla="*/ 133350 h 619125"/>
                <a:gd name="connsiteX1" fmla="*/ 376238 w 740657"/>
                <a:gd name="connsiteY1" fmla="*/ 140494 h 619125"/>
                <a:gd name="connsiteX2" fmla="*/ 388144 w 740657"/>
                <a:gd name="connsiteY2" fmla="*/ 47625 h 619125"/>
                <a:gd name="connsiteX3" fmla="*/ 395288 w 740657"/>
                <a:gd name="connsiteY3" fmla="*/ 0 h 619125"/>
                <a:gd name="connsiteX4" fmla="*/ 740657 w 740657"/>
                <a:gd name="connsiteY4" fmla="*/ 7080 h 619125"/>
                <a:gd name="connsiteX5" fmla="*/ 738276 w 740657"/>
                <a:gd name="connsiteY5" fmla="*/ 190500 h 619125"/>
                <a:gd name="connsiteX6" fmla="*/ 645319 w 740657"/>
                <a:gd name="connsiteY6" fmla="*/ 500062 h 619125"/>
                <a:gd name="connsiteX7" fmla="*/ 457200 w 740657"/>
                <a:gd name="connsiteY7" fmla="*/ 495300 h 619125"/>
                <a:gd name="connsiteX8" fmla="*/ 459582 w 740657"/>
                <a:gd name="connsiteY8" fmla="*/ 531019 h 619125"/>
                <a:gd name="connsiteX9" fmla="*/ 290513 w 740657"/>
                <a:gd name="connsiteY9" fmla="*/ 533400 h 619125"/>
                <a:gd name="connsiteX10" fmla="*/ 223838 w 740657"/>
                <a:gd name="connsiteY10" fmla="*/ 619125 h 619125"/>
                <a:gd name="connsiteX11" fmla="*/ 152400 w 740657"/>
                <a:gd name="connsiteY11" fmla="*/ 611981 h 619125"/>
                <a:gd name="connsiteX12" fmla="*/ 154653 w 740657"/>
                <a:gd name="connsiteY12" fmla="*/ 398931 h 619125"/>
                <a:gd name="connsiteX13" fmla="*/ 0 w 740657"/>
                <a:gd name="connsiteY13" fmla="*/ 400050 h 619125"/>
                <a:gd name="connsiteX14" fmla="*/ 2382 w 740657"/>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7080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50018 w 738275"/>
                <a:gd name="connsiteY11" fmla="*/ 611981 h 619125"/>
                <a:gd name="connsiteX12" fmla="*/ 152271 w 738275"/>
                <a:gd name="connsiteY12" fmla="*/ 398931 h 619125"/>
                <a:gd name="connsiteX13" fmla="*/ 1125 w 738275"/>
                <a:gd name="connsiteY13" fmla="*/ 400050 h 619125"/>
                <a:gd name="connsiteX14" fmla="*/ 0 w 738275"/>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7080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50018 w 738275"/>
                <a:gd name="connsiteY11" fmla="*/ 611981 h 619125"/>
                <a:gd name="connsiteX12" fmla="*/ 138242 w 738275"/>
                <a:gd name="connsiteY12" fmla="*/ 398931 h 619125"/>
                <a:gd name="connsiteX13" fmla="*/ 1125 w 738275"/>
                <a:gd name="connsiteY13" fmla="*/ 400050 h 619125"/>
                <a:gd name="connsiteX14" fmla="*/ 0 w 738275"/>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7080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43003 w 738275"/>
                <a:gd name="connsiteY11" fmla="*/ 611981 h 619125"/>
                <a:gd name="connsiteX12" fmla="*/ 138242 w 738275"/>
                <a:gd name="connsiteY12" fmla="*/ 398931 h 619125"/>
                <a:gd name="connsiteX13" fmla="*/ 1125 w 738275"/>
                <a:gd name="connsiteY13" fmla="*/ 400050 h 619125"/>
                <a:gd name="connsiteX14" fmla="*/ 0 w 738275"/>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26183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43003 w 738275"/>
                <a:gd name="connsiteY11" fmla="*/ 611981 h 619125"/>
                <a:gd name="connsiteX12" fmla="*/ 138242 w 738275"/>
                <a:gd name="connsiteY12" fmla="*/ 398931 h 619125"/>
                <a:gd name="connsiteX13" fmla="*/ 1125 w 738275"/>
                <a:gd name="connsiteY13" fmla="*/ 400050 h 619125"/>
                <a:gd name="connsiteX14" fmla="*/ 0 w 738275"/>
                <a:gd name="connsiteY14" fmla="*/ 133350 h 619125"/>
                <a:gd name="connsiteX0" fmla="*/ 0 w 738275"/>
                <a:gd name="connsiteY0" fmla="*/ 107689 h 593464"/>
                <a:gd name="connsiteX1" fmla="*/ 373856 w 738275"/>
                <a:gd name="connsiteY1" fmla="*/ 114833 h 593464"/>
                <a:gd name="connsiteX2" fmla="*/ 385762 w 738275"/>
                <a:gd name="connsiteY2" fmla="*/ 21964 h 593464"/>
                <a:gd name="connsiteX3" fmla="*/ 390448 w 738275"/>
                <a:gd name="connsiteY3" fmla="*/ 2357 h 593464"/>
                <a:gd name="connsiteX4" fmla="*/ 738275 w 738275"/>
                <a:gd name="connsiteY4" fmla="*/ 522 h 593464"/>
                <a:gd name="connsiteX5" fmla="*/ 735894 w 738275"/>
                <a:gd name="connsiteY5" fmla="*/ 164839 h 593464"/>
                <a:gd name="connsiteX6" fmla="*/ 642937 w 738275"/>
                <a:gd name="connsiteY6" fmla="*/ 474401 h 593464"/>
                <a:gd name="connsiteX7" fmla="*/ 454818 w 738275"/>
                <a:gd name="connsiteY7" fmla="*/ 469639 h 593464"/>
                <a:gd name="connsiteX8" fmla="*/ 457200 w 738275"/>
                <a:gd name="connsiteY8" fmla="*/ 505358 h 593464"/>
                <a:gd name="connsiteX9" fmla="*/ 288131 w 738275"/>
                <a:gd name="connsiteY9" fmla="*/ 507739 h 593464"/>
                <a:gd name="connsiteX10" fmla="*/ 221456 w 738275"/>
                <a:gd name="connsiteY10" fmla="*/ 593464 h 593464"/>
                <a:gd name="connsiteX11" fmla="*/ 143003 w 738275"/>
                <a:gd name="connsiteY11" fmla="*/ 586320 h 593464"/>
                <a:gd name="connsiteX12" fmla="*/ 138242 w 738275"/>
                <a:gd name="connsiteY12" fmla="*/ 373270 h 593464"/>
                <a:gd name="connsiteX13" fmla="*/ 1125 w 738275"/>
                <a:gd name="connsiteY13" fmla="*/ 374389 h 593464"/>
                <a:gd name="connsiteX14" fmla="*/ 0 w 738275"/>
                <a:gd name="connsiteY14" fmla="*/ 107689 h 593464"/>
                <a:gd name="connsiteX0" fmla="*/ 0 w 738275"/>
                <a:gd name="connsiteY0" fmla="*/ 105332 h 591107"/>
                <a:gd name="connsiteX1" fmla="*/ 373856 w 738275"/>
                <a:gd name="connsiteY1" fmla="*/ 112476 h 591107"/>
                <a:gd name="connsiteX2" fmla="*/ 385762 w 738275"/>
                <a:gd name="connsiteY2" fmla="*/ 19607 h 591107"/>
                <a:gd name="connsiteX3" fmla="*/ 390448 w 738275"/>
                <a:gd name="connsiteY3" fmla="*/ 0 h 591107"/>
                <a:gd name="connsiteX4" fmla="*/ 738275 w 738275"/>
                <a:gd name="connsiteY4" fmla="*/ 1986 h 591107"/>
                <a:gd name="connsiteX5" fmla="*/ 735894 w 738275"/>
                <a:gd name="connsiteY5" fmla="*/ 162482 h 591107"/>
                <a:gd name="connsiteX6" fmla="*/ 642937 w 738275"/>
                <a:gd name="connsiteY6" fmla="*/ 472044 h 591107"/>
                <a:gd name="connsiteX7" fmla="*/ 454818 w 738275"/>
                <a:gd name="connsiteY7" fmla="*/ 467282 h 591107"/>
                <a:gd name="connsiteX8" fmla="*/ 457200 w 738275"/>
                <a:gd name="connsiteY8" fmla="*/ 503001 h 591107"/>
                <a:gd name="connsiteX9" fmla="*/ 288131 w 738275"/>
                <a:gd name="connsiteY9" fmla="*/ 505382 h 591107"/>
                <a:gd name="connsiteX10" fmla="*/ 221456 w 738275"/>
                <a:gd name="connsiteY10" fmla="*/ 591107 h 591107"/>
                <a:gd name="connsiteX11" fmla="*/ 143003 w 738275"/>
                <a:gd name="connsiteY11" fmla="*/ 583963 h 591107"/>
                <a:gd name="connsiteX12" fmla="*/ 138242 w 738275"/>
                <a:gd name="connsiteY12" fmla="*/ 370913 h 591107"/>
                <a:gd name="connsiteX13" fmla="*/ 1125 w 738275"/>
                <a:gd name="connsiteY13" fmla="*/ 372032 h 591107"/>
                <a:gd name="connsiteX14" fmla="*/ 0 w 738275"/>
                <a:gd name="connsiteY14" fmla="*/ 105332 h 591107"/>
                <a:gd name="connsiteX0" fmla="*/ 0 w 738275"/>
                <a:gd name="connsiteY0" fmla="*/ 199267 h 685042"/>
                <a:gd name="connsiteX1" fmla="*/ 373856 w 738275"/>
                <a:gd name="connsiteY1" fmla="*/ 206411 h 685042"/>
                <a:gd name="connsiteX2" fmla="*/ 385762 w 738275"/>
                <a:gd name="connsiteY2" fmla="*/ 113542 h 685042"/>
                <a:gd name="connsiteX3" fmla="*/ 376991 w 738275"/>
                <a:gd name="connsiteY3" fmla="*/ 0 h 685042"/>
                <a:gd name="connsiteX4" fmla="*/ 738275 w 738275"/>
                <a:gd name="connsiteY4" fmla="*/ 95921 h 685042"/>
                <a:gd name="connsiteX5" fmla="*/ 735894 w 738275"/>
                <a:gd name="connsiteY5" fmla="*/ 256417 h 685042"/>
                <a:gd name="connsiteX6" fmla="*/ 642937 w 738275"/>
                <a:gd name="connsiteY6" fmla="*/ 565979 h 685042"/>
                <a:gd name="connsiteX7" fmla="*/ 454818 w 738275"/>
                <a:gd name="connsiteY7" fmla="*/ 561217 h 685042"/>
                <a:gd name="connsiteX8" fmla="*/ 457200 w 738275"/>
                <a:gd name="connsiteY8" fmla="*/ 596936 h 685042"/>
                <a:gd name="connsiteX9" fmla="*/ 288131 w 738275"/>
                <a:gd name="connsiteY9" fmla="*/ 599317 h 685042"/>
                <a:gd name="connsiteX10" fmla="*/ 221456 w 738275"/>
                <a:gd name="connsiteY10" fmla="*/ 685042 h 685042"/>
                <a:gd name="connsiteX11" fmla="*/ 143003 w 738275"/>
                <a:gd name="connsiteY11" fmla="*/ 677898 h 685042"/>
                <a:gd name="connsiteX12" fmla="*/ 138242 w 738275"/>
                <a:gd name="connsiteY12" fmla="*/ 464848 h 685042"/>
                <a:gd name="connsiteX13" fmla="*/ 1125 w 738275"/>
                <a:gd name="connsiteY13" fmla="*/ 465967 h 685042"/>
                <a:gd name="connsiteX14" fmla="*/ 0 w 738275"/>
                <a:gd name="connsiteY14" fmla="*/ 199267 h 685042"/>
                <a:gd name="connsiteX0" fmla="*/ 0 w 738275"/>
                <a:gd name="connsiteY0" fmla="*/ 199267 h 685042"/>
                <a:gd name="connsiteX1" fmla="*/ 373856 w 738275"/>
                <a:gd name="connsiteY1" fmla="*/ 206411 h 685042"/>
                <a:gd name="connsiteX2" fmla="*/ 385762 w 738275"/>
                <a:gd name="connsiteY2" fmla="*/ 113542 h 685042"/>
                <a:gd name="connsiteX3" fmla="*/ 376991 w 738275"/>
                <a:gd name="connsiteY3" fmla="*/ 0 h 685042"/>
                <a:gd name="connsiteX4" fmla="*/ 738275 w 738275"/>
                <a:gd name="connsiteY4" fmla="*/ 95921 h 685042"/>
                <a:gd name="connsiteX5" fmla="*/ 735894 w 738275"/>
                <a:gd name="connsiteY5" fmla="*/ 256417 h 685042"/>
                <a:gd name="connsiteX6" fmla="*/ 642937 w 738275"/>
                <a:gd name="connsiteY6" fmla="*/ 565979 h 685042"/>
                <a:gd name="connsiteX7" fmla="*/ 454818 w 738275"/>
                <a:gd name="connsiteY7" fmla="*/ 561217 h 685042"/>
                <a:gd name="connsiteX8" fmla="*/ 457200 w 738275"/>
                <a:gd name="connsiteY8" fmla="*/ 596936 h 685042"/>
                <a:gd name="connsiteX9" fmla="*/ 288131 w 738275"/>
                <a:gd name="connsiteY9" fmla="*/ 599317 h 685042"/>
                <a:gd name="connsiteX10" fmla="*/ 221456 w 738275"/>
                <a:gd name="connsiteY10" fmla="*/ 685042 h 685042"/>
                <a:gd name="connsiteX11" fmla="*/ 143003 w 738275"/>
                <a:gd name="connsiteY11" fmla="*/ 677898 h 685042"/>
                <a:gd name="connsiteX12" fmla="*/ 138242 w 738275"/>
                <a:gd name="connsiteY12" fmla="*/ 464848 h 685042"/>
                <a:gd name="connsiteX13" fmla="*/ 1125 w 738275"/>
                <a:gd name="connsiteY13" fmla="*/ 465967 h 685042"/>
                <a:gd name="connsiteX14" fmla="*/ 0 w 738275"/>
                <a:gd name="connsiteY14" fmla="*/ 199267 h 685042"/>
                <a:gd name="connsiteX0" fmla="*/ 0 w 735907"/>
                <a:gd name="connsiteY0" fmla="*/ 199267 h 685042"/>
                <a:gd name="connsiteX1" fmla="*/ 373856 w 735907"/>
                <a:gd name="connsiteY1" fmla="*/ 206411 h 685042"/>
                <a:gd name="connsiteX2" fmla="*/ 385762 w 735907"/>
                <a:gd name="connsiteY2" fmla="*/ 113542 h 685042"/>
                <a:gd name="connsiteX3" fmla="*/ 376991 w 735907"/>
                <a:gd name="connsiteY3" fmla="*/ 0 h 685042"/>
                <a:gd name="connsiteX4" fmla="*/ 704021 w 735907"/>
                <a:gd name="connsiteY4" fmla="*/ 782 h 685042"/>
                <a:gd name="connsiteX5" fmla="*/ 735894 w 735907"/>
                <a:gd name="connsiteY5" fmla="*/ 256417 h 685042"/>
                <a:gd name="connsiteX6" fmla="*/ 642937 w 735907"/>
                <a:gd name="connsiteY6" fmla="*/ 565979 h 685042"/>
                <a:gd name="connsiteX7" fmla="*/ 454818 w 735907"/>
                <a:gd name="connsiteY7" fmla="*/ 561217 h 685042"/>
                <a:gd name="connsiteX8" fmla="*/ 457200 w 735907"/>
                <a:gd name="connsiteY8" fmla="*/ 596936 h 685042"/>
                <a:gd name="connsiteX9" fmla="*/ 288131 w 735907"/>
                <a:gd name="connsiteY9" fmla="*/ 599317 h 685042"/>
                <a:gd name="connsiteX10" fmla="*/ 221456 w 735907"/>
                <a:gd name="connsiteY10" fmla="*/ 685042 h 685042"/>
                <a:gd name="connsiteX11" fmla="*/ 143003 w 735907"/>
                <a:gd name="connsiteY11" fmla="*/ 677898 h 685042"/>
                <a:gd name="connsiteX12" fmla="*/ 138242 w 735907"/>
                <a:gd name="connsiteY12" fmla="*/ 464848 h 685042"/>
                <a:gd name="connsiteX13" fmla="*/ 1125 w 735907"/>
                <a:gd name="connsiteY13" fmla="*/ 465967 h 685042"/>
                <a:gd name="connsiteX14" fmla="*/ 0 w 735907"/>
                <a:gd name="connsiteY14" fmla="*/ 199267 h 685042"/>
                <a:gd name="connsiteX0" fmla="*/ 0 w 735894"/>
                <a:gd name="connsiteY0" fmla="*/ 199267 h 685042"/>
                <a:gd name="connsiteX1" fmla="*/ 373856 w 735894"/>
                <a:gd name="connsiteY1" fmla="*/ 206411 h 685042"/>
                <a:gd name="connsiteX2" fmla="*/ 385762 w 735894"/>
                <a:gd name="connsiteY2" fmla="*/ 113542 h 685042"/>
                <a:gd name="connsiteX3" fmla="*/ 376991 w 735894"/>
                <a:gd name="connsiteY3" fmla="*/ 0 h 685042"/>
                <a:gd name="connsiteX4" fmla="*/ 704021 w 735894"/>
                <a:gd name="connsiteY4" fmla="*/ 782 h 685042"/>
                <a:gd name="connsiteX5" fmla="*/ 735894 w 735894"/>
                <a:gd name="connsiteY5" fmla="*/ 256417 h 685042"/>
                <a:gd name="connsiteX6" fmla="*/ 642937 w 735894"/>
                <a:gd name="connsiteY6" fmla="*/ 565979 h 685042"/>
                <a:gd name="connsiteX7" fmla="*/ 454818 w 735894"/>
                <a:gd name="connsiteY7" fmla="*/ 561217 h 685042"/>
                <a:gd name="connsiteX8" fmla="*/ 457200 w 735894"/>
                <a:gd name="connsiteY8" fmla="*/ 596936 h 685042"/>
                <a:gd name="connsiteX9" fmla="*/ 288131 w 735894"/>
                <a:gd name="connsiteY9" fmla="*/ 599317 h 685042"/>
                <a:gd name="connsiteX10" fmla="*/ 221456 w 735894"/>
                <a:gd name="connsiteY10" fmla="*/ 685042 h 685042"/>
                <a:gd name="connsiteX11" fmla="*/ 143003 w 735894"/>
                <a:gd name="connsiteY11" fmla="*/ 677898 h 685042"/>
                <a:gd name="connsiteX12" fmla="*/ 138242 w 735894"/>
                <a:gd name="connsiteY12" fmla="*/ 464848 h 685042"/>
                <a:gd name="connsiteX13" fmla="*/ 1125 w 735894"/>
                <a:gd name="connsiteY13" fmla="*/ 465967 h 685042"/>
                <a:gd name="connsiteX14" fmla="*/ 0 w 735894"/>
                <a:gd name="connsiteY14" fmla="*/ 199267 h 685042"/>
                <a:gd name="connsiteX0" fmla="*/ 0 w 704021"/>
                <a:gd name="connsiteY0" fmla="*/ 199267 h 685042"/>
                <a:gd name="connsiteX1" fmla="*/ 373856 w 704021"/>
                <a:gd name="connsiteY1" fmla="*/ 206411 h 685042"/>
                <a:gd name="connsiteX2" fmla="*/ 385762 w 704021"/>
                <a:gd name="connsiteY2" fmla="*/ 113542 h 685042"/>
                <a:gd name="connsiteX3" fmla="*/ 376991 w 704021"/>
                <a:gd name="connsiteY3" fmla="*/ 0 h 685042"/>
                <a:gd name="connsiteX4" fmla="*/ 704021 w 704021"/>
                <a:gd name="connsiteY4" fmla="*/ 782 h 685042"/>
                <a:gd name="connsiteX5" fmla="*/ 635580 w 704021"/>
                <a:gd name="connsiteY5" fmla="*/ 190181 h 685042"/>
                <a:gd name="connsiteX6" fmla="*/ 642937 w 704021"/>
                <a:gd name="connsiteY6" fmla="*/ 565979 h 685042"/>
                <a:gd name="connsiteX7" fmla="*/ 454818 w 704021"/>
                <a:gd name="connsiteY7" fmla="*/ 561217 h 685042"/>
                <a:gd name="connsiteX8" fmla="*/ 457200 w 704021"/>
                <a:gd name="connsiteY8" fmla="*/ 596936 h 685042"/>
                <a:gd name="connsiteX9" fmla="*/ 288131 w 704021"/>
                <a:gd name="connsiteY9" fmla="*/ 599317 h 685042"/>
                <a:gd name="connsiteX10" fmla="*/ 221456 w 704021"/>
                <a:gd name="connsiteY10" fmla="*/ 685042 h 685042"/>
                <a:gd name="connsiteX11" fmla="*/ 143003 w 704021"/>
                <a:gd name="connsiteY11" fmla="*/ 677898 h 685042"/>
                <a:gd name="connsiteX12" fmla="*/ 138242 w 704021"/>
                <a:gd name="connsiteY12" fmla="*/ 464848 h 685042"/>
                <a:gd name="connsiteX13" fmla="*/ 1125 w 704021"/>
                <a:gd name="connsiteY13" fmla="*/ 465967 h 685042"/>
                <a:gd name="connsiteX14" fmla="*/ 0 w 70402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4021 w 708981"/>
                <a:gd name="connsiteY4" fmla="*/ 782 h 685042"/>
                <a:gd name="connsiteX5" fmla="*/ 708981 w 708981"/>
                <a:gd name="connsiteY5" fmla="*/ 160074 h 685042"/>
                <a:gd name="connsiteX6" fmla="*/ 642937 w 708981"/>
                <a:gd name="connsiteY6" fmla="*/ 565979 h 685042"/>
                <a:gd name="connsiteX7" fmla="*/ 454818 w 708981"/>
                <a:gd name="connsiteY7" fmla="*/ 561217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42937 w 708981"/>
                <a:gd name="connsiteY6" fmla="*/ 565979 h 685042"/>
                <a:gd name="connsiteX7" fmla="*/ 454818 w 708981"/>
                <a:gd name="connsiteY7" fmla="*/ 561217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561217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462465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462465 h 685042"/>
                <a:gd name="connsiteX8" fmla="*/ 454754 w 708981"/>
                <a:gd name="connsiteY8" fmla="*/ 506614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462465 h 685042"/>
                <a:gd name="connsiteX8" fmla="*/ 454754 w 708981"/>
                <a:gd name="connsiteY8" fmla="*/ 506614 h 685042"/>
                <a:gd name="connsiteX9" fmla="*/ 250207 w 708981"/>
                <a:gd name="connsiteY9" fmla="*/ 50658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77898"/>
                <a:gd name="connsiteX1" fmla="*/ 373856 w 708981"/>
                <a:gd name="connsiteY1" fmla="*/ 206411 h 677898"/>
                <a:gd name="connsiteX2" fmla="*/ 385762 w 708981"/>
                <a:gd name="connsiteY2" fmla="*/ 113542 h 677898"/>
                <a:gd name="connsiteX3" fmla="*/ 376991 w 708981"/>
                <a:gd name="connsiteY3" fmla="*/ 0 h 677898"/>
                <a:gd name="connsiteX4" fmla="*/ 707690 w 708981"/>
                <a:gd name="connsiteY4" fmla="*/ 782 h 677898"/>
                <a:gd name="connsiteX5" fmla="*/ 708981 w 708981"/>
                <a:gd name="connsiteY5" fmla="*/ 160074 h 677898"/>
                <a:gd name="connsiteX6" fmla="*/ 622140 w 708981"/>
                <a:gd name="connsiteY6" fmla="*/ 466023 h 677898"/>
                <a:gd name="connsiteX7" fmla="*/ 454818 w 708981"/>
                <a:gd name="connsiteY7" fmla="*/ 462465 h 677898"/>
                <a:gd name="connsiteX8" fmla="*/ 454754 w 708981"/>
                <a:gd name="connsiteY8" fmla="*/ 506614 h 677898"/>
                <a:gd name="connsiteX9" fmla="*/ 250207 w 708981"/>
                <a:gd name="connsiteY9" fmla="*/ 506587 h 677898"/>
                <a:gd name="connsiteX10" fmla="*/ 203106 w 708981"/>
                <a:gd name="connsiteY10" fmla="*/ 586290 h 677898"/>
                <a:gd name="connsiteX11" fmla="*/ 143003 w 708981"/>
                <a:gd name="connsiteY11" fmla="*/ 677898 h 677898"/>
                <a:gd name="connsiteX12" fmla="*/ 138242 w 708981"/>
                <a:gd name="connsiteY12" fmla="*/ 464848 h 677898"/>
                <a:gd name="connsiteX13" fmla="*/ 1125 w 708981"/>
                <a:gd name="connsiteY13" fmla="*/ 465967 h 677898"/>
                <a:gd name="connsiteX14" fmla="*/ 0 w 708981"/>
                <a:gd name="connsiteY14" fmla="*/ 199267 h 677898"/>
                <a:gd name="connsiteX0" fmla="*/ 0 w 708981"/>
                <a:gd name="connsiteY0" fmla="*/ 199267 h 586290"/>
                <a:gd name="connsiteX1" fmla="*/ 373856 w 708981"/>
                <a:gd name="connsiteY1" fmla="*/ 206411 h 586290"/>
                <a:gd name="connsiteX2" fmla="*/ 385762 w 708981"/>
                <a:gd name="connsiteY2" fmla="*/ 113542 h 586290"/>
                <a:gd name="connsiteX3" fmla="*/ 376991 w 708981"/>
                <a:gd name="connsiteY3" fmla="*/ 0 h 586290"/>
                <a:gd name="connsiteX4" fmla="*/ 707690 w 708981"/>
                <a:gd name="connsiteY4" fmla="*/ 782 h 586290"/>
                <a:gd name="connsiteX5" fmla="*/ 708981 w 708981"/>
                <a:gd name="connsiteY5" fmla="*/ 160074 h 586290"/>
                <a:gd name="connsiteX6" fmla="*/ 622140 w 708981"/>
                <a:gd name="connsiteY6" fmla="*/ 466023 h 586290"/>
                <a:gd name="connsiteX7" fmla="*/ 454818 w 708981"/>
                <a:gd name="connsiteY7" fmla="*/ 462465 h 586290"/>
                <a:gd name="connsiteX8" fmla="*/ 454754 w 708981"/>
                <a:gd name="connsiteY8" fmla="*/ 506614 h 586290"/>
                <a:gd name="connsiteX9" fmla="*/ 250207 w 708981"/>
                <a:gd name="connsiteY9" fmla="*/ 506587 h 586290"/>
                <a:gd name="connsiteX10" fmla="*/ 203106 w 708981"/>
                <a:gd name="connsiteY10" fmla="*/ 586290 h 586290"/>
                <a:gd name="connsiteX11" fmla="*/ 111196 w 708981"/>
                <a:gd name="connsiteY11" fmla="*/ 582759 h 586290"/>
                <a:gd name="connsiteX12" fmla="*/ 138242 w 708981"/>
                <a:gd name="connsiteY12" fmla="*/ 464848 h 586290"/>
                <a:gd name="connsiteX13" fmla="*/ 1125 w 708981"/>
                <a:gd name="connsiteY13" fmla="*/ 465967 h 586290"/>
                <a:gd name="connsiteX14" fmla="*/ 0 w 708981"/>
                <a:gd name="connsiteY14" fmla="*/ 199267 h 586290"/>
                <a:gd name="connsiteX0" fmla="*/ 0 w 708981"/>
                <a:gd name="connsiteY0" fmla="*/ 199267 h 586290"/>
                <a:gd name="connsiteX1" fmla="*/ 373856 w 708981"/>
                <a:gd name="connsiteY1" fmla="*/ 206411 h 586290"/>
                <a:gd name="connsiteX2" fmla="*/ 355178 w 708981"/>
                <a:gd name="connsiteY2" fmla="*/ 18403 h 586290"/>
                <a:gd name="connsiteX3" fmla="*/ 376991 w 708981"/>
                <a:gd name="connsiteY3" fmla="*/ 0 h 586290"/>
                <a:gd name="connsiteX4" fmla="*/ 707690 w 708981"/>
                <a:gd name="connsiteY4" fmla="*/ 782 h 586290"/>
                <a:gd name="connsiteX5" fmla="*/ 708981 w 708981"/>
                <a:gd name="connsiteY5" fmla="*/ 160074 h 586290"/>
                <a:gd name="connsiteX6" fmla="*/ 622140 w 708981"/>
                <a:gd name="connsiteY6" fmla="*/ 466023 h 586290"/>
                <a:gd name="connsiteX7" fmla="*/ 454818 w 708981"/>
                <a:gd name="connsiteY7" fmla="*/ 462465 h 586290"/>
                <a:gd name="connsiteX8" fmla="*/ 454754 w 708981"/>
                <a:gd name="connsiteY8" fmla="*/ 506614 h 586290"/>
                <a:gd name="connsiteX9" fmla="*/ 250207 w 708981"/>
                <a:gd name="connsiteY9" fmla="*/ 506587 h 586290"/>
                <a:gd name="connsiteX10" fmla="*/ 203106 w 708981"/>
                <a:gd name="connsiteY10" fmla="*/ 586290 h 586290"/>
                <a:gd name="connsiteX11" fmla="*/ 111196 w 708981"/>
                <a:gd name="connsiteY11" fmla="*/ 582759 h 586290"/>
                <a:gd name="connsiteX12" fmla="*/ 138242 w 708981"/>
                <a:gd name="connsiteY12" fmla="*/ 464848 h 586290"/>
                <a:gd name="connsiteX13" fmla="*/ 1125 w 708981"/>
                <a:gd name="connsiteY13" fmla="*/ 465967 h 586290"/>
                <a:gd name="connsiteX14" fmla="*/ 0 w 708981"/>
                <a:gd name="connsiteY14" fmla="*/ 199267 h 586290"/>
                <a:gd name="connsiteX0" fmla="*/ 0 w 708981"/>
                <a:gd name="connsiteY0" fmla="*/ 199267 h 586290"/>
                <a:gd name="connsiteX1" fmla="*/ 351836 w 708981"/>
                <a:gd name="connsiteY1" fmla="*/ 88390 h 586290"/>
                <a:gd name="connsiteX2" fmla="*/ 355178 w 708981"/>
                <a:gd name="connsiteY2" fmla="*/ 18403 h 586290"/>
                <a:gd name="connsiteX3" fmla="*/ 376991 w 708981"/>
                <a:gd name="connsiteY3" fmla="*/ 0 h 586290"/>
                <a:gd name="connsiteX4" fmla="*/ 707690 w 708981"/>
                <a:gd name="connsiteY4" fmla="*/ 782 h 586290"/>
                <a:gd name="connsiteX5" fmla="*/ 708981 w 708981"/>
                <a:gd name="connsiteY5" fmla="*/ 160074 h 586290"/>
                <a:gd name="connsiteX6" fmla="*/ 622140 w 708981"/>
                <a:gd name="connsiteY6" fmla="*/ 466023 h 586290"/>
                <a:gd name="connsiteX7" fmla="*/ 454818 w 708981"/>
                <a:gd name="connsiteY7" fmla="*/ 462465 h 586290"/>
                <a:gd name="connsiteX8" fmla="*/ 454754 w 708981"/>
                <a:gd name="connsiteY8" fmla="*/ 506614 h 586290"/>
                <a:gd name="connsiteX9" fmla="*/ 250207 w 708981"/>
                <a:gd name="connsiteY9" fmla="*/ 506587 h 586290"/>
                <a:gd name="connsiteX10" fmla="*/ 203106 w 708981"/>
                <a:gd name="connsiteY10" fmla="*/ 586290 h 586290"/>
                <a:gd name="connsiteX11" fmla="*/ 111196 w 708981"/>
                <a:gd name="connsiteY11" fmla="*/ 582759 h 586290"/>
                <a:gd name="connsiteX12" fmla="*/ 138242 w 708981"/>
                <a:gd name="connsiteY12" fmla="*/ 464848 h 586290"/>
                <a:gd name="connsiteX13" fmla="*/ 1125 w 708981"/>
                <a:gd name="connsiteY13" fmla="*/ 465967 h 586290"/>
                <a:gd name="connsiteX14" fmla="*/ 0 w 708981"/>
                <a:gd name="connsiteY14" fmla="*/ 199267 h 586290"/>
                <a:gd name="connsiteX0" fmla="*/ 0 w 708981"/>
                <a:gd name="connsiteY0" fmla="*/ 199267 h 586290"/>
                <a:gd name="connsiteX1" fmla="*/ 336161 w 708981"/>
                <a:gd name="connsiteY1" fmla="*/ 110759 h 586290"/>
                <a:gd name="connsiteX2" fmla="*/ 351836 w 708981"/>
                <a:gd name="connsiteY2" fmla="*/ 88390 h 586290"/>
                <a:gd name="connsiteX3" fmla="*/ 355178 w 708981"/>
                <a:gd name="connsiteY3" fmla="*/ 18403 h 586290"/>
                <a:gd name="connsiteX4" fmla="*/ 376991 w 708981"/>
                <a:gd name="connsiteY4" fmla="*/ 0 h 586290"/>
                <a:gd name="connsiteX5" fmla="*/ 707690 w 708981"/>
                <a:gd name="connsiteY5" fmla="*/ 782 h 586290"/>
                <a:gd name="connsiteX6" fmla="*/ 708981 w 708981"/>
                <a:gd name="connsiteY6" fmla="*/ 160074 h 586290"/>
                <a:gd name="connsiteX7" fmla="*/ 622140 w 708981"/>
                <a:gd name="connsiteY7" fmla="*/ 466023 h 586290"/>
                <a:gd name="connsiteX8" fmla="*/ 454818 w 708981"/>
                <a:gd name="connsiteY8" fmla="*/ 462465 h 586290"/>
                <a:gd name="connsiteX9" fmla="*/ 454754 w 708981"/>
                <a:gd name="connsiteY9" fmla="*/ 506614 h 586290"/>
                <a:gd name="connsiteX10" fmla="*/ 250207 w 708981"/>
                <a:gd name="connsiteY10" fmla="*/ 506587 h 586290"/>
                <a:gd name="connsiteX11" fmla="*/ 203106 w 708981"/>
                <a:gd name="connsiteY11" fmla="*/ 586290 h 586290"/>
                <a:gd name="connsiteX12" fmla="*/ 111196 w 708981"/>
                <a:gd name="connsiteY12" fmla="*/ 582759 h 586290"/>
                <a:gd name="connsiteX13" fmla="*/ 138242 w 708981"/>
                <a:gd name="connsiteY13" fmla="*/ 464848 h 586290"/>
                <a:gd name="connsiteX14" fmla="*/ 1125 w 708981"/>
                <a:gd name="connsiteY14" fmla="*/ 465967 h 586290"/>
                <a:gd name="connsiteX15" fmla="*/ 0 w 708981"/>
                <a:gd name="connsiteY15" fmla="*/ 199267 h 586290"/>
                <a:gd name="connsiteX0" fmla="*/ 0 w 743235"/>
                <a:gd name="connsiteY0" fmla="*/ 108945 h 586290"/>
                <a:gd name="connsiteX1" fmla="*/ 370415 w 743235"/>
                <a:gd name="connsiteY1" fmla="*/ 110759 h 586290"/>
                <a:gd name="connsiteX2" fmla="*/ 386090 w 743235"/>
                <a:gd name="connsiteY2" fmla="*/ 88390 h 586290"/>
                <a:gd name="connsiteX3" fmla="*/ 389432 w 743235"/>
                <a:gd name="connsiteY3" fmla="*/ 18403 h 586290"/>
                <a:gd name="connsiteX4" fmla="*/ 411245 w 743235"/>
                <a:gd name="connsiteY4" fmla="*/ 0 h 586290"/>
                <a:gd name="connsiteX5" fmla="*/ 741944 w 743235"/>
                <a:gd name="connsiteY5" fmla="*/ 782 h 586290"/>
                <a:gd name="connsiteX6" fmla="*/ 743235 w 743235"/>
                <a:gd name="connsiteY6" fmla="*/ 160074 h 586290"/>
                <a:gd name="connsiteX7" fmla="*/ 656394 w 743235"/>
                <a:gd name="connsiteY7" fmla="*/ 466023 h 586290"/>
                <a:gd name="connsiteX8" fmla="*/ 489072 w 743235"/>
                <a:gd name="connsiteY8" fmla="*/ 462465 h 586290"/>
                <a:gd name="connsiteX9" fmla="*/ 489008 w 743235"/>
                <a:gd name="connsiteY9" fmla="*/ 506614 h 586290"/>
                <a:gd name="connsiteX10" fmla="*/ 284461 w 743235"/>
                <a:gd name="connsiteY10" fmla="*/ 506587 h 586290"/>
                <a:gd name="connsiteX11" fmla="*/ 237360 w 743235"/>
                <a:gd name="connsiteY11" fmla="*/ 586290 h 586290"/>
                <a:gd name="connsiteX12" fmla="*/ 145450 w 743235"/>
                <a:gd name="connsiteY12" fmla="*/ 582759 h 586290"/>
                <a:gd name="connsiteX13" fmla="*/ 172496 w 743235"/>
                <a:gd name="connsiteY13" fmla="*/ 464848 h 586290"/>
                <a:gd name="connsiteX14" fmla="*/ 35379 w 743235"/>
                <a:gd name="connsiteY14" fmla="*/ 465967 h 586290"/>
                <a:gd name="connsiteX15" fmla="*/ 0 w 743235"/>
                <a:gd name="connsiteY15" fmla="*/ 108945 h 586290"/>
                <a:gd name="connsiteX0" fmla="*/ 0 w 743235"/>
                <a:gd name="connsiteY0" fmla="*/ 108945 h 586290"/>
                <a:gd name="connsiteX1" fmla="*/ 370415 w 743235"/>
                <a:gd name="connsiteY1" fmla="*/ 110759 h 586290"/>
                <a:gd name="connsiteX2" fmla="*/ 386090 w 743235"/>
                <a:gd name="connsiteY2" fmla="*/ 88390 h 586290"/>
                <a:gd name="connsiteX3" fmla="*/ 389432 w 743235"/>
                <a:gd name="connsiteY3" fmla="*/ 18403 h 586290"/>
                <a:gd name="connsiteX4" fmla="*/ 411245 w 743235"/>
                <a:gd name="connsiteY4" fmla="*/ 0 h 586290"/>
                <a:gd name="connsiteX5" fmla="*/ 741944 w 743235"/>
                <a:gd name="connsiteY5" fmla="*/ 782 h 586290"/>
                <a:gd name="connsiteX6" fmla="*/ 743235 w 743235"/>
                <a:gd name="connsiteY6" fmla="*/ 160074 h 586290"/>
                <a:gd name="connsiteX7" fmla="*/ 656394 w 743235"/>
                <a:gd name="connsiteY7" fmla="*/ 466023 h 586290"/>
                <a:gd name="connsiteX8" fmla="*/ 489072 w 743235"/>
                <a:gd name="connsiteY8" fmla="*/ 462465 h 586290"/>
                <a:gd name="connsiteX9" fmla="*/ 489008 w 743235"/>
                <a:gd name="connsiteY9" fmla="*/ 506614 h 586290"/>
                <a:gd name="connsiteX10" fmla="*/ 284461 w 743235"/>
                <a:gd name="connsiteY10" fmla="*/ 506587 h 586290"/>
                <a:gd name="connsiteX11" fmla="*/ 237360 w 743235"/>
                <a:gd name="connsiteY11" fmla="*/ 586290 h 586290"/>
                <a:gd name="connsiteX12" fmla="*/ 145450 w 743235"/>
                <a:gd name="connsiteY12" fmla="*/ 582759 h 586290"/>
                <a:gd name="connsiteX13" fmla="*/ 172496 w 743235"/>
                <a:gd name="connsiteY13" fmla="*/ 464848 h 586290"/>
                <a:gd name="connsiteX14" fmla="*/ 35379 w 743235"/>
                <a:gd name="connsiteY14" fmla="*/ 465967 h 586290"/>
                <a:gd name="connsiteX15" fmla="*/ 0 w 743235"/>
                <a:gd name="connsiteY15" fmla="*/ 108945 h 586290"/>
                <a:gd name="connsiteX0" fmla="*/ 4991 w 748226"/>
                <a:gd name="connsiteY0" fmla="*/ 108945 h 586290"/>
                <a:gd name="connsiteX1" fmla="*/ 375406 w 748226"/>
                <a:gd name="connsiteY1" fmla="*/ 110759 h 586290"/>
                <a:gd name="connsiteX2" fmla="*/ 391081 w 748226"/>
                <a:gd name="connsiteY2" fmla="*/ 88390 h 586290"/>
                <a:gd name="connsiteX3" fmla="*/ 394423 w 748226"/>
                <a:gd name="connsiteY3" fmla="*/ 18403 h 586290"/>
                <a:gd name="connsiteX4" fmla="*/ 416236 w 748226"/>
                <a:gd name="connsiteY4" fmla="*/ 0 h 586290"/>
                <a:gd name="connsiteX5" fmla="*/ 746935 w 748226"/>
                <a:gd name="connsiteY5" fmla="*/ 782 h 586290"/>
                <a:gd name="connsiteX6" fmla="*/ 748226 w 748226"/>
                <a:gd name="connsiteY6" fmla="*/ 160074 h 586290"/>
                <a:gd name="connsiteX7" fmla="*/ 661385 w 748226"/>
                <a:gd name="connsiteY7" fmla="*/ 466023 h 586290"/>
                <a:gd name="connsiteX8" fmla="*/ 494063 w 748226"/>
                <a:gd name="connsiteY8" fmla="*/ 462465 h 586290"/>
                <a:gd name="connsiteX9" fmla="*/ 493999 w 748226"/>
                <a:gd name="connsiteY9" fmla="*/ 506614 h 586290"/>
                <a:gd name="connsiteX10" fmla="*/ 289452 w 748226"/>
                <a:gd name="connsiteY10" fmla="*/ 506587 h 586290"/>
                <a:gd name="connsiteX11" fmla="*/ 242351 w 748226"/>
                <a:gd name="connsiteY11" fmla="*/ 586290 h 586290"/>
                <a:gd name="connsiteX12" fmla="*/ 150441 w 748226"/>
                <a:gd name="connsiteY12" fmla="*/ 582759 h 586290"/>
                <a:gd name="connsiteX13" fmla="*/ 177487 w 748226"/>
                <a:gd name="connsiteY13" fmla="*/ 464848 h 586290"/>
                <a:gd name="connsiteX14" fmla="*/ 0 w 748226"/>
                <a:gd name="connsiteY14" fmla="*/ 366010 h 586290"/>
                <a:gd name="connsiteX15" fmla="*/ 4991 w 748226"/>
                <a:gd name="connsiteY15" fmla="*/ 108945 h 586290"/>
                <a:gd name="connsiteX0" fmla="*/ 4991 w 748226"/>
                <a:gd name="connsiteY0" fmla="*/ 108945 h 586290"/>
                <a:gd name="connsiteX1" fmla="*/ 375406 w 748226"/>
                <a:gd name="connsiteY1" fmla="*/ 110759 h 586290"/>
                <a:gd name="connsiteX2" fmla="*/ 391081 w 748226"/>
                <a:gd name="connsiteY2" fmla="*/ 88390 h 586290"/>
                <a:gd name="connsiteX3" fmla="*/ 394423 w 748226"/>
                <a:gd name="connsiteY3" fmla="*/ 18403 h 586290"/>
                <a:gd name="connsiteX4" fmla="*/ 416236 w 748226"/>
                <a:gd name="connsiteY4" fmla="*/ 0 h 586290"/>
                <a:gd name="connsiteX5" fmla="*/ 746935 w 748226"/>
                <a:gd name="connsiteY5" fmla="*/ 782 h 586290"/>
                <a:gd name="connsiteX6" fmla="*/ 748226 w 748226"/>
                <a:gd name="connsiteY6" fmla="*/ 160074 h 586290"/>
                <a:gd name="connsiteX7" fmla="*/ 661385 w 748226"/>
                <a:gd name="connsiteY7" fmla="*/ 466023 h 586290"/>
                <a:gd name="connsiteX8" fmla="*/ 494063 w 748226"/>
                <a:gd name="connsiteY8" fmla="*/ 462465 h 586290"/>
                <a:gd name="connsiteX9" fmla="*/ 493999 w 748226"/>
                <a:gd name="connsiteY9" fmla="*/ 506614 h 586290"/>
                <a:gd name="connsiteX10" fmla="*/ 289452 w 748226"/>
                <a:gd name="connsiteY10" fmla="*/ 506587 h 586290"/>
                <a:gd name="connsiteX11" fmla="*/ 242351 w 748226"/>
                <a:gd name="connsiteY11" fmla="*/ 586290 h 586290"/>
                <a:gd name="connsiteX12" fmla="*/ 150441 w 748226"/>
                <a:gd name="connsiteY12" fmla="*/ 582759 h 586290"/>
                <a:gd name="connsiteX13" fmla="*/ 153020 w 748226"/>
                <a:gd name="connsiteY13" fmla="*/ 369709 h 586290"/>
                <a:gd name="connsiteX14" fmla="*/ 0 w 748226"/>
                <a:gd name="connsiteY14" fmla="*/ 366010 h 586290"/>
                <a:gd name="connsiteX15" fmla="*/ 4991 w 748226"/>
                <a:gd name="connsiteY15" fmla="*/ 108945 h 586290"/>
                <a:gd name="connsiteX0" fmla="*/ 4991 w 748226"/>
                <a:gd name="connsiteY0" fmla="*/ 108945 h 586290"/>
                <a:gd name="connsiteX1" fmla="*/ 375406 w 748226"/>
                <a:gd name="connsiteY1" fmla="*/ 110759 h 586290"/>
                <a:gd name="connsiteX2" fmla="*/ 391081 w 748226"/>
                <a:gd name="connsiteY2" fmla="*/ 88390 h 586290"/>
                <a:gd name="connsiteX3" fmla="*/ 394423 w 748226"/>
                <a:gd name="connsiteY3" fmla="*/ 18403 h 586290"/>
                <a:gd name="connsiteX4" fmla="*/ 416236 w 748226"/>
                <a:gd name="connsiteY4" fmla="*/ 0 h 586290"/>
                <a:gd name="connsiteX5" fmla="*/ 746935 w 748226"/>
                <a:gd name="connsiteY5" fmla="*/ 782 h 586290"/>
                <a:gd name="connsiteX6" fmla="*/ 748226 w 748226"/>
                <a:gd name="connsiteY6" fmla="*/ 160074 h 586290"/>
                <a:gd name="connsiteX7" fmla="*/ 661385 w 748226"/>
                <a:gd name="connsiteY7" fmla="*/ 466023 h 586290"/>
                <a:gd name="connsiteX8" fmla="*/ 494063 w 748226"/>
                <a:gd name="connsiteY8" fmla="*/ 462465 h 586290"/>
                <a:gd name="connsiteX9" fmla="*/ 492776 w 748226"/>
                <a:gd name="connsiteY9" fmla="*/ 506614 h 586290"/>
                <a:gd name="connsiteX10" fmla="*/ 289452 w 748226"/>
                <a:gd name="connsiteY10" fmla="*/ 506587 h 586290"/>
                <a:gd name="connsiteX11" fmla="*/ 242351 w 748226"/>
                <a:gd name="connsiteY11" fmla="*/ 586290 h 586290"/>
                <a:gd name="connsiteX12" fmla="*/ 150441 w 748226"/>
                <a:gd name="connsiteY12" fmla="*/ 582759 h 586290"/>
                <a:gd name="connsiteX13" fmla="*/ 153020 w 748226"/>
                <a:gd name="connsiteY13" fmla="*/ 369709 h 586290"/>
                <a:gd name="connsiteX14" fmla="*/ 0 w 748226"/>
                <a:gd name="connsiteY14" fmla="*/ 366010 h 586290"/>
                <a:gd name="connsiteX15" fmla="*/ 4991 w 748226"/>
                <a:gd name="connsiteY15" fmla="*/ 108945 h 586290"/>
                <a:gd name="connsiteX0" fmla="*/ 4991 w 748226"/>
                <a:gd name="connsiteY0" fmla="*/ 108945 h 585085"/>
                <a:gd name="connsiteX1" fmla="*/ 375406 w 748226"/>
                <a:gd name="connsiteY1" fmla="*/ 110759 h 585085"/>
                <a:gd name="connsiteX2" fmla="*/ 391081 w 748226"/>
                <a:gd name="connsiteY2" fmla="*/ 88390 h 585085"/>
                <a:gd name="connsiteX3" fmla="*/ 394423 w 748226"/>
                <a:gd name="connsiteY3" fmla="*/ 18403 h 585085"/>
                <a:gd name="connsiteX4" fmla="*/ 416236 w 748226"/>
                <a:gd name="connsiteY4" fmla="*/ 0 h 585085"/>
                <a:gd name="connsiteX5" fmla="*/ 746935 w 748226"/>
                <a:gd name="connsiteY5" fmla="*/ 782 h 585085"/>
                <a:gd name="connsiteX6" fmla="*/ 748226 w 748226"/>
                <a:gd name="connsiteY6" fmla="*/ 160074 h 585085"/>
                <a:gd name="connsiteX7" fmla="*/ 661385 w 748226"/>
                <a:gd name="connsiteY7" fmla="*/ 466023 h 585085"/>
                <a:gd name="connsiteX8" fmla="*/ 494063 w 748226"/>
                <a:gd name="connsiteY8" fmla="*/ 462465 h 585085"/>
                <a:gd name="connsiteX9" fmla="*/ 492776 w 748226"/>
                <a:gd name="connsiteY9" fmla="*/ 506614 h 585085"/>
                <a:gd name="connsiteX10" fmla="*/ 289452 w 748226"/>
                <a:gd name="connsiteY10" fmla="*/ 506587 h 585085"/>
                <a:gd name="connsiteX11" fmla="*/ 244798 w 748226"/>
                <a:gd name="connsiteY11" fmla="*/ 585085 h 585085"/>
                <a:gd name="connsiteX12" fmla="*/ 150441 w 748226"/>
                <a:gd name="connsiteY12" fmla="*/ 582759 h 585085"/>
                <a:gd name="connsiteX13" fmla="*/ 153020 w 748226"/>
                <a:gd name="connsiteY13" fmla="*/ 369709 h 585085"/>
                <a:gd name="connsiteX14" fmla="*/ 0 w 748226"/>
                <a:gd name="connsiteY14" fmla="*/ 366010 h 585085"/>
                <a:gd name="connsiteX15" fmla="*/ 4991 w 748226"/>
                <a:gd name="connsiteY15" fmla="*/ 108945 h 585085"/>
                <a:gd name="connsiteX0" fmla="*/ 62 w 743297"/>
                <a:gd name="connsiteY0" fmla="*/ 108945 h 585085"/>
                <a:gd name="connsiteX1" fmla="*/ 370477 w 743297"/>
                <a:gd name="connsiteY1" fmla="*/ 110759 h 585085"/>
                <a:gd name="connsiteX2" fmla="*/ 386152 w 743297"/>
                <a:gd name="connsiteY2" fmla="*/ 88390 h 585085"/>
                <a:gd name="connsiteX3" fmla="*/ 389494 w 743297"/>
                <a:gd name="connsiteY3" fmla="*/ 18403 h 585085"/>
                <a:gd name="connsiteX4" fmla="*/ 411307 w 743297"/>
                <a:gd name="connsiteY4" fmla="*/ 0 h 585085"/>
                <a:gd name="connsiteX5" fmla="*/ 742006 w 743297"/>
                <a:gd name="connsiteY5" fmla="*/ 782 h 585085"/>
                <a:gd name="connsiteX6" fmla="*/ 743297 w 743297"/>
                <a:gd name="connsiteY6" fmla="*/ 160074 h 585085"/>
                <a:gd name="connsiteX7" fmla="*/ 656456 w 743297"/>
                <a:gd name="connsiteY7" fmla="*/ 466023 h 585085"/>
                <a:gd name="connsiteX8" fmla="*/ 489134 w 743297"/>
                <a:gd name="connsiteY8" fmla="*/ 462465 h 585085"/>
                <a:gd name="connsiteX9" fmla="*/ 487847 w 743297"/>
                <a:gd name="connsiteY9" fmla="*/ 506614 h 585085"/>
                <a:gd name="connsiteX10" fmla="*/ 284523 w 743297"/>
                <a:gd name="connsiteY10" fmla="*/ 506587 h 585085"/>
                <a:gd name="connsiteX11" fmla="*/ 239869 w 743297"/>
                <a:gd name="connsiteY11" fmla="*/ 585085 h 585085"/>
                <a:gd name="connsiteX12" fmla="*/ 145512 w 743297"/>
                <a:gd name="connsiteY12" fmla="*/ 582759 h 585085"/>
                <a:gd name="connsiteX13" fmla="*/ 148091 w 743297"/>
                <a:gd name="connsiteY13" fmla="*/ 369709 h 585085"/>
                <a:gd name="connsiteX14" fmla="*/ 29325 w 743297"/>
                <a:gd name="connsiteY14" fmla="*/ 338311 h 585085"/>
                <a:gd name="connsiteX15" fmla="*/ 62 w 743297"/>
                <a:gd name="connsiteY15" fmla="*/ 108945 h 585085"/>
                <a:gd name="connsiteX0" fmla="*/ 3767 w 747002"/>
                <a:gd name="connsiteY0" fmla="*/ 108945 h 585085"/>
                <a:gd name="connsiteX1" fmla="*/ 374182 w 747002"/>
                <a:gd name="connsiteY1" fmla="*/ 110759 h 585085"/>
                <a:gd name="connsiteX2" fmla="*/ 389857 w 747002"/>
                <a:gd name="connsiteY2" fmla="*/ 88390 h 585085"/>
                <a:gd name="connsiteX3" fmla="*/ 393199 w 747002"/>
                <a:gd name="connsiteY3" fmla="*/ 18403 h 585085"/>
                <a:gd name="connsiteX4" fmla="*/ 415012 w 747002"/>
                <a:gd name="connsiteY4" fmla="*/ 0 h 585085"/>
                <a:gd name="connsiteX5" fmla="*/ 745711 w 747002"/>
                <a:gd name="connsiteY5" fmla="*/ 782 h 585085"/>
                <a:gd name="connsiteX6" fmla="*/ 747002 w 747002"/>
                <a:gd name="connsiteY6" fmla="*/ 160074 h 585085"/>
                <a:gd name="connsiteX7" fmla="*/ 660161 w 747002"/>
                <a:gd name="connsiteY7" fmla="*/ 466023 h 585085"/>
                <a:gd name="connsiteX8" fmla="*/ 492839 w 747002"/>
                <a:gd name="connsiteY8" fmla="*/ 462465 h 585085"/>
                <a:gd name="connsiteX9" fmla="*/ 491552 w 747002"/>
                <a:gd name="connsiteY9" fmla="*/ 506614 h 585085"/>
                <a:gd name="connsiteX10" fmla="*/ 288228 w 747002"/>
                <a:gd name="connsiteY10" fmla="*/ 506587 h 585085"/>
                <a:gd name="connsiteX11" fmla="*/ 243574 w 747002"/>
                <a:gd name="connsiteY11" fmla="*/ 585085 h 585085"/>
                <a:gd name="connsiteX12" fmla="*/ 149217 w 747002"/>
                <a:gd name="connsiteY12" fmla="*/ 582759 h 585085"/>
                <a:gd name="connsiteX13" fmla="*/ 151796 w 747002"/>
                <a:gd name="connsiteY13" fmla="*/ 369709 h 585085"/>
                <a:gd name="connsiteX14" fmla="*/ 0 w 747002"/>
                <a:gd name="connsiteY14" fmla="*/ 363602 h 585085"/>
                <a:gd name="connsiteX15" fmla="*/ 3767 w 747002"/>
                <a:gd name="connsiteY15" fmla="*/ 108945 h 585085"/>
                <a:gd name="connsiteX0" fmla="*/ 3767 w 747002"/>
                <a:gd name="connsiteY0" fmla="*/ 108945 h 585085"/>
                <a:gd name="connsiteX1" fmla="*/ 374182 w 747002"/>
                <a:gd name="connsiteY1" fmla="*/ 110759 h 585085"/>
                <a:gd name="connsiteX2" fmla="*/ 389857 w 747002"/>
                <a:gd name="connsiteY2" fmla="*/ 88390 h 585085"/>
                <a:gd name="connsiteX3" fmla="*/ 393199 w 747002"/>
                <a:gd name="connsiteY3" fmla="*/ 18403 h 585085"/>
                <a:gd name="connsiteX4" fmla="*/ 415012 w 747002"/>
                <a:gd name="connsiteY4" fmla="*/ 0 h 585085"/>
                <a:gd name="connsiteX5" fmla="*/ 745711 w 747002"/>
                <a:gd name="connsiteY5" fmla="*/ 782 h 585085"/>
                <a:gd name="connsiteX6" fmla="*/ 747002 w 747002"/>
                <a:gd name="connsiteY6" fmla="*/ 160074 h 585085"/>
                <a:gd name="connsiteX7" fmla="*/ 660161 w 747002"/>
                <a:gd name="connsiteY7" fmla="*/ 466023 h 585085"/>
                <a:gd name="connsiteX8" fmla="*/ 492839 w 747002"/>
                <a:gd name="connsiteY8" fmla="*/ 462465 h 585085"/>
                <a:gd name="connsiteX9" fmla="*/ 491552 w 747002"/>
                <a:gd name="connsiteY9" fmla="*/ 506614 h 585085"/>
                <a:gd name="connsiteX10" fmla="*/ 288228 w 747002"/>
                <a:gd name="connsiteY10" fmla="*/ 506587 h 585085"/>
                <a:gd name="connsiteX11" fmla="*/ 243574 w 747002"/>
                <a:gd name="connsiteY11" fmla="*/ 585085 h 585085"/>
                <a:gd name="connsiteX12" fmla="*/ 149217 w 747002"/>
                <a:gd name="connsiteY12" fmla="*/ 582759 h 585085"/>
                <a:gd name="connsiteX13" fmla="*/ 149349 w 747002"/>
                <a:gd name="connsiteY13" fmla="*/ 364892 h 585085"/>
                <a:gd name="connsiteX14" fmla="*/ 0 w 747002"/>
                <a:gd name="connsiteY14" fmla="*/ 363602 h 585085"/>
                <a:gd name="connsiteX15" fmla="*/ 3767 w 747002"/>
                <a:gd name="connsiteY15" fmla="*/ 108945 h 585085"/>
                <a:gd name="connsiteX0" fmla="*/ 3767 w 747002"/>
                <a:gd name="connsiteY0" fmla="*/ 108945 h 585085"/>
                <a:gd name="connsiteX1" fmla="*/ 374182 w 747002"/>
                <a:gd name="connsiteY1" fmla="*/ 110759 h 585085"/>
                <a:gd name="connsiteX2" fmla="*/ 389857 w 747002"/>
                <a:gd name="connsiteY2" fmla="*/ 88390 h 585085"/>
                <a:gd name="connsiteX3" fmla="*/ 393199 w 747002"/>
                <a:gd name="connsiteY3" fmla="*/ 18403 h 585085"/>
                <a:gd name="connsiteX4" fmla="*/ 415012 w 747002"/>
                <a:gd name="connsiteY4" fmla="*/ 0 h 585085"/>
                <a:gd name="connsiteX5" fmla="*/ 745711 w 747002"/>
                <a:gd name="connsiteY5" fmla="*/ 782 h 585085"/>
                <a:gd name="connsiteX6" fmla="*/ 747002 w 747002"/>
                <a:gd name="connsiteY6" fmla="*/ 160074 h 585085"/>
                <a:gd name="connsiteX7" fmla="*/ 660161 w 747002"/>
                <a:gd name="connsiteY7" fmla="*/ 466023 h 585085"/>
                <a:gd name="connsiteX8" fmla="*/ 492839 w 747002"/>
                <a:gd name="connsiteY8" fmla="*/ 462465 h 585085"/>
                <a:gd name="connsiteX9" fmla="*/ 491552 w 747002"/>
                <a:gd name="connsiteY9" fmla="*/ 506614 h 585085"/>
                <a:gd name="connsiteX10" fmla="*/ 288228 w 747002"/>
                <a:gd name="connsiteY10" fmla="*/ 506587 h 585085"/>
                <a:gd name="connsiteX11" fmla="*/ 243574 w 747002"/>
                <a:gd name="connsiteY11" fmla="*/ 585085 h 585085"/>
                <a:gd name="connsiteX12" fmla="*/ 149217 w 747002"/>
                <a:gd name="connsiteY12" fmla="*/ 582759 h 585085"/>
                <a:gd name="connsiteX13" fmla="*/ 149349 w 747002"/>
                <a:gd name="connsiteY13" fmla="*/ 367301 h 585085"/>
                <a:gd name="connsiteX14" fmla="*/ 0 w 747002"/>
                <a:gd name="connsiteY14" fmla="*/ 363602 h 585085"/>
                <a:gd name="connsiteX15" fmla="*/ 3767 w 747002"/>
                <a:gd name="connsiteY15" fmla="*/ 108945 h 58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7002" h="585085">
                  <a:moveTo>
                    <a:pt x="3767" y="108945"/>
                  </a:moveTo>
                  <a:lnTo>
                    <a:pt x="374182" y="110759"/>
                  </a:lnTo>
                  <a:lnTo>
                    <a:pt x="389857" y="88390"/>
                  </a:lnTo>
                  <a:lnTo>
                    <a:pt x="393199" y="18403"/>
                  </a:lnTo>
                  <a:cubicBezTo>
                    <a:pt x="394761" y="11867"/>
                    <a:pt x="413450" y="6536"/>
                    <a:pt x="415012" y="0"/>
                  </a:cubicBezTo>
                  <a:lnTo>
                    <a:pt x="745711" y="782"/>
                  </a:lnTo>
                  <a:cubicBezTo>
                    <a:pt x="746141" y="53879"/>
                    <a:pt x="746572" y="106977"/>
                    <a:pt x="747002" y="160074"/>
                  </a:cubicBezTo>
                  <a:lnTo>
                    <a:pt x="660161" y="466023"/>
                  </a:lnTo>
                  <a:lnTo>
                    <a:pt x="492839" y="462465"/>
                  </a:lnTo>
                  <a:cubicBezTo>
                    <a:pt x="492818" y="477181"/>
                    <a:pt x="491573" y="491898"/>
                    <a:pt x="491552" y="506614"/>
                  </a:cubicBezTo>
                  <a:lnTo>
                    <a:pt x="288228" y="506587"/>
                  </a:lnTo>
                  <a:lnTo>
                    <a:pt x="243574" y="585085"/>
                  </a:lnTo>
                  <a:lnTo>
                    <a:pt x="149217" y="582759"/>
                  </a:lnTo>
                  <a:cubicBezTo>
                    <a:pt x="150077" y="511742"/>
                    <a:pt x="148489" y="438318"/>
                    <a:pt x="149349" y="367301"/>
                  </a:cubicBezTo>
                  <a:lnTo>
                    <a:pt x="0" y="363602"/>
                  </a:lnTo>
                  <a:cubicBezTo>
                    <a:pt x="1664" y="277914"/>
                    <a:pt x="2103" y="194633"/>
                    <a:pt x="3767" y="108945"/>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0" name="フリーフォーム 264">
              <a:extLst>
                <a:ext uri="{FF2B5EF4-FFF2-40B4-BE49-F238E27FC236}">
                  <a16:creationId xmlns:a16="http://schemas.microsoft.com/office/drawing/2014/main" id="{C445B7F7-292E-59F5-D71B-DE6C2C4151DE}"/>
                </a:ext>
              </a:extLst>
            </p:cNvPr>
            <p:cNvSpPr/>
            <p:nvPr/>
          </p:nvSpPr>
          <p:spPr bwMode="auto">
            <a:xfrm>
              <a:off x="7546760" y="2220713"/>
              <a:ext cx="129731" cy="231538"/>
            </a:xfrm>
            <a:custGeom>
              <a:avLst/>
              <a:gdLst>
                <a:gd name="connsiteX0" fmla="*/ 25400 w 234950"/>
                <a:gd name="connsiteY0" fmla="*/ 0 h 387350"/>
                <a:gd name="connsiteX1" fmla="*/ 234950 w 234950"/>
                <a:gd name="connsiteY1" fmla="*/ 9525 h 387350"/>
                <a:gd name="connsiteX2" fmla="*/ 203200 w 234950"/>
                <a:gd name="connsiteY2" fmla="*/ 219075 h 387350"/>
                <a:gd name="connsiteX3" fmla="*/ 66675 w 234950"/>
                <a:gd name="connsiteY3" fmla="*/ 381000 h 387350"/>
                <a:gd name="connsiteX4" fmla="*/ 28575 w 234950"/>
                <a:gd name="connsiteY4" fmla="*/ 387350 h 387350"/>
                <a:gd name="connsiteX5" fmla="*/ 0 w 234950"/>
                <a:gd name="connsiteY5" fmla="*/ 365125 h 387350"/>
                <a:gd name="connsiteX6" fmla="*/ 25400 w 234950"/>
                <a:gd name="connsiteY6" fmla="*/ 0 h 387350"/>
                <a:gd name="connsiteX0" fmla="*/ 13226 w 234950"/>
                <a:gd name="connsiteY0" fmla="*/ 0 h 384945"/>
                <a:gd name="connsiteX1" fmla="*/ 234950 w 234950"/>
                <a:gd name="connsiteY1" fmla="*/ 7120 h 384945"/>
                <a:gd name="connsiteX2" fmla="*/ 203200 w 234950"/>
                <a:gd name="connsiteY2" fmla="*/ 216670 h 384945"/>
                <a:gd name="connsiteX3" fmla="*/ 66675 w 234950"/>
                <a:gd name="connsiteY3" fmla="*/ 378595 h 384945"/>
                <a:gd name="connsiteX4" fmla="*/ 28575 w 234950"/>
                <a:gd name="connsiteY4" fmla="*/ 384945 h 384945"/>
                <a:gd name="connsiteX5" fmla="*/ 0 w 234950"/>
                <a:gd name="connsiteY5" fmla="*/ 362720 h 384945"/>
                <a:gd name="connsiteX6" fmla="*/ 13226 w 234950"/>
                <a:gd name="connsiteY6" fmla="*/ 0 h 384945"/>
                <a:gd name="connsiteX0" fmla="*/ 20530 w 242254"/>
                <a:gd name="connsiteY0" fmla="*/ 0 h 384945"/>
                <a:gd name="connsiteX1" fmla="*/ 242254 w 242254"/>
                <a:gd name="connsiteY1" fmla="*/ 7120 h 384945"/>
                <a:gd name="connsiteX2" fmla="*/ 210504 w 242254"/>
                <a:gd name="connsiteY2" fmla="*/ 216670 h 384945"/>
                <a:gd name="connsiteX3" fmla="*/ 73979 w 242254"/>
                <a:gd name="connsiteY3" fmla="*/ 378595 h 384945"/>
                <a:gd name="connsiteX4" fmla="*/ 35879 w 242254"/>
                <a:gd name="connsiteY4" fmla="*/ 384945 h 384945"/>
                <a:gd name="connsiteX5" fmla="*/ 0 w 242254"/>
                <a:gd name="connsiteY5" fmla="*/ 345885 h 384945"/>
                <a:gd name="connsiteX6" fmla="*/ 20530 w 242254"/>
                <a:gd name="connsiteY6" fmla="*/ 0 h 384945"/>
                <a:gd name="connsiteX0" fmla="*/ 20530 w 237385"/>
                <a:gd name="connsiteY0" fmla="*/ 0 h 384945"/>
                <a:gd name="connsiteX1" fmla="*/ 237385 w 237385"/>
                <a:gd name="connsiteY1" fmla="*/ 19145 h 384945"/>
                <a:gd name="connsiteX2" fmla="*/ 210504 w 237385"/>
                <a:gd name="connsiteY2" fmla="*/ 216670 h 384945"/>
                <a:gd name="connsiteX3" fmla="*/ 73979 w 237385"/>
                <a:gd name="connsiteY3" fmla="*/ 378595 h 384945"/>
                <a:gd name="connsiteX4" fmla="*/ 35879 w 237385"/>
                <a:gd name="connsiteY4" fmla="*/ 384945 h 384945"/>
                <a:gd name="connsiteX5" fmla="*/ 0 w 237385"/>
                <a:gd name="connsiteY5" fmla="*/ 345885 h 384945"/>
                <a:gd name="connsiteX6" fmla="*/ 20530 w 237385"/>
                <a:gd name="connsiteY6" fmla="*/ 0 h 384945"/>
                <a:gd name="connsiteX0" fmla="*/ 20530 w 237385"/>
                <a:gd name="connsiteY0" fmla="*/ 0 h 393025"/>
                <a:gd name="connsiteX1" fmla="*/ 237385 w 237385"/>
                <a:gd name="connsiteY1" fmla="*/ 19145 h 393025"/>
                <a:gd name="connsiteX2" fmla="*/ 210504 w 237385"/>
                <a:gd name="connsiteY2" fmla="*/ 216670 h 393025"/>
                <a:gd name="connsiteX3" fmla="*/ 104412 w 237385"/>
                <a:gd name="connsiteY3" fmla="*/ 393025 h 393025"/>
                <a:gd name="connsiteX4" fmla="*/ 35879 w 237385"/>
                <a:gd name="connsiteY4" fmla="*/ 384945 h 393025"/>
                <a:gd name="connsiteX5" fmla="*/ 0 w 237385"/>
                <a:gd name="connsiteY5" fmla="*/ 345885 h 393025"/>
                <a:gd name="connsiteX6" fmla="*/ 20530 w 237385"/>
                <a:gd name="connsiteY6" fmla="*/ 0 h 393025"/>
                <a:gd name="connsiteX0" fmla="*/ 20530 w 244590"/>
                <a:gd name="connsiteY0" fmla="*/ 0 h 393025"/>
                <a:gd name="connsiteX1" fmla="*/ 237385 w 244590"/>
                <a:gd name="connsiteY1" fmla="*/ 19145 h 393025"/>
                <a:gd name="connsiteX2" fmla="*/ 244590 w 244590"/>
                <a:gd name="connsiteY2" fmla="*/ 244327 h 393025"/>
                <a:gd name="connsiteX3" fmla="*/ 104412 w 244590"/>
                <a:gd name="connsiteY3" fmla="*/ 393025 h 393025"/>
                <a:gd name="connsiteX4" fmla="*/ 35879 w 244590"/>
                <a:gd name="connsiteY4" fmla="*/ 384945 h 393025"/>
                <a:gd name="connsiteX5" fmla="*/ 0 w 244590"/>
                <a:gd name="connsiteY5" fmla="*/ 345885 h 393025"/>
                <a:gd name="connsiteX6" fmla="*/ 20530 w 244590"/>
                <a:gd name="connsiteY6" fmla="*/ 0 h 393025"/>
                <a:gd name="connsiteX0" fmla="*/ 20530 w 261732"/>
                <a:gd name="connsiteY0" fmla="*/ 0 h 393025"/>
                <a:gd name="connsiteX1" fmla="*/ 261732 w 261732"/>
                <a:gd name="connsiteY1" fmla="*/ 41992 h 393025"/>
                <a:gd name="connsiteX2" fmla="*/ 244590 w 261732"/>
                <a:gd name="connsiteY2" fmla="*/ 244327 h 393025"/>
                <a:gd name="connsiteX3" fmla="*/ 104412 w 261732"/>
                <a:gd name="connsiteY3" fmla="*/ 393025 h 393025"/>
                <a:gd name="connsiteX4" fmla="*/ 35879 w 261732"/>
                <a:gd name="connsiteY4" fmla="*/ 384945 h 393025"/>
                <a:gd name="connsiteX5" fmla="*/ 0 w 261732"/>
                <a:gd name="connsiteY5" fmla="*/ 345885 h 393025"/>
                <a:gd name="connsiteX6" fmla="*/ 20530 w 261732"/>
                <a:gd name="connsiteY6" fmla="*/ 0 h 393025"/>
                <a:gd name="connsiteX0" fmla="*/ 70441 w 261732"/>
                <a:gd name="connsiteY0" fmla="*/ 0 h 371380"/>
                <a:gd name="connsiteX1" fmla="*/ 261732 w 261732"/>
                <a:gd name="connsiteY1" fmla="*/ 20347 h 371380"/>
                <a:gd name="connsiteX2" fmla="*/ 244590 w 261732"/>
                <a:gd name="connsiteY2" fmla="*/ 222682 h 371380"/>
                <a:gd name="connsiteX3" fmla="*/ 104412 w 261732"/>
                <a:gd name="connsiteY3" fmla="*/ 371380 h 371380"/>
                <a:gd name="connsiteX4" fmla="*/ 35879 w 261732"/>
                <a:gd name="connsiteY4" fmla="*/ 363300 h 371380"/>
                <a:gd name="connsiteX5" fmla="*/ 0 w 261732"/>
                <a:gd name="connsiteY5" fmla="*/ 324240 h 371380"/>
                <a:gd name="connsiteX6" fmla="*/ 70441 w 261732"/>
                <a:gd name="connsiteY6" fmla="*/ 0 h 371380"/>
                <a:gd name="connsiteX0" fmla="*/ 34562 w 225853"/>
                <a:gd name="connsiteY0" fmla="*/ 0 h 371380"/>
                <a:gd name="connsiteX1" fmla="*/ 225853 w 225853"/>
                <a:gd name="connsiteY1" fmla="*/ 20347 h 371380"/>
                <a:gd name="connsiteX2" fmla="*/ 208711 w 225853"/>
                <a:gd name="connsiteY2" fmla="*/ 222682 h 371380"/>
                <a:gd name="connsiteX3" fmla="*/ 68533 w 225853"/>
                <a:gd name="connsiteY3" fmla="*/ 371380 h 371380"/>
                <a:gd name="connsiteX4" fmla="*/ 0 w 225853"/>
                <a:gd name="connsiteY4" fmla="*/ 363300 h 371380"/>
                <a:gd name="connsiteX5" fmla="*/ 11597 w 225853"/>
                <a:gd name="connsiteY5" fmla="*/ 330252 h 371380"/>
                <a:gd name="connsiteX6" fmla="*/ 34562 w 225853"/>
                <a:gd name="connsiteY6" fmla="*/ 0 h 371380"/>
                <a:gd name="connsiteX0" fmla="*/ 22965 w 214256"/>
                <a:gd name="connsiteY0" fmla="*/ 0 h 377730"/>
                <a:gd name="connsiteX1" fmla="*/ 214256 w 214256"/>
                <a:gd name="connsiteY1" fmla="*/ 20347 h 377730"/>
                <a:gd name="connsiteX2" fmla="*/ 197114 w 214256"/>
                <a:gd name="connsiteY2" fmla="*/ 222682 h 377730"/>
                <a:gd name="connsiteX3" fmla="*/ 56936 w 214256"/>
                <a:gd name="connsiteY3" fmla="*/ 371380 h 377730"/>
                <a:gd name="connsiteX4" fmla="*/ 11532 w 214256"/>
                <a:gd name="connsiteY4" fmla="*/ 377730 h 377730"/>
                <a:gd name="connsiteX5" fmla="*/ 0 w 214256"/>
                <a:gd name="connsiteY5" fmla="*/ 330252 h 377730"/>
                <a:gd name="connsiteX6" fmla="*/ 22965 w 214256"/>
                <a:gd name="connsiteY6" fmla="*/ 0 h 377730"/>
                <a:gd name="connsiteX0" fmla="*/ 22965 w 214256"/>
                <a:gd name="connsiteY0" fmla="*/ 0 h 377730"/>
                <a:gd name="connsiteX1" fmla="*/ 214256 w 214256"/>
                <a:gd name="connsiteY1" fmla="*/ 19145 h 377730"/>
                <a:gd name="connsiteX2" fmla="*/ 197114 w 214256"/>
                <a:gd name="connsiteY2" fmla="*/ 222682 h 377730"/>
                <a:gd name="connsiteX3" fmla="*/ 56936 w 214256"/>
                <a:gd name="connsiteY3" fmla="*/ 371380 h 377730"/>
                <a:gd name="connsiteX4" fmla="*/ 11532 w 214256"/>
                <a:gd name="connsiteY4" fmla="*/ 377730 h 377730"/>
                <a:gd name="connsiteX5" fmla="*/ 0 w 214256"/>
                <a:gd name="connsiteY5" fmla="*/ 330252 h 377730"/>
                <a:gd name="connsiteX6" fmla="*/ 22965 w 214256"/>
                <a:gd name="connsiteY6" fmla="*/ 0 h 37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256" h="377730">
                  <a:moveTo>
                    <a:pt x="22965" y="0"/>
                  </a:moveTo>
                  <a:lnTo>
                    <a:pt x="214256" y="19145"/>
                  </a:lnTo>
                  <a:lnTo>
                    <a:pt x="197114" y="222682"/>
                  </a:lnTo>
                  <a:lnTo>
                    <a:pt x="56936" y="371380"/>
                  </a:lnTo>
                  <a:lnTo>
                    <a:pt x="11532" y="377730"/>
                  </a:lnTo>
                  <a:lnTo>
                    <a:pt x="0" y="330252"/>
                  </a:lnTo>
                  <a:lnTo>
                    <a:pt x="2296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1" name="フリーフォーム 266">
              <a:extLst>
                <a:ext uri="{FF2B5EF4-FFF2-40B4-BE49-F238E27FC236}">
                  <a16:creationId xmlns:a16="http://schemas.microsoft.com/office/drawing/2014/main" id="{B92CA6F4-F93D-3531-0294-0887314E49D9}"/>
                </a:ext>
              </a:extLst>
            </p:cNvPr>
            <p:cNvSpPr/>
            <p:nvPr/>
          </p:nvSpPr>
          <p:spPr bwMode="auto">
            <a:xfrm>
              <a:off x="7340599" y="2216182"/>
              <a:ext cx="315772" cy="1904768"/>
            </a:xfrm>
            <a:custGeom>
              <a:avLst/>
              <a:gdLst>
                <a:gd name="connsiteX0" fmla="*/ 11907 w 445294"/>
                <a:gd name="connsiteY0" fmla="*/ 1600200 h 1759744"/>
                <a:gd name="connsiteX1" fmla="*/ 28575 w 445294"/>
                <a:gd name="connsiteY1" fmla="*/ 1178719 h 1759744"/>
                <a:gd name="connsiteX2" fmla="*/ 102394 w 445294"/>
                <a:gd name="connsiteY2" fmla="*/ 454819 h 1759744"/>
                <a:gd name="connsiteX3" fmla="*/ 114300 w 445294"/>
                <a:gd name="connsiteY3" fmla="*/ 297656 h 1759744"/>
                <a:gd name="connsiteX4" fmla="*/ 121444 w 445294"/>
                <a:gd name="connsiteY4" fmla="*/ 278606 h 1759744"/>
                <a:gd name="connsiteX5" fmla="*/ 161925 w 445294"/>
                <a:gd name="connsiteY5" fmla="*/ 0 h 1759744"/>
                <a:gd name="connsiteX6" fmla="*/ 259557 w 445294"/>
                <a:gd name="connsiteY6" fmla="*/ 11906 h 1759744"/>
                <a:gd name="connsiteX7" fmla="*/ 235744 w 445294"/>
                <a:gd name="connsiteY7" fmla="*/ 378619 h 1759744"/>
                <a:gd name="connsiteX8" fmla="*/ 264319 w 445294"/>
                <a:gd name="connsiteY8" fmla="*/ 402431 h 1759744"/>
                <a:gd name="connsiteX9" fmla="*/ 307182 w 445294"/>
                <a:gd name="connsiteY9" fmla="*/ 383381 h 1759744"/>
                <a:gd name="connsiteX10" fmla="*/ 357188 w 445294"/>
                <a:gd name="connsiteY10" fmla="*/ 545306 h 1759744"/>
                <a:gd name="connsiteX11" fmla="*/ 392907 w 445294"/>
                <a:gd name="connsiteY11" fmla="*/ 1000125 h 1759744"/>
                <a:gd name="connsiteX12" fmla="*/ 445294 w 445294"/>
                <a:gd name="connsiteY12" fmla="*/ 1188244 h 1759744"/>
                <a:gd name="connsiteX13" fmla="*/ 438150 w 445294"/>
                <a:gd name="connsiteY13" fmla="*/ 1759744 h 1759744"/>
                <a:gd name="connsiteX14" fmla="*/ 0 w 445294"/>
                <a:gd name="connsiteY14" fmla="*/ 1740694 h 1759744"/>
                <a:gd name="connsiteX15" fmla="*/ 11907 w 445294"/>
                <a:gd name="connsiteY15" fmla="*/ 1600200 h 1759744"/>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123826 w 557213"/>
                <a:gd name="connsiteY15" fmla="*/ 1600200 h 3119438"/>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104777 w 557213"/>
                <a:gd name="connsiteY15" fmla="*/ 1852613 h 3119438"/>
                <a:gd name="connsiteX16" fmla="*/ 123826 w 557213"/>
                <a:gd name="connsiteY16" fmla="*/ 1600200 h 3119438"/>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52389 w 557213"/>
                <a:gd name="connsiteY15" fmla="*/ 2357438 h 3119438"/>
                <a:gd name="connsiteX16" fmla="*/ 104777 w 557213"/>
                <a:gd name="connsiteY16" fmla="*/ 1852613 h 3119438"/>
                <a:gd name="connsiteX17" fmla="*/ 123826 w 557213"/>
                <a:gd name="connsiteY17" fmla="*/ 1600200 h 3119438"/>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52389 w 557213"/>
                <a:gd name="connsiteY15" fmla="*/ 2357438 h 3119438"/>
                <a:gd name="connsiteX16" fmla="*/ 85727 w 557213"/>
                <a:gd name="connsiteY16" fmla="*/ 1852613 h 3119438"/>
                <a:gd name="connsiteX17" fmla="*/ 123826 w 557213"/>
                <a:gd name="connsiteY17" fmla="*/ 1600200 h 3119438"/>
                <a:gd name="connsiteX0" fmla="*/ 119063 w 557213"/>
                <a:gd name="connsiteY0" fmla="*/ 1385888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52389 w 557213"/>
                <a:gd name="connsiteY15" fmla="*/ 2357438 h 3119438"/>
                <a:gd name="connsiteX16" fmla="*/ 85727 w 557213"/>
                <a:gd name="connsiteY16" fmla="*/ 1852613 h 3119438"/>
                <a:gd name="connsiteX17" fmla="*/ 119063 w 557213"/>
                <a:gd name="connsiteY17" fmla="*/ 1385888 h 3119438"/>
                <a:gd name="connsiteX0" fmla="*/ 119063 w 557213"/>
                <a:gd name="connsiteY0" fmla="*/ 1385888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333377 w 557213"/>
                <a:gd name="connsiteY14" fmla="*/ 2281238 h 3119438"/>
                <a:gd name="connsiteX15" fmla="*/ 0 w 557213"/>
                <a:gd name="connsiteY15" fmla="*/ 3119438 h 3119438"/>
                <a:gd name="connsiteX16" fmla="*/ 52389 w 557213"/>
                <a:gd name="connsiteY16" fmla="*/ 2357438 h 3119438"/>
                <a:gd name="connsiteX17" fmla="*/ 85727 w 557213"/>
                <a:gd name="connsiteY17" fmla="*/ 1852613 h 3119438"/>
                <a:gd name="connsiteX18" fmla="*/ 119063 w 557213"/>
                <a:gd name="connsiteY18" fmla="*/ 1385888 h 3119438"/>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111920 w 557213"/>
                <a:gd name="connsiteY14" fmla="*/ 3124200 h 3124200"/>
                <a:gd name="connsiteX15" fmla="*/ 0 w 557213"/>
                <a:gd name="connsiteY15" fmla="*/ 3119438 h 3124200"/>
                <a:gd name="connsiteX16" fmla="*/ 52389 w 557213"/>
                <a:gd name="connsiteY16" fmla="*/ 2357438 h 3124200"/>
                <a:gd name="connsiteX17" fmla="*/ 85727 w 557213"/>
                <a:gd name="connsiteY17" fmla="*/ 1852613 h 3124200"/>
                <a:gd name="connsiteX18" fmla="*/ 119063 w 557213"/>
                <a:gd name="connsiteY18"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97632 w 557213"/>
                <a:gd name="connsiteY14" fmla="*/ 3124200 h 3124200"/>
                <a:gd name="connsiteX15" fmla="*/ 0 w 557213"/>
                <a:gd name="connsiteY15" fmla="*/ 3119438 h 3124200"/>
                <a:gd name="connsiteX16" fmla="*/ 52389 w 557213"/>
                <a:gd name="connsiteY16" fmla="*/ 2357438 h 3124200"/>
                <a:gd name="connsiteX17" fmla="*/ 85727 w 557213"/>
                <a:gd name="connsiteY17" fmla="*/ 1852613 h 3124200"/>
                <a:gd name="connsiteX18" fmla="*/ 119063 w 557213"/>
                <a:gd name="connsiteY18"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278608 w 557213"/>
                <a:gd name="connsiteY14" fmla="*/ 2578894 h 3124200"/>
                <a:gd name="connsiteX15" fmla="*/ 97632 w 557213"/>
                <a:gd name="connsiteY15" fmla="*/ 3124200 h 3124200"/>
                <a:gd name="connsiteX16" fmla="*/ 0 w 557213"/>
                <a:gd name="connsiteY16" fmla="*/ 3119438 h 3124200"/>
                <a:gd name="connsiteX17" fmla="*/ 52389 w 557213"/>
                <a:gd name="connsiteY17" fmla="*/ 2357438 h 3124200"/>
                <a:gd name="connsiteX18" fmla="*/ 85727 w 557213"/>
                <a:gd name="connsiteY18" fmla="*/ 1852613 h 3124200"/>
                <a:gd name="connsiteX19" fmla="*/ 119063 w 557213"/>
                <a:gd name="connsiteY19"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95252 w 557213"/>
                <a:gd name="connsiteY14" fmla="*/ 2900363 h 3124200"/>
                <a:gd name="connsiteX15" fmla="*/ 97632 w 557213"/>
                <a:gd name="connsiteY15" fmla="*/ 3124200 h 3124200"/>
                <a:gd name="connsiteX16" fmla="*/ 0 w 557213"/>
                <a:gd name="connsiteY16" fmla="*/ 3119438 h 3124200"/>
                <a:gd name="connsiteX17" fmla="*/ 52389 w 557213"/>
                <a:gd name="connsiteY17" fmla="*/ 2357438 h 3124200"/>
                <a:gd name="connsiteX18" fmla="*/ 85727 w 557213"/>
                <a:gd name="connsiteY18" fmla="*/ 1852613 h 3124200"/>
                <a:gd name="connsiteX19" fmla="*/ 119063 w 557213"/>
                <a:gd name="connsiteY19"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278608 w 557213"/>
                <a:gd name="connsiteY14" fmla="*/ 2443163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395289 w 557213"/>
                <a:gd name="connsiteY9" fmla="*/ 438150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395289 w 557213"/>
                <a:gd name="connsiteY9" fmla="*/ 438150 h 3124200"/>
                <a:gd name="connsiteX10" fmla="*/ 435770 w 557213"/>
                <a:gd name="connsiteY10" fmla="*/ 569119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395289 w 557213"/>
                <a:gd name="connsiteY9" fmla="*/ 438150 h 3124200"/>
                <a:gd name="connsiteX10" fmla="*/ 435770 w 557213"/>
                <a:gd name="connsiteY10" fmla="*/ 569119 h 3124200"/>
                <a:gd name="connsiteX11" fmla="*/ 476251 w 557213"/>
                <a:gd name="connsiteY11" fmla="*/ 1016794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0190"/>
                <a:gd name="connsiteY0" fmla="*/ 1385888 h 3124200"/>
                <a:gd name="connsiteX1" fmla="*/ 140494 w 550190"/>
                <a:gd name="connsiteY1" fmla="*/ 1178719 h 3124200"/>
                <a:gd name="connsiteX2" fmla="*/ 214313 w 550190"/>
                <a:gd name="connsiteY2" fmla="*/ 454819 h 3124200"/>
                <a:gd name="connsiteX3" fmla="*/ 226219 w 550190"/>
                <a:gd name="connsiteY3" fmla="*/ 297656 h 3124200"/>
                <a:gd name="connsiteX4" fmla="*/ 233363 w 550190"/>
                <a:gd name="connsiteY4" fmla="*/ 278606 h 3124200"/>
                <a:gd name="connsiteX5" fmla="*/ 273844 w 550190"/>
                <a:gd name="connsiteY5" fmla="*/ 0 h 3124200"/>
                <a:gd name="connsiteX6" fmla="*/ 371476 w 550190"/>
                <a:gd name="connsiteY6" fmla="*/ 11906 h 3124200"/>
                <a:gd name="connsiteX7" fmla="*/ 347663 w 550190"/>
                <a:gd name="connsiteY7" fmla="*/ 378619 h 3124200"/>
                <a:gd name="connsiteX8" fmla="*/ 376238 w 550190"/>
                <a:gd name="connsiteY8" fmla="*/ 402431 h 3124200"/>
                <a:gd name="connsiteX9" fmla="*/ 395289 w 550190"/>
                <a:gd name="connsiteY9" fmla="*/ 438150 h 3124200"/>
                <a:gd name="connsiteX10" fmla="*/ 435770 w 550190"/>
                <a:gd name="connsiteY10" fmla="*/ 569119 h 3124200"/>
                <a:gd name="connsiteX11" fmla="*/ 476251 w 550190"/>
                <a:gd name="connsiteY11" fmla="*/ 1016794 h 3124200"/>
                <a:gd name="connsiteX12" fmla="*/ 521494 w 550190"/>
                <a:gd name="connsiteY12" fmla="*/ 1157287 h 3124200"/>
                <a:gd name="connsiteX13" fmla="*/ 550069 w 550190"/>
                <a:gd name="connsiteY13" fmla="*/ 1759744 h 3124200"/>
                <a:gd name="connsiteX14" fmla="*/ 519114 w 550190"/>
                <a:gd name="connsiteY14" fmla="*/ 2817019 h 3124200"/>
                <a:gd name="connsiteX15" fmla="*/ 95252 w 550190"/>
                <a:gd name="connsiteY15" fmla="*/ 2900363 h 3124200"/>
                <a:gd name="connsiteX16" fmla="*/ 97632 w 550190"/>
                <a:gd name="connsiteY16" fmla="*/ 3124200 h 3124200"/>
                <a:gd name="connsiteX17" fmla="*/ 0 w 550190"/>
                <a:gd name="connsiteY17" fmla="*/ 3119438 h 3124200"/>
                <a:gd name="connsiteX18" fmla="*/ 52389 w 550190"/>
                <a:gd name="connsiteY18" fmla="*/ 2357438 h 3124200"/>
                <a:gd name="connsiteX19" fmla="*/ 85727 w 550190"/>
                <a:gd name="connsiteY19" fmla="*/ 1852613 h 3124200"/>
                <a:gd name="connsiteX20" fmla="*/ 119063 w 550190"/>
                <a:gd name="connsiteY20"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95252 w 524368"/>
                <a:gd name="connsiteY15" fmla="*/ 2900363 h 3124200"/>
                <a:gd name="connsiteX16" fmla="*/ 97632 w 524368"/>
                <a:gd name="connsiteY16" fmla="*/ 3124200 h 3124200"/>
                <a:gd name="connsiteX17" fmla="*/ 0 w 524368"/>
                <a:gd name="connsiteY17" fmla="*/ 3119438 h 3124200"/>
                <a:gd name="connsiteX18" fmla="*/ 52389 w 524368"/>
                <a:gd name="connsiteY18" fmla="*/ 2357438 h 3124200"/>
                <a:gd name="connsiteX19" fmla="*/ 85727 w 524368"/>
                <a:gd name="connsiteY19" fmla="*/ 1852613 h 3124200"/>
                <a:gd name="connsiteX20" fmla="*/ 119063 w 524368"/>
                <a:gd name="connsiteY20"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66727 w 524368"/>
                <a:gd name="connsiteY15" fmla="*/ 2831306 h 3124200"/>
                <a:gd name="connsiteX16" fmla="*/ 95252 w 524368"/>
                <a:gd name="connsiteY16" fmla="*/ 2900363 h 3124200"/>
                <a:gd name="connsiteX17" fmla="*/ 97632 w 524368"/>
                <a:gd name="connsiteY17" fmla="*/ 3124200 h 3124200"/>
                <a:gd name="connsiteX18" fmla="*/ 0 w 524368"/>
                <a:gd name="connsiteY18" fmla="*/ 3119438 h 3124200"/>
                <a:gd name="connsiteX19" fmla="*/ 52389 w 524368"/>
                <a:gd name="connsiteY19" fmla="*/ 2357438 h 3124200"/>
                <a:gd name="connsiteX20" fmla="*/ 85727 w 524368"/>
                <a:gd name="connsiteY20" fmla="*/ 1852613 h 3124200"/>
                <a:gd name="connsiteX21" fmla="*/ 119063 w 524368"/>
                <a:gd name="connsiteY21"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95252 w 524368"/>
                <a:gd name="connsiteY16" fmla="*/ 2900363 h 3124200"/>
                <a:gd name="connsiteX17" fmla="*/ 97632 w 524368"/>
                <a:gd name="connsiteY17" fmla="*/ 3124200 h 3124200"/>
                <a:gd name="connsiteX18" fmla="*/ 0 w 524368"/>
                <a:gd name="connsiteY18" fmla="*/ 3119438 h 3124200"/>
                <a:gd name="connsiteX19" fmla="*/ 52389 w 524368"/>
                <a:gd name="connsiteY19" fmla="*/ 2357438 h 3124200"/>
                <a:gd name="connsiteX20" fmla="*/ 85727 w 524368"/>
                <a:gd name="connsiteY20" fmla="*/ 1852613 h 3124200"/>
                <a:gd name="connsiteX21" fmla="*/ 119063 w 524368"/>
                <a:gd name="connsiteY21"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328614 w 524368"/>
                <a:gd name="connsiteY16" fmla="*/ 2881313 h 3124200"/>
                <a:gd name="connsiteX17" fmla="*/ 95252 w 524368"/>
                <a:gd name="connsiteY17" fmla="*/ 2900363 h 3124200"/>
                <a:gd name="connsiteX18" fmla="*/ 97632 w 524368"/>
                <a:gd name="connsiteY18" fmla="*/ 3124200 h 3124200"/>
                <a:gd name="connsiteX19" fmla="*/ 0 w 524368"/>
                <a:gd name="connsiteY19" fmla="*/ 3119438 h 3124200"/>
                <a:gd name="connsiteX20" fmla="*/ 52389 w 524368"/>
                <a:gd name="connsiteY20" fmla="*/ 2357438 h 3124200"/>
                <a:gd name="connsiteX21" fmla="*/ 85727 w 524368"/>
                <a:gd name="connsiteY21" fmla="*/ 1852613 h 3124200"/>
                <a:gd name="connsiteX22" fmla="*/ 119063 w 524368"/>
                <a:gd name="connsiteY22"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152402 w 524368"/>
                <a:gd name="connsiteY16" fmla="*/ 2881313 h 3124200"/>
                <a:gd name="connsiteX17" fmla="*/ 95252 w 524368"/>
                <a:gd name="connsiteY17" fmla="*/ 2900363 h 3124200"/>
                <a:gd name="connsiteX18" fmla="*/ 97632 w 524368"/>
                <a:gd name="connsiteY18" fmla="*/ 3124200 h 3124200"/>
                <a:gd name="connsiteX19" fmla="*/ 0 w 524368"/>
                <a:gd name="connsiteY19" fmla="*/ 3119438 h 3124200"/>
                <a:gd name="connsiteX20" fmla="*/ 52389 w 524368"/>
                <a:gd name="connsiteY20" fmla="*/ 2357438 h 3124200"/>
                <a:gd name="connsiteX21" fmla="*/ 85727 w 524368"/>
                <a:gd name="connsiteY21" fmla="*/ 1852613 h 3124200"/>
                <a:gd name="connsiteX22" fmla="*/ 119063 w 524368"/>
                <a:gd name="connsiteY22"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364333 w 524368"/>
                <a:gd name="connsiteY16" fmla="*/ 2871788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56541 w 524368"/>
                <a:gd name="connsiteY8" fmla="*/ 409677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56541 w 524368"/>
                <a:gd name="connsiteY8" fmla="*/ 409677 h 3124200"/>
                <a:gd name="connsiteX9" fmla="*/ 385440 w 524368"/>
                <a:gd name="connsiteY9" fmla="*/ 450226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2738 w 524368"/>
                <a:gd name="connsiteY7" fmla="*/ 354467 h 3124200"/>
                <a:gd name="connsiteX8" fmla="*/ 356541 w 524368"/>
                <a:gd name="connsiteY8" fmla="*/ 409677 h 3124200"/>
                <a:gd name="connsiteX9" fmla="*/ 385440 w 524368"/>
                <a:gd name="connsiteY9" fmla="*/ 450226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66552 w 524368"/>
                <a:gd name="connsiteY6" fmla="*/ 11906 h 3124200"/>
                <a:gd name="connsiteX7" fmla="*/ 342738 w 524368"/>
                <a:gd name="connsiteY7" fmla="*/ 354467 h 3124200"/>
                <a:gd name="connsiteX8" fmla="*/ 356541 w 524368"/>
                <a:gd name="connsiteY8" fmla="*/ 409677 h 3124200"/>
                <a:gd name="connsiteX9" fmla="*/ 385440 w 524368"/>
                <a:gd name="connsiteY9" fmla="*/ 450226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28025 w 533330"/>
                <a:gd name="connsiteY0" fmla="*/ 1385888 h 3124200"/>
                <a:gd name="connsiteX1" fmla="*/ 149456 w 533330"/>
                <a:gd name="connsiteY1" fmla="*/ 1178719 h 3124200"/>
                <a:gd name="connsiteX2" fmla="*/ 223275 w 533330"/>
                <a:gd name="connsiteY2" fmla="*/ 454819 h 3124200"/>
                <a:gd name="connsiteX3" fmla="*/ 235181 w 533330"/>
                <a:gd name="connsiteY3" fmla="*/ 297656 h 3124200"/>
                <a:gd name="connsiteX4" fmla="*/ 242325 w 533330"/>
                <a:gd name="connsiteY4" fmla="*/ 278606 h 3124200"/>
                <a:gd name="connsiteX5" fmla="*/ 282806 w 533330"/>
                <a:gd name="connsiteY5" fmla="*/ 0 h 3124200"/>
                <a:gd name="connsiteX6" fmla="*/ 375514 w 533330"/>
                <a:gd name="connsiteY6" fmla="*/ 11906 h 3124200"/>
                <a:gd name="connsiteX7" fmla="*/ 351700 w 533330"/>
                <a:gd name="connsiteY7" fmla="*/ 354467 h 3124200"/>
                <a:gd name="connsiteX8" fmla="*/ 365503 w 533330"/>
                <a:gd name="connsiteY8" fmla="*/ 409677 h 3124200"/>
                <a:gd name="connsiteX9" fmla="*/ 394402 w 533330"/>
                <a:gd name="connsiteY9" fmla="*/ 450226 h 3124200"/>
                <a:gd name="connsiteX10" fmla="*/ 444732 w 533330"/>
                <a:gd name="connsiteY10" fmla="*/ 569119 h 3124200"/>
                <a:gd name="connsiteX11" fmla="*/ 485213 w 533330"/>
                <a:gd name="connsiteY11" fmla="*/ 1016794 h 3124200"/>
                <a:gd name="connsiteX12" fmla="*/ 530456 w 533330"/>
                <a:gd name="connsiteY12" fmla="*/ 1157287 h 3124200"/>
                <a:gd name="connsiteX13" fmla="*/ 532837 w 533330"/>
                <a:gd name="connsiteY13" fmla="*/ 1724025 h 3124200"/>
                <a:gd name="connsiteX14" fmla="*/ 528076 w 533330"/>
                <a:gd name="connsiteY14" fmla="*/ 2817019 h 3124200"/>
                <a:gd name="connsiteX15" fmla="*/ 504264 w 533330"/>
                <a:gd name="connsiteY15" fmla="*/ 2867025 h 3124200"/>
                <a:gd name="connsiteX16" fmla="*/ 459020 w 533330"/>
                <a:gd name="connsiteY16" fmla="*/ 2886075 h 3124200"/>
                <a:gd name="connsiteX17" fmla="*/ 161364 w 533330"/>
                <a:gd name="connsiteY17" fmla="*/ 2881313 h 3124200"/>
                <a:gd name="connsiteX18" fmla="*/ 104214 w 533330"/>
                <a:gd name="connsiteY18" fmla="*/ 2900363 h 3124200"/>
                <a:gd name="connsiteX19" fmla="*/ 106594 w 533330"/>
                <a:gd name="connsiteY19" fmla="*/ 3124200 h 3124200"/>
                <a:gd name="connsiteX20" fmla="*/ 8962 w 533330"/>
                <a:gd name="connsiteY20" fmla="*/ 3119438 h 3124200"/>
                <a:gd name="connsiteX21" fmla="*/ 7239 w 533330"/>
                <a:gd name="connsiteY21" fmla="*/ 2909379 h 3124200"/>
                <a:gd name="connsiteX22" fmla="*/ 61351 w 533330"/>
                <a:gd name="connsiteY22" fmla="*/ 2357438 h 3124200"/>
                <a:gd name="connsiteX23" fmla="*/ 94689 w 533330"/>
                <a:gd name="connsiteY23" fmla="*/ 1852613 h 3124200"/>
                <a:gd name="connsiteX24" fmla="*/ 128025 w 533330"/>
                <a:gd name="connsiteY24" fmla="*/ 1385888 h 3124200"/>
                <a:gd name="connsiteX0" fmla="*/ 120786 w 526091"/>
                <a:gd name="connsiteY0" fmla="*/ 1385888 h 3124200"/>
                <a:gd name="connsiteX1" fmla="*/ 142217 w 526091"/>
                <a:gd name="connsiteY1" fmla="*/ 1178719 h 3124200"/>
                <a:gd name="connsiteX2" fmla="*/ 216036 w 526091"/>
                <a:gd name="connsiteY2" fmla="*/ 454819 h 3124200"/>
                <a:gd name="connsiteX3" fmla="*/ 227942 w 526091"/>
                <a:gd name="connsiteY3" fmla="*/ 297656 h 3124200"/>
                <a:gd name="connsiteX4" fmla="*/ 235086 w 526091"/>
                <a:gd name="connsiteY4" fmla="*/ 278606 h 3124200"/>
                <a:gd name="connsiteX5" fmla="*/ 275567 w 526091"/>
                <a:gd name="connsiteY5" fmla="*/ 0 h 3124200"/>
                <a:gd name="connsiteX6" fmla="*/ 368275 w 526091"/>
                <a:gd name="connsiteY6" fmla="*/ 11906 h 3124200"/>
                <a:gd name="connsiteX7" fmla="*/ 344461 w 526091"/>
                <a:gd name="connsiteY7" fmla="*/ 354467 h 3124200"/>
                <a:gd name="connsiteX8" fmla="*/ 358264 w 526091"/>
                <a:gd name="connsiteY8" fmla="*/ 409677 h 3124200"/>
                <a:gd name="connsiteX9" fmla="*/ 387163 w 526091"/>
                <a:gd name="connsiteY9" fmla="*/ 450226 h 3124200"/>
                <a:gd name="connsiteX10" fmla="*/ 437493 w 526091"/>
                <a:gd name="connsiteY10" fmla="*/ 569119 h 3124200"/>
                <a:gd name="connsiteX11" fmla="*/ 477974 w 526091"/>
                <a:gd name="connsiteY11" fmla="*/ 1016794 h 3124200"/>
                <a:gd name="connsiteX12" fmla="*/ 523217 w 526091"/>
                <a:gd name="connsiteY12" fmla="*/ 1157287 h 3124200"/>
                <a:gd name="connsiteX13" fmla="*/ 525598 w 526091"/>
                <a:gd name="connsiteY13" fmla="*/ 1724025 h 3124200"/>
                <a:gd name="connsiteX14" fmla="*/ 520837 w 526091"/>
                <a:gd name="connsiteY14" fmla="*/ 2817019 h 3124200"/>
                <a:gd name="connsiteX15" fmla="*/ 497025 w 526091"/>
                <a:gd name="connsiteY15" fmla="*/ 2867025 h 3124200"/>
                <a:gd name="connsiteX16" fmla="*/ 451781 w 526091"/>
                <a:gd name="connsiteY16" fmla="*/ 2886075 h 3124200"/>
                <a:gd name="connsiteX17" fmla="*/ 154125 w 526091"/>
                <a:gd name="connsiteY17" fmla="*/ 2881313 h 3124200"/>
                <a:gd name="connsiteX18" fmla="*/ 96975 w 526091"/>
                <a:gd name="connsiteY18" fmla="*/ 2900363 h 3124200"/>
                <a:gd name="connsiteX19" fmla="*/ 99355 w 526091"/>
                <a:gd name="connsiteY19" fmla="*/ 3124200 h 3124200"/>
                <a:gd name="connsiteX20" fmla="*/ 1723 w 526091"/>
                <a:gd name="connsiteY20" fmla="*/ 3119438 h 3124200"/>
                <a:gd name="connsiteX21" fmla="*/ 0 w 526091"/>
                <a:gd name="connsiteY21" fmla="*/ 2909379 h 3124200"/>
                <a:gd name="connsiteX22" fmla="*/ 54112 w 526091"/>
                <a:gd name="connsiteY22" fmla="*/ 2357438 h 3124200"/>
                <a:gd name="connsiteX23" fmla="*/ 87450 w 526091"/>
                <a:gd name="connsiteY23" fmla="*/ 1852613 h 3124200"/>
                <a:gd name="connsiteX24" fmla="*/ 120786 w 526091"/>
                <a:gd name="connsiteY24" fmla="*/ 1385888 h 3124200"/>
                <a:gd name="connsiteX0" fmla="*/ 120786 w 526091"/>
                <a:gd name="connsiteY0" fmla="*/ 1385888 h 3124200"/>
                <a:gd name="connsiteX1" fmla="*/ 142217 w 526091"/>
                <a:gd name="connsiteY1" fmla="*/ 1178719 h 3124200"/>
                <a:gd name="connsiteX2" fmla="*/ 216036 w 526091"/>
                <a:gd name="connsiteY2" fmla="*/ 454819 h 3124200"/>
                <a:gd name="connsiteX3" fmla="*/ 227942 w 526091"/>
                <a:gd name="connsiteY3" fmla="*/ 297656 h 3124200"/>
                <a:gd name="connsiteX4" fmla="*/ 235086 w 526091"/>
                <a:gd name="connsiteY4" fmla="*/ 278606 h 3124200"/>
                <a:gd name="connsiteX5" fmla="*/ 275567 w 526091"/>
                <a:gd name="connsiteY5" fmla="*/ 0 h 3124200"/>
                <a:gd name="connsiteX6" fmla="*/ 368275 w 526091"/>
                <a:gd name="connsiteY6" fmla="*/ 11906 h 3124200"/>
                <a:gd name="connsiteX7" fmla="*/ 344461 w 526091"/>
                <a:gd name="connsiteY7" fmla="*/ 354467 h 3124200"/>
                <a:gd name="connsiteX8" fmla="*/ 358264 w 526091"/>
                <a:gd name="connsiteY8" fmla="*/ 409677 h 3124200"/>
                <a:gd name="connsiteX9" fmla="*/ 387163 w 526091"/>
                <a:gd name="connsiteY9" fmla="*/ 450226 h 3124200"/>
                <a:gd name="connsiteX10" fmla="*/ 437493 w 526091"/>
                <a:gd name="connsiteY10" fmla="*/ 569119 h 3124200"/>
                <a:gd name="connsiteX11" fmla="*/ 477974 w 526091"/>
                <a:gd name="connsiteY11" fmla="*/ 1016794 h 3124200"/>
                <a:gd name="connsiteX12" fmla="*/ 523217 w 526091"/>
                <a:gd name="connsiteY12" fmla="*/ 1157287 h 3124200"/>
                <a:gd name="connsiteX13" fmla="*/ 525598 w 526091"/>
                <a:gd name="connsiteY13" fmla="*/ 1724025 h 3124200"/>
                <a:gd name="connsiteX14" fmla="*/ 520837 w 526091"/>
                <a:gd name="connsiteY14" fmla="*/ 2817019 h 3124200"/>
                <a:gd name="connsiteX15" fmla="*/ 497025 w 526091"/>
                <a:gd name="connsiteY15" fmla="*/ 2867025 h 3124200"/>
                <a:gd name="connsiteX16" fmla="*/ 451781 w 526091"/>
                <a:gd name="connsiteY16" fmla="*/ 2886075 h 3124200"/>
                <a:gd name="connsiteX17" fmla="*/ 154125 w 526091"/>
                <a:gd name="connsiteY17" fmla="*/ 2881313 h 3124200"/>
                <a:gd name="connsiteX18" fmla="*/ 96975 w 526091"/>
                <a:gd name="connsiteY18" fmla="*/ 2900363 h 3124200"/>
                <a:gd name="connsiteX19" fmla="*/ 99355 w 526091"/>
                <a:gd name="connsiteY19" fmla="*/ 3124200 h 3124200"/>
                <a:gd name="connsiteX20" fmla="*/ 1723 w 526091"/>
                <a:gd name="connsiteY20" fmla="*/ 3119438 h 3124200"/>
                <a:gd name="connsiteX21" fmla="*/ 0 w 526091"/>
                <a:gd name="connsiteY21" fmla="*/ 2909379 h 3124200"/>
                <a:gd name="connsiteX22" fmla="*/ 54112 w 526091"/>
                <a:gd name="connsiteY22" fmla="*/ 2357438 h 3124200"/>
                <a:gd name="connsiteX23" fmla="*/ 87450 w 526091"/>
                <a:gd name="connsiteY23" fmla="*/ 1852613 h 3124200"/>
                <a:gd name="connsiteX24" fmla="*/ 120786 w 526091"/>
                <a:gd name="connsiteY24" fmla="*/ 1385888 h 3124200"/>
                <a:gd name="connsiteX0" fmla="*/ 120786 w 526091"/>
                <a:gd name="connsiteY0" fmla="*/ 1385888 h 3124200"/>
                <a:gd name="connsiteX1" fmla="*/ 142217 w 526091"/>
                <a:gd name="connsiteY1" fmla="*/ 1178719 h 3124200"/>
                <a:gd name="connsiteX2" fmla="*/ 216036 w 526091"/>
                <a:gd name="connsiteY2" fmla="*/ 454819 h 3124200"/>
                <a:gd name="connsiteX3" fmla="*/ 227942 w 526091"/>
                <a:gd name="connsiteY3" fmla="*/ 297656 h 3124200"/>
                <a:gd name="connsiteX4" fmla="*/ 235086 w 526091"/>
                <a:gd name="connsiteY4" fmla="*/ 278606 h 3124200"/>
                <a:gd name="connsiteX5" fmla="*/ 275567 w 526091"/>
                <a:gd name="connsiteY5" fmla="*/ 0 h 3124200"/>
                <a:gd name="connsiteX6" fmla="*/ 368275 w 526091"/>
                <a:gd name="connsiteY6" fmla="*/ 11906 h 3124200"/>
                <a:gd name="connsiteX7" fmla="*/ 344461 w 526091"/>
                <a:gd name="connsiteY7" fmla="*/ 354467 h 3124200"/>
                <a:gd name="connsiteX8" fmla="*/ 358264 w 526091"/>
                <a:gd name="connsiteY8" fmla="*/ 409677 h 3124200"/>
                <a:gd name="connsiteX9" fmla="*/ 387163 w 526091"/>
                <a:gd name="connsiteY9" fmla="*/ 450226 h 3124200"/>
                <a:gd name="connsiteX10" fmla="*/ 437493 w 526091"/>
                <a:gd name="connsiteY10" fmla="*/ 569119 h 3124200"/>
                <a:gd name="connsiteX11" fmla="*/ 477974 w 526091"/>
                <a:gd name="connsiteY11" fmla="*/ 1016794 h 3124200"/>
                <a:gd name="connsiteX12" fmla="*/ 523217 w 526091"/>
                <a:gd name="connsiteY12" fmla="*/ 1157287 h 3124200"/>
                <a:gd name="connsiteX13" fmla="*/ 525598 w 526091"/>
                <a:gd name="connsiteY13" fmla="*/ 1724025 h 3124200"/>
                <a:gd name="connsiteX14" fmla="*/ 520837 w 526091"/>
                <a:gd name="connsiteY14" fmla="*/ 2817019 h 3124200"/>
                <a:gd name="connsiteX15" fmla="*/ 497025 w 526091"/>
                <a:gd name="connsiteY15" fmla="*/ 2867025 h 3124200"/>
                <a:gd name="connsiteX16" fmla="*/ 451781 w 526091"/>
                <a:gd name="connsiteY16" fmla="*/ 2886075 h 3124200"/>
                <a:gd name="connsiteX17" fmla="*/ 154125 w 526091"/>
                <a:gd name="connsiteY17" fmla="*/ 2881313 h 3124200"/>
                <a:gd name="connsiteX18" fmla="*/ 96975 w 526091"/>
                <a:gd name="connsiteY18" fmla="*/ 2900363 h 3124200"/>
                <a:gd name="connsiteX19" fmla="*/ 99355 w 526091"/>
                <a:gd name="connsiteY19" fmla="*/ 3124200 h 3124200"/>
                <a:gd name="connsiteX20" fmla="*/ 1723 w 526091"/>
                <a:gd name="connsiteY20" fmla="*/ 3119438 h 3124200"/>
                <a:gd name="connsiteX21" fmla="*/ 0 w 526091"/>
                <a:gd name="connsiteY21" fmla="*/ 2909379 h 3124200"/>
                <a:gd name="connsiteX22" fmla="*/ 46726 w 526091"/>
                <a:gd name="connsiteY22" fmla="*/ 2347777 h 3124200"/>
                <a:gd name="connsiteX23" fmla="*/ 87450 w 526091"/>
                <a:gd name="connsiteY23" fmla="*/ 1852613 h 3124200"/>
                <a:gd name="connsiteX24" fmla="*/ 120786 w 526091"/>
                <a:gd name="connsiteY24" fmla="*/ 1385888 h 3124200"/>
                <a:gd name="connsiteX0" fmla="*/ 120786 w 526091"/>
                <a:gd name="connsiteY0" fmla="*/ 1385888 h 3124268"/>
                <a:gd name="connsiteX1" fmla="*/ 142217 w 526091"/>
                <a:gd name="connsiteY1" fmla="*/ 1178719 h 3124268"/>
                <a:gd name="connsiteX2" fmla="*/ 216036 w 526091"/>
                <a:gd name="connsiteY2" fmla="*/ 454819 h 3124268"/>
                <a:gd name="connsiteX3" fmla="*/ 227942 w 526091"/>
                <a:gd name="connsiteY3" fmla="*/ 297656 h 3124268"/>
                <a:gd name="connsiteX4" fmla="*/ 235086 w 526091"/>
                <a:gd name="connsiteY4" fmla="*/ 278606 h 3124268"/>
                <a:gd name="connsiteX5" fmla="*/ 275567 w 526091"/>
                <a:gd name="connsiteY5" fmla="*/ 0 h 3124268"/>
                <a:gd name="connsiteX6" fmla="*/ 368275 w 526091"/>
                <a:gd name="connsiteY6" fmla="*/ 11906 h 3124268"/>
                <a:gd name="connsiteX7" fmla="*/ 344461 w 526091"/>
                <a:gd name="connsiteY7" fmla="*/ 354467 h 3124268"/>
                <a:gd name="connsiteX8" fmla="*/ 358264 w 526091"/>
                <a:gd name="connsiteY8" fmla="*/ 409677 h 3124268"/>
                <a:gd name="connsiteX9" fmla="*/ 387163 w 526091"/>
                <a:gd name="connsiteY9" fmla="*/ 450226 h 3124268"/>
                <a:gd name="connsiteX10" fmla="*/ 437493 w 526091"/>
                <a:gd name="connsiteY10" fmla="*/ 569119 h 3124268"/>
                <a:gd name="connsiteX11" fmla="*/ 477974 w 526091"/>
                <a:gd name="connsiteY11" fmla="*/ 1016794 h 3124268"/>
                <a:gd name="connsiteX12" fmla="*/ 523217 w 526091"/>
                <a:gd name="connsiteY12" fmla="*/ 1157287 h 3124268"/>
                <a:gd name="connsiteX13" fmla="*/ 525598 w 526091"/>
                <a:gd name="connsiteY13" fmla="*/ 1724025 h 3124268"/>
                <a:gd name="connsiteX14" fmla="*/ 520837 w 526091"/>
                <a:gd name="connsiteY14" fmla="*/ 2817019 h 3124268"/>
                <a:gd name="connsiteX15" fmla="*/ 497025 w 526091"/>
                <a:gd name="connsiteY15" fmla="*/ 2867025 h 3124268"/>
                <a:gd name="connsiteX16" fmla="*/ 451781 w 526091"/>
                <a:gd name="connsiteY16" fmla="*/ 2886075 h 3124268"/>
                <a:gd name="connsiteX17" fmla="*/ 154125 w 526091"/>
                <a:gd name="connsiteY17" fmla="*/ 2881313 h 3124268"/>
                <a:gd name="connsiteX18" fmla="*/ 96975 w 526091"/>
                <a:gd name="connsiteY18" fmla="*/ 2900363 h 3124268"/>
                <a:gd name="connsiteX19" fmla="*/ 99355 w 526091"/>
                <a:gd name="connsiteY19" fmla="*/ 3124200 h 3124268"/>
                <a:gd name="connsiteX20" fmla="*/ 1723 w 526091"/>
                <a:gd name="connsiteY20" fmla="*/ 3124268 h 3124268"/>
                <a:gd name="connsiteX21" fmla="*/ 0 w 526091"/>
                <a:gd name="connsiteY21" fmla="*/ 2909379 h 3124268"/>
                <a:gd name="connsiteX22" fmla="*/ 46726 w 526091"/>
                <a:gd name="connsiteY22" fmla="*/ 2347777 h 3124268"/>
                <a:gd name="connsiteX23" fmla="*/ 87450 w 526091"/>
                <a:gd name="connsiteY23" fmla="*/ 1852613 h 3124268"/>
                <a:gd name="connsiteX24" fmla="*/ 120786 w 526091"/>
                <a:gd name="connsiteY24" fmla="*/ 1385888 h 3124268"/>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54125 w 526091"/>
                <a:gd name="connsiteY17" fmla="*/ 2881313 h 3129030"/>
                <a:gd name="connsiteX18" fmla="*/ 96975 w 526091"/>
                <a:gd name="connsiteY18" fmla="*/ 2900363 h 3129030"/>
                <a:gd name="connsiteX19" fmla="*/ 99355 w 526091"/>
                <a:gd name="connsiteY19" fmla="*/ 3129030 h 3129030"/>
                <a:gd name="connsiteX20" fmla="*/ 1723 w 526091"/>
                <a:gd name="connsiteY20" fmla="*/ 3124268 h 3129030"/>
                <a:gd name="connsiteX21" fmla="*/ 0 w 526091"/>
                <a:gd name="connsiteY21" fmla="*/ 2909379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54125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09379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09379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22775 w 526091"/>
                <a:gd name="connsiteY4" fmla="*/ 261700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3018 w 526091"/>
                <a:gd name="connsiteY3" fmla="*/ 307317 h 3129030"/>
                <a:gd name="connsiteX4" fmla="*/ 222775 w 526091"/>
                <a:gd name="connsiteY4" fmla="*/ 261700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3018 w 526091"/>
                <a:gd name="connsiteY3" fmla="*/ 307317 h 3129030"/>
                <a:gd name="connsiteX4" fmla="*/ 222775 w 526091"/>
                <a:gd name="connsiteY4" fmla="*/ 261700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23018 w 526091"/>
                <a:gd name="connsiteY2" fmla="*/ 307317 h 3129030"/>
                <a:gd name="connsiteX3" fmla="*/ 222775 w 526091"/>
                <a:gd name="connsiteY3" fmla="*/ 261700 h 3129030"/>
                <a:gd name="connsiteX4" fmla="*/ 268181 w 526091"/>
                <a:gd name="connsiteY4" fmla="*/ 0 h 3129030"/>
                <a:gd name="connsiteX5" fmla="*/ 368275 w 526091"/>
                <a:gd name="connsiteY5" fmla="*/ 11906 h 3129030"/>
                <a:gd name="connsiteX6" fmla="*/ 344461 w 526091"/>
                <a:gd name="connsiteY6" fmla="*/ 354467 h 3129030"/>
                <a:gd name="connsiteX7" fmla="*/ 358264 w 526091"/>
                <a:gd name="connsiteY7" fmla="*/ 409677 h 3129030"/>
                <a:gd name="connsiteX8" fmla="*/ 387163 w 526091"/>
                <a:gd name="connsiteY8" fmla="*/ 450226 h 3129030"/>
                <a:gd name="connsiteX9" fmla="*/ 437493 w 526091"/>
                <a:gd name="connsiteY9" fmla="*/ 569119 h 3129030"/>
                <a:gd name="connsiteX10" fmla="*/ 477974 w 526091"/>
                <a:gd name="connsiteY10" fmla="*/ 1016794 h 3129030"/>
                <a:gd name="connsiteX11" fmla="*/ 523217 w 526091"/>
                <a:gd name="connsiteY11" fmla="*/ 1157287 h 3129030"/>
                <a:gd name="connsiteX12" fmla="*/ 525598 w 526091"/>
                <a:gd name="connsiteY12" fmla="*/ 1724025 h 3129030"/>
                <a:gd name="connsiteX13" fmla="*/ 520837 w 526091"/>
                <a:gd name="connsiteY13" fmla="*/ 2817019 h 3129030"/>
                <a:gd name="connsiteX14" fmla="*/ 497025 w 526091"/>
                <a:gd name="connsiteY14" fmla="*/ 2867025 h 3129030"/>
                <a:gd name="connsiteX15" fmla="*/ 451781 w 526091"/>
                <a:gd name="connsiteY15" fmla="*/ 2886075 h 3129030"/>
                <a:gd name="connsiteX16" fmla="*/ 144276 w 526091"/>
                <a:gd name="connsiteY16" fmla="*/ 2881313 h 3129030"/>
                <a:gd name="connsiteX17" fmla="*/ 96975 w 526091"/>
                <a:gd name="connsiteY17" fmla="*/ 2912439 h 3129030"/>
                <a:gd name="connsiteX18" fmla="*/ 99355 w 526091"/>
                <a:gd name="connsiteY18" fmla="*/ 3129030 h 3129030"/>
                <a:gd name="connsiteX19" fmla="*/ 1723 w 526091"/>
                <a:gd name="connsiteY19" fmla="*/ 3124268 h 3129030"/>
                <a:gd name="connsiteX20" fmla="*/ 0 w 526091"/>
                <a:gd name="connsiteY20" fmla="*/ 2931116 h 3129030"/>
                <a:gd name="connsiteX21" fmla="*/ 46726 w 526091"/>
                <a:gd name="connsiteY21" fmla="*/ 2347777 h 3129030"/>
                <a:gd name="connsiteX22" fmla="*/ 87450 w 526091"/>
                <a:gd name="connsiteY22" fmla="*/ 1852613 h 3129030"/>
                <a:gd name="connsiteX23" fmla="*/ 120786 w 526091"/>
                <a:gd name="connsiteY23" fmla="*/ 1385888 h 3129030"/>
                <a:gd name="connsiteX0" fmla="*/ 120786 w 526091"/>
                <a:gd name="connsiteY0" fmla="*/ 1385888 h 3129030"/>
                <a:gd name="connsiteX1" fmla="*/ 147141 w 526091"/>
                <a:gd name="connsiteY1" fmla="*/ 1106263 h 3129030"/>
                <a:gd name="connsiteX2" fmla="*/ 223018 w 526091"/>
                <a:gd name="connsiteY2" fmla="*/ 307317 h 3129030"/>
                <a:gd name="connsiteX3" fmla="*/ 222775 w 526091"/>
                <a:gd name="connsiteY3" fmla="*/ 261700 h 3129030"/>
                <a:gd name="connsiteX4" fmla="*/ 268181 w 526091"/>
                <a:gd name="connsiteY4" fmla="*/ 0 h 3129030"/>
                <a:gd name="connsiteX5" fmla="*/ 368275 w 526091"/>
                <a:gd name="connsiteY5" fmla="*/ 11906 h 3129030"/>
                <a:gd name="connsiteX6" fmla="*/ 344461 w 526091"/>
                <a:gd name="connsiteY6" fmla="*/ 354467 h 3129030"/>
                <a:gd name="connsiteX7" fmla="*/ 358264 w 526091"/>
                <a:gd name="connsiteY7" fmla="*/ 409677 h 3129030"/>
                <a:gd name="connsiteX8" fmla="*/ 387163 w 526091"/>
                <a:gd name="connsiteY8" fmla="*/ 450226 h 3129030"/>
                <a:gd name="connsiteX9" fmla="*/ 437493 w 526091"/>
                <a:gd name="connsiteY9" fmla="*/ 569119 h 3129030"/>
                <a:gd name="connsiteX10" fmla="*/ 477974 w 526091"/>
                <a:gd name="connsiteY10" fmla="*/ 1016794 h 3129030"/>
                <a:gd name="connsiteX11" fmla="*/ 523217 w 526091"/>
                <a:gd name="connsiteY11" fmla="*/ 1157287 h 3129030"/>
                <a:gd name="connsiteX12" fmla="*/ 525598 w 526091"/>
                <a:gd name="connsiteY12" fmla="*/ 1724025 h 3129030"/>
                <a:gd name="connsiteX13" fmla="*/ 520837 w 526091"/>
                <a:gd name="connsiteY13" fmla="*/ 2817019 h 3129030"/>
                <a:gd name="connsiteX14" fmla="*/ 497025 w 526091"/>
                <a:gd name="connsiteY14" fmla="*/ 2867025 h 3129030"/>
                <a:gd name="connsiteX15" fmla="*/ 451781 w 526091"/>
                <a:gd name="connsiteY15" fmla="*/ 2886075 h 3129030"/>
                <a:gd name="connsiteX16" fmla="*/ 144276 w 526091"/>
                <a:gd name="connsiteY16" fmla="*/ 2881313 h 3129030"/>
                <a:gd name="connsiteX17" fmla="*/ 96975 w 526091"/>
                <a:gd name="connsiteY17" fmla="*/ 2912439 h 3129030"/>
                <a:gd name="connsiteX18" fmla="*/ 99355 w 526091"/>
                <a:gd name="connsiteY18" fmla="*/ 3129030 h 3129030"/>
                <a:gd name="connsiteX19" fmla="*/ 1723 w 526091"/>
                <a:gd name="connsiteY19" fmla="*/ 3124268 h 3129030"/>
                <a:gd name="connsiteX20" fmla="*/ 0 w 526091"/>
                <a:gd name="connsiteY20" fmla="*/ 2931116 h 3129030"/>
                <a:gd name="connsiteX21" fmla="*/ 46726 w 526091"/>
                <a:gd name="connsiteY21" fmla="*/ 2347777 h 3129030"/>
                <a:gd name="connsiteX22" fmla="*/ 87450 w 526091"/>
                <a:gd name="connsiteY22" fmla="*/ 1852613 h 3129030"/>
                <a:gd name="connsiteX23" fmla="*/ 120786 w 526091"/>
                <a:gd name="connsiteY23" fmla="*/ 1385888 h 3129030"/>
                <a:gd name="connsiteX0" fmla="*/ 120786 w 526091"/>
                <a:gd name="connsiteY0" fmla="*/ 1385888 h 3129030"/>
                <a:gd name="connsiteX1" fmla="*/ 147141 w 526091"/>
                <a:gd name="connsiteY1" fmla="*/ 1106263 h 3129030"/>
                <a:gd name="connsiteX2" fmla="*/ 220556 w 526091"/>
                <a:gd name="connsiteY2" fmla="*/ 300072 h 3129030"/>
                <a:gd name="connsiteX3" fmla="*/ 222775 w 526091"/>
                <a:gd name="connsiteY3" fmla="*/ 261700 h 3129030"/>
                <a:gd name="connsiteX4" fmla="*/ 268181 w 526091"/>
                <a:gd name="connsiteY4" fmla="*/ 0 h 3129030"/>
                <a:gd name="connsiteX5" fmla="*/ 368275 w 526091"/>
                <a:gd name="connsiteY5" fmla="*/ 11906 h 3129030"/>
                <a:gd name="connsiteX6" fmla="*/ 344461 w 526091"/>
                <a:gd name="connsiteY6" fmla="*/ 354467 h 3129030"/>
                <a:gd name="connsiteX7" fmla="*/ 358264 w 526091"/>
                <a:gd name="connsiteY7" fmla="*/ 409677 h 3129030"/>
                <a:gd name="connsiteX8" fmla="*/ 387163 w 526091"/>
                <a:gd name="connsiteY8" fmla="*/ 450226 h 3129030"/>
                <a:gd name="connsiteX9" fmla="*/ 437493 w 526091"/>
                <a:gd name="connsiteY9" fmla="*/ 569119 h 3129030"/>
                <a:gd name="connsiteX10" fmla="*/ 477974 w 526091"/>
                <a:gd name="connsiteY10" fmla="*/ 1016794 h 3129030"/>
                <a:gd name="connsiteX11" fmla="*/ 523217 w 526091"/>
                <a:gd name="connsiteY11" fmla="*/ 1157287 h 3129030"/>
                <a:gd name="connsiteX12" fmla="*/ 525598 w 526091"/>
                <a:gd name="connsiteY12" fmla="*/ 1724025 h 3129030"/>
                <a:gd name="connsiteX13" fmla="*/ 520837 w 526091"/>
                <a:gd name="connsiteY13" fmla="*/ 2817019 h 3129030"/>
                <a:gd name="connsiteX14" fmla="*/ 497025 w 526091"/>
                <a:gd name="connsiteY14" fmla="*/ 2867025 h 3129030"/>
                <a:gd name="connsiteX15" fmla="*/ 451781 w 526091"/>
                <a:gd name="connsiteY15" fmla="*/ 2886075 h 3129030"/>
                <a:gd name="connsiteX16" fmla="*/ 144276 w 526091"/>
                <a:gd name="connsiteY16" fmla="*/ 2881313 h 3129030"/>
                <a:gd name="connsiteX17" fmla="*/ 96975 w 526091"/>
                <a:gd name="connsiteY17" fmla="*/ 2912439 h 3129030"/>
                <a:gd name="connsiteX18" fmla="*/ 99355 w 526091"/>
                <a:gd name="connsiteY18" fmla="*/ 3129030 h 3129030"/>
                <a:gd name="connsiteX19" fmla="*/ 1723 w 526091"/>
                <a:gd name="connsiteY19" fmla="*/ 3124268 h 3129030"/>
                <a:gd name="connsiteX20" fmla="*/ 0 w 526091"/>
                <a:gd name="connsiteY20" fmla="*/ 2931116 h 3129030"/>
                <a:gd name="connsiteX21" fmla="*/ 46726 w 526091"/>
                <a:gd name="connsiteY21" fmla="*/ 2347777 h 3129030"/>
                <a:gd name="connsiteX22" fmla="*/ 87450 w 526091"/>
                <a:gd name="connsiteY22" fmla="*/ 1852613 h 3129030"/>
                <a:gd name="connsiteX23" fmla="*/ 120786 w 526091"/>
                <a:gd name="connsiteY23" fmla="*/ 1385888 h 3129030"/>
                <a:gd name="connsiteX0" fmla="*/ 120786 w 526091"/>
                <a:gd name="connsiteY0" fmla="*/ 1385888 h 3124615"/>
                <a:gd name="connsiteX1" fmla="*/ 147141 w 526091"/>
                <a:gd name="connsiteY1" fmla="*/ 1106263 h 3124615"/>
                <a:gd name="connsiteX2" fmla="*/ 220556 w 526091"/>
                <a:gd name="connsiteY2" fmla="*/ 300072 h 3124615"/>
                <a:gd name="connsiteX3" fmla="*/ 222775 w 526091"/>
                <a:gd name="connsiteY3" fmla="*/ 261700 h 3124615"/>
                <a:gd name="connsiteX4" fmla="*/ 268181 w 526091"/>
                <a:gd name="connsiteY4" fmla="*/ 0 h 3124615"/>
                <a:gd name="connsiteX5" fmla="*/ 368275 w 526091"/>
                <a:gd name="connsiteY5" fmla="*/ 11906 h 3124615"/>
                <a:gd name="connsiteX6" fmla="*/ 344461 w 526091"/>
                <a:gd name="connsiteY6" fmla="*/ 354467 h 3124615"/>
                <a:gd name="connsiteX7" fmla="*/ 358264 w 526091"/>
                <a:gd name="connsiteY7" fmla="*/ 409677 h 3124615"/>
                <a:gd name="connsiteX8" fmla="*/ 387163 w 526091"/>
                <a:gd name="connsiteY8" fmla="*/ 450226 h 3124615"/>
                <a:gd name="connsiteX9" fmla="*/ 437493 w 526091"/>
                <a:gd name="connsiteY9" fmla="*/ 569119 h 3124615"/>
                <a:gd name="connsiteX10" fmla="*/ 477974 w 526091"/>
                <a:gd name="connsiteY10" fmla="*/ 1016794 h 3124615"/>
                <a:gd name="connsiteX11" fmla="*/ 523217 w 526091"/>
                <a:gd name="connsiteY11" fmla="*/ 1157287 h 3124615"/>
                <a:gd name="connsiteX12" fmla="*/ 525598 w 526091"/>
                <a:gd name="connsiteY12" fmla="*/ 1724025 h 3124615"/>
                <a:gd name="connsiteX13" fmla="*/ 520837 w 526091"/>
                <a:gd name="connsiteY13" fmla="*/ 2817019 h 3124615"/>
                <a:gd name="connsiteX14" fmla="*/ 497025 w 526091"/>
                <a:gd name="connsiteY14" fmla="*/ 2867025 h 3124615"/>
                <a:gd name="connsiteX15" fmla="*/ 451781 w 526091"/>
                <a:gd name="connsiteY15" fmla="*/ 2886075 h 3124615"/>
                <a:gd name="connsiteX16" fmla="*/ 144276 w 526091"/>
                <a:gd name="connsiteY16" fmla="*/ 2881313 h 3124615"/>
                <a:gd name="connsiteX17" fmla="*/ 96975 w 526091"/>
                <a:gd name="connsiteY17" fmla="*/ 2912439 h 3124615"/>
                <a:gd name="connsiteX18" fmla="*/ 99355 w 526091"/>
                <a:gd name="connsiteY18" fmla="*/ 3122992 h 3124615"/>
                <a:gd name="connsiteX19" fmla="*/ 1723 w 526091"/>
                <a:gd name="connsiteY19" fmla="*/ 3124268 h 3124615"/>
                <a:gd name="connsiteX20" fmla="*/ 0 w 526091"/>
                <a:gd name="connsiteY20" fmla="*/ 2931116 h 3124615"/>
                <a:gd name="connsiteX21" fmla="*/ 46726 w 526091"/>
                <a:gd name="connsiteY21" fmla="*/ 2347777 h 3124615"/>
                <a:gd name="connsiteX22" fmla="*/ 87450 w 526091"/>
                <a:gd name="connsiteY22" fmla="*/ 1852613 h 3124615"/>
                <a:gd name="connsiteX23" fmla="*/ 120786 w 526091"/>
                <a:gd name="connsiteY23" fmla="*/ 1385888 h 3124615"/>
                <a:gd name="connsiteX0" fmla="*/ 120786 w 526091"/>
                <a:gd name="connsiteY0" fmla="*/ 1385888 h 3129031"/>
                <a:gd name="connsiteX1" fmla="*/ 147141 w 526091"/>
                <a:gd name="connsiteY1" fmla="*/ 1106263 h 3129031"/>
                <a:gd name="connsiteX2" fmla="*/ 220556 w 526091"/>
                <a:gd name="connsiteY2" fmla="*/ 300072 h 3129031"/>
                <a:gd name="connsiteX3" fmla="*/ 222775 w 526091"/>
                <a:gd name="connsiteY3" fmla="*/ 261700 h 3129031"/>
                <a:gd name="connsiteX4" fmla="*/ 268181 w 526091"/>
                <a:gd name="connsiteY4" fmla="*/ 0 h 3129031"/>
                <a:gd name="connsiteX5" fmla="*/ 368275 w 526091"/>
                <a:gd name="connsiteY5" fmla="*/ 11906 h 3129031"/>
                <a:gd name="connsiteX6" fmla="*/ 344461 w 526091"/>
                <a:gd name="connsiteY6" fmla="*/ 354467 h 3129031"/>
                <a:gd name="connsiteX7" fmla="*/ 358264 w 526091"/>
                <a:gd name="connsiteY7" fmla="*/ 409677 h 3129031"/>
                <a:gd name="connsiteX8" fmla="*/ 387163 w 526091"/>
                <a:gd name="connsiteY8" fmla="*/ 450226 h 3129031"/>
                <a:gd name="connsiteX9" fmla="*/ 437493 w 526091"/>
                <a:gd name="connsiteY9" fmla="*/ 569119 h 3129031"/>
                <a:gd name="connsiteX10" fmla="*/ 477974 w 526091"/>
                <a:gd name="connsiteY10" fmla="*/ 1016794 h 3129031"/>
                <a:gd name="connsiteX11" fmla="*/ 523217 w 526091"/>
                <a:gd name="connsiteY11" fmla="*/ 1157287 h 3129031"/>
                <a:gd name="connsiteX12" fmla="*/ 525598 w 526091"/>
                <a:gd name="connsiteY12" fmla="*/ 1724025 h 3129031"/>
                <a:gd name="connsiteX13" fmla="*/ 520837 w 526091"/>
                <a:gd name="connsiteY13" fmla="*/ 2817019 h 3129031"/>
                <a:gd name="connsiteX14" fmla="*/ 497025 w 526091"/>
                <a:gd name="connsiteY14" fmla="*/ 2867025 h 3129031"/>
                <a:gd name="connsiteX15" fmla="*/ 451781 w 526091"/>
                <a:gd name="connsiteY15" fmla="*/ 2886075 h 3129031"/>
                <a:gd name="connsiteX16" fmla="*/ 144276 w 526091"/>
                <a:gd name="connsiteY16" fmla="*/ 2881313 h 3129031"/>
                <a:gd name="connsiteX17" fmla="*/ 96975 w 526091"/>
                <a:gd name="connsiteY17" fmla="*/ 2912439 h 3129031"/>
                <a:gd name="connsiteX18" fmla="*/ 98124 w 526091"/>
                <a:gd name="connsiteY18" fmla="*/ 3129031 h 3129031"/>
                <a:gd name="connsiteX19" fmla="*/ 1723 w 526091"/>
                <a:gd name="connsiteY19" fmla="*/ 3124268 h 3129031"/>
                <a:gd name="connsiteX20" fmla="*/ 0 w 526091"/>
                <a:gd name="connsiteY20" fmla="*/ 2931116 h 3129031"/>
                <a:gd name="connsiteX21" fmla="*/ 46726 w 526091"/>
                <a:gd name="connsiteY21" fmla="*/ 2347777 h 3129031"/>
                <a:gd name="connsiteX22" fmla="*/ 87450 w 526091"/>
                <a:gd name="connsiteY22" fmla="*/ 1852613 h 3129031"/>
                <a:gd name="connsiteX23" fmla="*/ 120786 w 526091"/>
                <a:gd name="connsiteY23" fmla="*/ 1385888 h 3129031"/>
                <a:gd name="connsiteX0" fmla="*/ 120786 w 526091"/>
                <a:gd name="connsiteY0" fmla="*/ 1385888 h 3126616"/>
                <a:gd name="connsiteX1" fmla="*/ 147141 w 526091"/>
                <a:gd name="connsiteY1" fmla="*/ 1106263 h 3126616"/>
                <a:gd name="connsiteX2" fmla="*/ 220556 w 526091"/>
                <a:gd name="connsiteY2" fmla="*/ 300072 h 3126616"/>
                <a:gd name="connsiteX3" fmla="*/ 222775 w 526091"/>
                <a:gd name="connsiteY3" fmla="*/ 261700 h 3126616"/>
                <a:gd name="connsiteX4" fmla="*/ 268181 w 526091"/>
                <a:gd name="connsiteY4" fmla="*/ 0 h 3126616"/>
                <a:gd name="connsiteX5" fmla="*/ 368275 w 526091"/>
                <a:gd name="connsiteY5" fmla="*/ 11906 h 3126616"/>
                <a:gd name="connsiteX6" fmla="*/ 344461 w 526091"/>
                <a:gd name="connsiteY6" fmla="*/ 354467 h 3126616"/>
                <a:gd name="connsiteX7" fmla="*/ 358264 w 526091"/>
                <a:gd name="connsiteY7" fmla="*/ 409677 h 3126616"/>
                <a:gd name="connsiteX8" fmla="*/ 387163 w 526091"/>
                <a:gd name="connsiteY8" fmla="*/ 450226 h 3126616"/>
                <a:gd name="connsiteX9" fmla="*/ 437493 w 526091"/>
                <a:gd name="connsiteY9" fmla="*/ 569119 h 3126616"/>
                <a:gd name="connsiteX10" fmla="*/ 477974 w 526091"/>
                <a:gd name="connsiteY10" fmla="*/ 1016794 h 3126616"/>
                <a:gd name="connsiteX11" fmla="*/ 523217 w 526091"/>
                <a:gd name="connsiteY11" fmla="*/ 1157287 h 3126616"/>
                <a:gd name="connsiteX12" fmla="*/ 525598 w 526091"/>
                <a:gd name="connsiteY12" fmla="*/ 1724025 h 3126616"/>
                <a:gd name="connsiteX13" fmla="*/ 520837 w 526091"/>
                <a:gd name="connsiteY13" fmla="*/ 2817019 h 3126616"/>
                <a:gd name="connsiteX14" fmla="*/ 497025 w 526091"/>
                <a:gd name="connsiteY14" fmla="*/ 2867025 h 3126616"/>
                <a:gd name="connsiteX15" fmla="*/ 451781 w 526091"/>
                <a:gd name="connsiteY15" fmla="*/ 2886075 h 3126616"/>
                <a:gd name="connsiteX16" fmla="*/ 144276 w 526091"/>
                <a:gd name="connsiteY16" fmla="*/ 2881313 h 3126616"/>
                <a:gd name="connsiteX17" fmla="*/ 96975 w 526091"/>
                <a:gd name="connsiteY17" fmla="*/ 2912439 h 3126616"/>
                <a:gd name="connsiteX18" fmla="*/ 96893 w 526091"/>
                <a:gd name="connsiteY18" fmla="*/ 3126616 h 3126616"/>
                <a:gd name="connsiteX19" fmla="*/ 1723 w 526091"/>
                <a:gd name="connsiteY19" fmla="*/ 3124268 h 3126616"/>
                <a:gd name="connsiteX20" fmla="*/ 0 w 526091"/>
                <a:gd name="connsiteY20" fmla="*/ 2931116 h 3126616"/>
                <a:gd name="connsiteX21" fmla="*/ 46726 w 526091"/>
                <a:gd name="connsiteY21" fmla="*/ 2347777 h 3126616"/>
                <a:gd name="connsiteX22" fmla="*/ 87450 w 526091"/>
                <a:gd name="connsiteY22" fmla="*/ 1852613 h 3126616"/>
                <a:gd name="connsiteX23" fmla="*/ 120786 w 526091"/>
                <a:gd name="connsiteY23" fmla="*/ 1385888 h 3126616"/>
                <a:gd name="connsiteX0" fmla="*/ 120786 w 526091"/>
                <a:gd name="connsiteY0" fmla="*/ 1385888 h 3126683"/>
                <a:gd name="connsiteX1" fmla="*/ 147141 w 526091"/>
                <a:gd name="connsiteY1" fmla="*/ 1106263 h 3126683"/>
                <a:gd name="connsiteX2" fmla="*/ 220556 w 526091"/>
                <a:gd name="connsiteY2" fmla="*/ 300072 h 3126683"/>
                <a:gd name="connsiteX3" fmla="*/ 222775 w 526091"/>
                <a:gd name="connsiteY3" fmla="*/ 261700 h 3126683"/>
                <a:gd name="connsiteX4" fmla="*/ 268181 w 526091"/>
                <a:gd name="connsiteY4" fmla="*/ 0 h 3126683"/>
                <a:gd name="connsiteX5" fmla="*/ 368275 w 526091"/>
                <a:gd name="connsiteY5" fmla="*/ 11906 h 3126683"/>
                <a:gd name="connsiteX6" fmla="*/ 344461 w 526091"/>
                <a:gd name="connsiteY6" fmla="*/ 354467 h 3126683"/>
                <a:gd name="connsiteX7" fmla="*/ 358264 w 526091"/>
                <a:gd name="connsiteY7" fmla="*/ 409677 h 3126683"/>
                <a:gd name="connsiteX8" fmla="*/ 387163 w 526091"/>
                <a:gd name="connsiteY8" fmla="*/ 450226 h 3126683"/>
                <a:gd name="connsiteX9" fmla="*/ 437493 w 526091"/>
                <a:gd name="connsiteY9" fmla="*/ 569119 h 3126683"/>
                <a:gd name="connsiteX10" fmla="*/ 477974 w 526091"/>
                <a:gd name="connsiteY10" fmla="*/ 1016794 h 3126683"/>
                <a:gd name="connsiteX11" fmla="*/ 523217 w 526091"/>
                <a:gd name="connsiteY11" fmla="*/ 1157287 h 3126683"/>
                <a:gd name="connsiteX12" fmla="*/ 525598 w 526091"/>
                <a:gd name="connsiteY12" fmla="*/ 1724025 h 3126683"/>
                <a:gd name="connsiteX13" fmla="*/ 520837 w 526091"/>
                <a:gd name="connsiteY13" fmla="*/ 2817019 h 3126683"/>
                <a:gd name="connsiteX14" fmla="*/ 497025 w 526091"/>
                <a:gd name="connsiteY14" fmla="*/ 2867025 h 3126683"/>
                <a:gd name="connsiteX15" fmla="*/ 451781 w 526091"/>
                <a:gd name="connsiteY15" fmla="*/ 2886075 h 3126683"/>
                <a:gd name="connsiteX16" fmla="*/ 144276 w 526091"/>
                <a:gd name="connsiteY16" fmla="*/ 2881313 h 3126683"/>
                <a:gd name="connsiteX17" fmla="*/ 96975 w 526091"/>
                <a:gd name="connsiteY17" fmla="*/ 2912439 h 3126683"/>
                <a:gd name="connsiteX18" fmla="*/ 96893 w 526091"/>
                <a:gd name="connsiteY18" fmla="*/ 3126616 h 3126683"/>
                <a:gd name="connsiteX19" fmla="*/ 1723 w 526091"/>
                <a:gd name="connsiteY19" fmla="*/ 3126683 h 3126683"/>
                <a:gd name="connsiteX20" fmla="*/ 0 w 526091"/>
                <a:gd name="connsiteY20" fmla="*/ 2931116 h 3126683"/>
                <a:gd name="connsiteX21" fmla="*/ 46726 w 526091"/>
                <a:gd name="connsiteY21" fmla="*/ 2347777 h 3126683"/>
                <a:gd name="connsiteX22" fmla="*/ 87450 w 526091"/>
                <a:gd name="connsiteY22" fmla="*/ 1852613 h 3126683"/>
                <a:gd name="connsiteX23" fmla="*/ 120786 w 526091"/>
                <a:gd name="connsiteY23" fmla="*/ 1385888 h 3126683"/>
                <a:gd name="connsiteX0" fmla="*/ 120786 w 526091"/>
                <a:gd name="connsiteY0" fmla="*/ 1385888 h 3126683"/>
                <a:gd name="connsiteX1" fmla="*/ 147141 w 526091"/>
                <a:gd name="connsiteY1" fmla="*/ 1106263 h 3126683"/>
                <a:gd name="connsiteX2" fmla="*/ 220556 w 526091"/>
                <a:gd name="connsiteY2" fmla="*/ 300072 h 3126683"/>
                <a:gd name="connsiteX3" fmla="*/ 222775 w 526091"/>
                <a:gd name="connsiteY3" fmla="*/ 261700 h 3126683"/>
                <a:gd name="connsiteX4" fmla="*/ 268181 w 526091"/>
                <a:gd name="connsiteY4" fmla="*/ 0 h 3126683"/>
                <a:gd name="connsiteX5" fmla="*/ 368275 w 526091"/>
                <a:gd name="connsiteY5" fmla="*/ 11906 h 3126683"/>
                <a:gd name="connsiteX6" fmla="*/ 344461 w 526091"/>
                <a:gd name="connsiteY6" fmla="*/ 354467 h 3126683"/>
                <a:gd name="connsiteX7" fmla="*/ 358264 w 526091"/>
                <a:gd name="connsiteY7" fmla="*/ 409677 h 3126683"/>
                <a:gd name="connsiteX8" fmla="*/ 387163 w 526091"/>
                <a:gd name="connsiteY8" fmla="*/ 450226 h 3126683"/>
                <a:gd name="connsiteX9" fmla="*/ 437493 w 526091"/>
                <a:gd name="connsiteY9" fmla="*/ 569119 h 3126683"/>
                <a:gd name="connsiteX10" fmla="*/ 477974 w 526091"/>
                <a:gd name="connsiteY10" fmla="*/ 1016794 h 3126683"/>
                <a:gd name="connsiteX11" fmla="*/ 523217 w 526091"/>
                <a:gd name="connsiteY11" fmla="*/ 1177816 h 3126683"/>
                <a:gd name="connsiteX12" fmla="*/ 525598 w 526091"/>
                <a:gd name="connsiteY12" fmla="*/ 1724025 h 3126683"/>
                <a:gd name="connsiteX13" fmla="*/ 520837 w 526091"/>
                <a:gd name="connsiteY13" fmla="*/ 2817019 h 3126683"/>
                <a:gd name="connsiteX14" fmla="*/ 497025 w 526091"/>
                <a:gd name="connsiteY14" fmla="*/ 2867025 h 3126683"/>
                <a:gd name="connsiteX15" fmla="*/ 451781 w 526091"/>
                <a:gd name="connsiteY15" fmla="*/ 2886075 h 3126683"/>
                <a:gd name="connsiteX16" fmla="*/ 144276 w 526091"/>
                <a:gd name="connsiteY16" fmla="*/ 2881313 h 3126683"/>
                <a:gd name="connsiteX17" fmla="*/ 96975 w 526091"/>
                <a:gd name="connsiteY17" fmla="*/ 2912439 h 3126683"/>
                <a:gd name="connsiteX18" fmla="*/ 96893 w 526091"/>
                <a:gd name="connsiteY18" fmla="*/ 3126616 h 3126683"/>
                <a:gd name="connsiteX19" fmla="*/ 1723 w 526091"/>
                <a:gd name="connsiteY19" fmla="*/ 3126683 h 3126683"/>
                <a:gd name="connsiteX20" fmla="*/ 0 w 526091"/>
                <a:gd name="connsiteY20" fmla="*/ 2931116 h 3126683"/>
                <a:gd name="connsiteX21" fmla="*/ 46726 w 526091"/>
                <a:gd name="connsiteY21" fmla="*/ 2347777 h 3126683"/>
                <a:gd name="connsiteX22" fmla="*/ 87450 w 526091"/>
                <a:gd name="connsiteY22" fmla="*/ 1852613 h 3126683"/>
                <a:gd name="connsiteX23" fmla="*/ 120786 w 526091"/>
                <a:gd name="connsiteY23" fmla="*/ 1385888 h 3126683"/>
                <a:gd name="connsiteX0" fmla="*/ 120786 w 526091"/>
                <a:gd name="connsiteY0" fmla="*/ 1385888 h 3126683"/>
                <a:gd name="connsiteX1" fmla="*/ 147141 w 526091"/>
                <a:gd name="connsiteY1" fmla="*/ 1106263 h 3126683"/>
                <a:gd name="connsiteX2" fmla="*/ 220556 w 526091"/>
                <a:gd name="connsiteY2" fmla="*/ 300072 h 3126683"/>
                <a:gd name="connsiteX3" fmla="*/ 222775 w 526091"/>
                <a:gd name="connsiteY3" fmla="*/ 261700 h 3126683"/>
                <a:gd name="connsiteX4" fmla="*/ 268181 w 526091"/>
                <a:gd name="connsiteY4" fmla="*/ 0 h 3126683"/>
                <a:gd name="connsiteX5" fmla="*/ 368275 w 526091"/>
                <a:gd name="connsiteY5" fmla="*/ 11906 h 3126683"/>
                <a:gd name="connsiteX6" fmla="*/ 344461 w 526091"/>
                <a:gd name="connsiteY6" fmla="*/ 354467 h 3126683"/>
                <a:gd name="connsiteX7" fmla="*/ 358264 w 526091"/>
                <a:gd name="connsiteY7" fmla="*/ 409677 h 3126683"/>
                <a:gd name="connsiteX8" fmla="*/ 387163 w 526091"/>
                <a:gd name="connsiteY8" fmla="*/ 450226 h 3126683"/>
                <a:gd name="connsiteX9" fmla="*/ 437493 w 526091"/>
                <a:gd name="connsiteY9" fmla="*/ 569119 h 3126683"/>
                <a:gd name="connsiteX10" fmla="*/ 471819 w 526091"/>
                <a:gd name="connsiteY10" fmla="*/ 1022832 h 3126683"/>
                <a:gd name="connsiteX11" fmla="*/ 523217 w 526091"/>
                <a:gd name="connsiteY11" fmla="*/ 1177816 h 3126683"/>
                <a:gd name="connsiteX12" fmla="*/ 525598 w 526091"/>
                <a:gd name="connsiteY12" fmla="*/ 1724025 h 3126683"/>
                <a:gd name="connsiteX13" fmla="*/ 520837 w 526091"/>
                <a:gd name="connsiteY13" fmla="*/ 2817019 h 3126683"/>
                <a:gd name="connsiteX14" fmla="*/ 497025 w 526091"/>
                <a:gd name="connsiteY14" fmla="*/ 2867025 h 3126683"/>
                <a:gd name="connsiteX15" fmla="*/ 451781 w 526091"/>
                <a:gd name="connsiteY15" fmla="*/ 2886075 h 3126683"/>
                <a:gd name="connsiteX16" fmla="*/ 144276 w 526091"/>
                <a:gd name="connsiteY16" fmla="*/ 2881313 h 3126683"/>
                <a:gd name="connsiteX17" fmla="*/ 96975 w 526091"/>
                <a:gd name="connsiteY17" fmla="*/ 2912439 h 3126683"/>
                <a:gd name="connsiteX18" fmla="*/ 96893 w 526091"/>
                <a:gd name="connsiteY18" fmla="*/ 3126616 h 3126683"/>
                <a:gd name="connsiteX19" fmla="*/ 1723 w 526091"/>
                <a:gd name="connsiteY19" fmla="*/ 3126683 h 3126683"/>
                <a:gd name="connsiteX20" fmla="*/ 0 w 526091"/>
                <a:gd name="connsiteY20" fmla="*/ 2931116 h 3126683"/>
                <a:gd name="connsiteX21" fmla="*/ 46726 w 526091"/>
                <a:gd name="connsiteY21" fmla="*/ 2347777 h 3126683"/>
                <a:gd name="connsiteX22" fmla="*/ 87450 w 526091"/>
                <a:gd name="connsiteY22" fmla="*/ 1852613 h 3126683"/>
                <a:gd name="connsiteX23" fmla="*/ 120786 w 526091"/>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387163 w 526175"/>
                <a:gd name="connsiteY8" fmla="*/ 450226 h 3126683"/>
                <a:gd name="connsiteX9" fmla="*/ 437493 w 526175"/>
                <a:gd name="connsiteY9" fmla="*/ 569119 h 3126683"/>
                <a:gd name="connsiteX10" fmla="*/ 471819 w 526175"/>
                <a:gd name="connsiteY10" fmla="*/ 1022832 h 3126683"/>
                <a:gd name="connsiteX11" fmla="*/ 524448 w 526175"/>
                <a:gd name="connsiteY11" fmla="*/ 1182646 h 3126683"/>
                <a:gd name="connsiteX12" fmla="*/ 525598 w 526175"/>
                <a:gd name="connsiteY12" fmla="*/ 1724025 h 3126683"/>
                <a:gd name="connsiteX13" fmla="*/ 520837 w 526175"/>
                <a:gd name="connsiteY13" fmla="*/ 2817019 h 3126683"/>
                <a:gd name="connsiteX14" fmla="*/ 497025 w 526175"/>
                <a:gd name="connsiteY14" fmla="*/ 2867025 h 3126683"/>
                <a:gd name="connsiteX15" fmla="*/ 451781 w 526175"/>
                <a:gd name="connsiteY15" fmla="*/ 2886075 h 3126683"/>
                <a:gd name="connsiteX16" fmla="*/ 144276 w 526175"/>
                <a:gd name="connsiteY16" fmla="*/ 2881313 h 3126683"/>
                <a:gd name="connsiteX17" fmla="*/ 96975 w 526175"/>
                <a:gd name="connsiteY17" fmla="*/ 2912439 h 3126683"/>
                <a:gd name="connsiteX18" fmla="*/ 96893 w 526175"/>
                <a:gd name="connsiteY18" fmla="*/ 3126616 h 3126683"/>
                <a:gd name="connsiteX19" fmla="*/ 1723 w 526175"/>
                <a:gd name="connsiteY19" fmla="*/ 3126683 h 3126683"/>
                <a:gd name="connsiteX20" fmla="*/ 0 w 526175"/>
                <a:gd name="connsiteY20" fmla="*/ 2931116 h 3126683"/>
                <a:gd name="connsiteX21" fmla="*/ 46726 w 526175"/>
                <a:gd name="connsiteY21" fmla="*/ 2347777 h 3126683"/>
                <a:gd name="connsiteX22" fmla="*/ 87450 w 526175"/>
                <a:gd name="connsiteY22" fmla="*/ 1852613 h 3126683"/>
                <a:gd name="connsiteX23" fmla="*/ 120786 w 526175"/>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387163 w 526175"/>
                <a:gd name="connsiteY8" fmla="*/ 450226 h 3126683"/>
                <a:gd name="connsiteX9" fmla="*/ 416564 w 526175"/>
                <a:gd name="connsiteY9" fmla="*/ 558251 h 3126683"/>
                <a:gd name="connsiteX10" fmla="*/ 471819 w 526175"/>
                <a:gd name="connsiteY10" fmla="*/ 1022832 h 3126683"/>
                <a:gd name="connsiteX11" fmla="*/ 524448 w 526175"/>
                <a:gd name="connsiteY11" fmla="*/ 1182646 h 3126683"/>
                <a:gd name="connsiteX12" fmla="*/ 525598 w 526175"/>
                <a:gd name="connsiteY12" fmla="*/ 1724025 h 3126683"/>
                <a:gd name="connsiteX13" fmla="*/ 520837 w 526175"/>
                <a:gd name="connsiteY13" fmla="*/ 2817019 h 3126683"/>
                <a:gd name="connsiteX14" fmla="*/ 497025 w 526175"/>
                <a:gd name="connsiteY14" fmla="*/ 2867025 h 3126683"/>
                <a:gd name="connsiteX15" fmla="*/ 451781 w 526175"/>
                <a:gd name="connsiteY15" fmla="*/ 2886075 h 3126683"/>
                <a:gd name="connsiteX16" fmla="*/ 144276 w 526175"/>
                <a:gd name="connsiteY16" fmla="*/ 2881313 h 3126683"/>
                <a:gd name="connsiteX17" fmla="*/ 96975 w 526175"/>
                <a:gd name="connsiteY17" fmla="*/ 2912439 h 3126683"/>
                <a:gd name="connsiteX18" fmla="*/ 96893 w 526175"/>
                <a:gd name="connsiteY18" fmla="*/ 3126616 h 3126683"/>
                <a:gd name="connsiteX19" fmla="*/ 1723 w 526175"/>
                <a:gd name="connsiteY19" fmla="*/ 3126683 h 3126683"/>
                <a:gd name="connsiteX20" fmla="*/ 0 w 526175"/>
                <a:gd name="connsiteY20" fmla="*/ 2931116 h 3126683"/>
                <a:gd name="connsiteX21" fmla="*/ 46726 w 526175"/>
                <a:gd name="connsiteY21" fmla="*/ 2347777 h 3126683"/>
                <a:gd name="connsiteX22" fmla="*/ 87450 w 526175"/>
                <a:gd name="connsiteY22" fmla="*/ 1852613 h 3126683"/>
                <a:gd name="connsiteX23" fmla="*/ 120786 w 526175"/>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387163 w 526175"/>
                <a:gd name="connsiteY8" fmla="*/ 450226 h 3126683"/>
                <a:gd name="connsiteX9" fmla="*/ 427644 w 526175"/>
                <a:gd name="connsiteY9" fmla="*/ 551006 h 3126683"/>
                <a:gd name="connsiteX10" fmla="*/ 471819 w 526175"/>
                <a:gd name="connsiteY10" fmla="*/ 1022832 h 3126683"/>
                <a:gd name="connsiteX11" fmla="*/ 524448 w 526175"/>
                <a:gd name="connsiteY11" fmla="*/ 1182646 h 3126683"/>
                <a:gd name="connsiteX12" fmla="*/ 525598 w 526175"/>
                <a:gd name="connsiteY12" fmla="*/ 1724025 h 3126683"/>
                <a:gd name="connsiteX13" fmla="*/ 520837 w 526175"/>
                <a:gd name="connsiteY13" fmla="*/ 2817019 h 3126683"/>
                <a:gd name="connsiteX14" fmla="*/ 497025 w 526175"/>
                <a:gd name="connsiteY14" fmla="*/ 2867025 h 3126683"/>
                <a:gd name="connsiteX15" fmla="*/ 451781 w 526175"/>
                <a:gd name="connsiteY15" fmla="*/ 2886075 h 3126683"/>
                <a:gd name="connsiteX16" fmla="*/ 144276 w 526175"/>
                <a:gd name="connsiteY16" fmla="*/ 2881313 h 3126683"/>
                <a:gd name="connsiteX17" fmla="*/ 96975 w 526175"/>
                <a:gd name="connsiteY17" fmla="*/ 2912439 h 3126683"/>
                <a:gd name="connsiteX18" fmla="*/ 96893 w 526175"/>
                <a:gd name="connsiteY18" fmla="*/ 3126616 h 3126683"/>
                <a:gd name="connsiteX19" fmla="*/ 1723 w 526175"/>
                <a:gd name="connsiteY19" fmla="*/ 3126683 h 3126683"/>
                <a:gd name="connsiteX20" fmla="*/ 0 w 526175"/>
                <a:gd name="connsiteY20" fmla="*/ 2931116 h 3126683"/>
                <a:gd name="connsiteX21" fmla="*/ 46726 w 526175"/>
                <a:gd name="connsiteY21" fmla="*/ 2347777 h 3126683"/>
                <a:gd name="connsiteX22" fmla="*/ 87450 w 526175"/>
                <a:gd name="connsiteY22" fmla="*/ 1852613 h 3126683"/>
                <a:gd name="connsiteX23" fmla="*/ 120786 w 526175"/>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427644 w 526175"/>
                <a:gd name="connsiteY8" fmla="*/ 551006 h 3126683"/>
                <a:gd name="connsiteX9" fmla="*/ 471819 w 526175"/>
                <a:gd name="connsiteY9" fmla="*/ 1022832 h 3126683"/>
                <a:gd name="connsiteX10" fmla="*/ 524448 w 526175"/>
                <a:gd name="connsiteY10" fmla="*/ 1182646 h 3126683"/>
                <a:gd name="connsiteX11" fmla="*/ 525598 w 526175"/>
                <a:gd name="connsiteY11" fmla="*/ 1724025 h 3126683"/>
                <a:gd name="connsiteX12" fmla="*/ 520837 w 526175"/>
                <a:gd name="connsiteY12" fmla="*/ 2817019 h 3126683"/>
                <a:gd name="connsiteX13" fmla="*/ 497025 w 526175"/>
                <a:gd name="connsiteY13" fmla="*/ 2867025 h 3126683"/>
                <a:gd name="connsiteX14" fmla="*/ 451781 w 526175"/>
                <a:gd name="connsiteY14" fmla="*/ 2886075 h 3126683"/>
                <a:gd name="connsiteX15" fmla="*/ 144276 w 526175"/>
                <a:gd name="connsiteY15" fmla="*/ 2881313 h 3126683"/>
                <a:gd name="connsiteX16" fmla="*/ 96975 w 526175"/>
                <a:gd name="connsiteY16" fmla="*/ 2912439 h 3126683"/>
                <a:gd name="connsiteX17" fmla="*/ 96893 w 526175"/>
                <a:gd name="connsiteY17" fmla="*/ 3126616 h 3126683"/>
                <a:gd name="connsiteX18" fmla="*/ 1723 w 526175"/>
                <a:gd name="connsiteY18" fmla="*/ 3126683 h 3126683"/>
                <a:gd name="connsiteX19" fmla="*/ 0 w 526175"/>
                <a:gd name="connsiteY19" fmla="*/ 2931116 h 3126683"/>
                <a:gd name="connsiteX20" fmla="*/ 46726 w 526175"/>
                <a:gd name="connsiteY20" fmla="*/ 2347777 h 3126683"/>
                <a:gd name="connsiteX21" fmla="*/ 87450 w 526175"/>
                <a:gd name="connsiteY21" fmla="*/ 1852613 h 3126683"/>
                <a:gd name="connsiteX22" fmla="*/ 120786 w 526175"/>
                <a:gd name="connsiteY22"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427644 w 526175"/>
                <a:gd name="connsiteY7" fmla="*/ 551006 h 3126683"/>
                <a:gd name="connsiteX8" fmla="*/ 471819 w 526175"/>
                <a:gd name="connsiteY8" fmla="*/ 1022832 h 3126683"/>
                <a:gd name="connsiteX9" fmla="*/ 524448 w 526175"/>
                <a:gd name="connsiteY9" fmla="*/ 1182646 h 3126683"/>
                <a:gd name="connsiteX10" fmla="*/ 525598 w 526175"/>
                <a:gd name="connsiteY10" fmla="*/ 1724025 h 3126683"/>
                <a:gd name="connsiteX11" fmla="*/ 520837 w 526175"/>
                <a:gd name="connsiteY11" fmla="*/ 2817019 h 3126683"/>
                <a:gd name="connsiteX12" fmla="*/ 497025 w 526175"/>
                <a:gd name="connsiteY12" fmla="*/ 2867025 h 3126683"/>
                <a:gd name="connsiteX13" fmla="*/ 451781 w 526175"/>
                <a:gd name="connsiteY13" fmla="*/ 2886075 h 3126683"/>
                <a:gd name="connsiteX14" fmla="*/ 144276 w 526175"/>
                <a:gd name="connsiteY14" fmla="*/ 2881313 h 3126683"/>
                <a:gd name="connsiteX15" fmla="*/ 96975 w 526175"/>
                <a:gd name="connsiteY15" fmla="*/ 2912439 h 3126683"/>
                <a:gd name="connsiteX16" fmla="*/ 96893 w 526175"/>
                <a:gd name="connsiteY16" fmla="*/ 3126616 h 3126683"/>
                <a:gd name="connsiteX17" fmla="*/ 1723 w 526175"/>
                <a:gd name="connsiteY17" fmla="*/ 3126683 h 3126683"/>
                <a:gd name="connsiteX18" fmla="*/ 0 w 526175"/>
                <a:gd name="connsiteY18" fmla="*/ 2931116 h 3126683"/>
                <a:gd name="connsiteX19" fmla="*/ 46726 w 526175"/>
                <a:gd name="connsiteY19" fmla="*/ 2347777 h 3126683"/>
                <a:gd name="connsiteX20" fmla="*/ 87450 w 526175"/>
                <a:gd name="connsiteY20" fmla="*/ 1852613 h 3126683"/>
                <a:gd name="connsiteX21" fmla="*/ 120786 w 526175"/>
                <a:gd name="connsiteY21"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50 w 526175"/>
                <a:gd name="connsiteY7" fmla="*/ 401198 h 3126683"/>
                <a:gd name="connsiteX8" fmla="*/ 427644 w 526175"/>
                <a:gd name="connsiteY8" fmla="*/ 551006 h 3126683"/>
                <a:gd name="connsiteX9" fmla="*/ 471819 w 526175"/>
                <a:gd name="connsiteY9" fmla="*/ 1022832 h 3126683"/>
                <a:gd name="connsiteX10" fmla="*/ 524448 w 526175"/>
                <a:gd name="connsiteY10" fmla="*/ 1182646 h 3126683"/>
                <a:gd name="connsiteX11" fmla="*/ 525598 w 526175"/>
                <a:gd name="connsiteY11" fmla="*/ 1724025 h 3126683"/>
                <a:gd name="connsiteX12" fmla="*/ 520837 w 526175"/>
                <a:gd name="connsiteY12" fmla="*/ 2817019 h 3126683"/>
                <a:gd name="connsiteX13" fmla="*/ 497025 w 526175"/>
                <a:gd name="connsiteY13" fmla="*/ 2867025 h 3126683"/>
                <a:gd name="connsiteX14" fmla="*/ 451781 w 526175"/>
                <a:gd name="connsiteY14" fmla="*/ 2886075 h 3126683"/>
                <a:gd name="connsiteX15" fmla="*/ 144276 w 526175"/>
                <a:gd name="connsiteY15" fmla="*/ 2881313 h 3126683"/>
                <a:gd name="connsiteX16" fmla="*/ 96975 w 526175"/>
                <a:gd name="connsiteY16" fmla="*/ 2912439 h 3126683"/>
                <a:gd name="connsiteX17" fmla="*/ 96893 w 526175"/>
                <a:gd name="connsiteY17" fmla="*/ 3126616 h 3126683"/>
                <a:gd name="connsiteX18" fmla="*/ 1723 w 526175"/>
                <a:gd name="connsiteY18" fmla="*/ 3126683 h 3126683"/>
                <a:gd name="connsiteX19" fmla="*/ 0 w 526175"/>
                <a:gd name="connsiteY19" fmla="*/ 2931116 h 3126683"/>
                <a:gd name="connsiteX20" fmla="*/ 46726 w 526175"/>
                <a:gd name="connsiteY20" fmla="*/ 2347777 h 3126683"/>
                <a:gd name="connsiteX21" fmla="*/ 87450 w 526175"/>
                <a:gd name="connsiteY21" fmla="*/ 1852613 h 3126683"/>
                <a:gd name="connsiteX22" fmla="*/ 120786 w 526175"/>
                <a:gd name="connsiteY22"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5529 h 3126683"/>
                <a:gd name="connsiteX6" fmla="*/ 344461 w 526175"/>
                <a:gd name="connsiteY6" fmla="*/ 354467 h 3126683"/>
                <a:gd name="connsiteX7" fmla="*/ 358250 w 526175"/>
                <a:gd name="connsiteY7" fmla="*/ 401198 h 3126683"/>
                <a:gd name="connsiteX8" fmla="*/ 427644 w 526175"/>
                <a:gd name="connsiteY8" fmla="*/ 551006 h 3126683"/>
                <a:gd name="connsiteX9" fmla="*/ 471819 w 526175"/>
                <a:gd name="connsiteY9" fmla="*/ 1022832 h 3126683"/>
                <a:gd name="connsiteX10" fmla="*/ 524448 w 526175"/>
                <a:gd name="connsiteY10" fmla="*/ 1182646 h 3126683"/>
                <a:gd name="connsiteX11" fmla="*/ 525598 w 526175"/>
                <a:gd name="connsiteY11" fmla="*/ 1724025 h 3126683"/>
                <a:gd name="connsiteX12" fmla="*/ 520837 w 526175"/>
                <a:gd name="connsiteY12" fmla="*/ 2817019 h 3126683"/>
                <a:gd name="connsiteX13" fmla="*/ 497025 w 526175"/>
                <a:gd name="connsiteY13" fmla="*/ 2867025 h 3126683"/>
                <a:gd name="connsiteX14" fmla="*/ 451781 w 526175"/>
                <a:gd name="connsiteY14" fmla="*/ 2886075 h 3126683"/>
                <a:gd name="connsiteX15" fmla="*/ 144276 w 526175"/>
                <a:gd name="connsiteY15" fmla="*/ 2881313 h 3126683"/>
                <a:gd name="connsiteX16" fmla="*/ 96975 w 526175"/>
                <a:gd name="connsiteY16" fmla="*/ 2912439 h 3126683"/>
                <a:gd name="connsiteX17" fmla="*/ 96893 w 526175"/>
                <a:gd name="connsiteY17" fmla="*/ 3126616 h 3126683"/>
                <a:gd name="connsiteX18" fmla="*/ 1723 w 526175"/>
                <a:gd name="connsiteY18" fmla="*/ 3126683 h 3126683"/>
                <a:gd name="connsiteX19" fmla="*/ 0 w 526175"/>
                <a:gd name="connsiteY19" fmla="*/ 2931116 h 3126683"/>
                <a:gd name="connsiteX20" fmla="*/ 46726 w 526175"/>
                <a:gd name="connsiteY20" fmla="*/ 2347777 h 3126683"/>
                <a:gd name="connsiteX21" fmla="*/ 87450 w 526175"/>
                <a:gd name="connsiteY21" fmla="*/ 1852613 h 3126683"/>
                <a:gd name="connsiteX22" fmla="*/ 120786 w 526175"/>
                <a:gd name="connsiteY22" fmla="*/ 1385888 h 3126683"/>
                <a:gd name="connsiteX0" fmla="*/ 120786 w 526175"/>
                <a:gd name="connsiteY0" fmla="*/ 1382265 h 3123060"/>
                <a:gd name="connsiteX1" fmla="*/ 147141 w 526175"/>
                <a:gd name="connsiteY1" fmla="*/ 1102640 h 3123060"/>
                <a:gd name="connsiteX2" fmla="*/ 220556 w 526175"/>
                <a:gd name="connsiteY2" fmla="*/ 296449 h 3123060"/>
                <a:gd name="connsiteX3" fmla="*/ 222775 w 526175"/>
                <a:gd name="connsiteY3" fmla="*/ 258077 h 3123060"/>
                <a:gd name="connsiteX4" fmla="*/ 266949 w 526175"/>
                <a:gd name="connsiteY4" fmla="*/ 0 h 3123060"/>
                <a:gd name="connsiteX5" fmla="*/ 368275 w 526175"/>
                <a:gd name="connsiteY5" fmla="*/ 11906 h 3123060"/>
                <a:gd name="connsiteX6" fmla="*/ 344461 w 526175"/>
                <a:gd name="connsiteY6" fmla="*/ 350844 h 3123060"/>
                <a:gd name="connsiteX7" fmla="*/ 358250 w 526175"/>
                <a:gd name="connsiteY7" fmla="*/ 397575 h 3123060"/>
                <a:gd name="connsiteX8" fmla="*/ 427644 w 526175"/>
                <a:gd name="connsiteY8" fmla="*/ 547383 h 3123060"/>
                <a:gd name="connsiteX9" fmla="*/ 471819 w 526175"/>
                <a:gd name="connsiteY9" fmla="*/ 1019209 h 3123060"/>
                <a:gd name="connsiteX10" fmla="*/ 524448 w 526175"/>
                <a:gd name="connsiteY10" fmla="*/ 1179023 h 3123060"/>
                <a:gd name="connsiteX11" fmla="*/ 525598 w 526175"/>
                <a:gd name="connsiteY11" fmla="*/ 1720402 h 3123060"/>
                <a:gd name="connsiteX12" fmla="*/ 520837 w 526175"/>
                <a:gd name="connsiteY12" fmla="*/ 2813396 h 3123060"/>
                <a:gd name="connsiteX13" fmla="*/ 497025 w 526175"/>
                <a:gd name="connsiteY13" fmla="*/ 2863402 h 3123060"/>
                <a:gd name="connsiteX14" fmla="*/ 451781 w 526175"/>
                <a:gd name="connsiteY14" fmla="*/ 2882452 h 3123060"/>
                <a:gd name="connsiteX15" fmla="*/ 144276 w 526175"/>
                <a:gd name="connsiteY15" fmla="*/ 2877690 h 3123060"/>
                <a:gd name="connsiteX16" fmla="*/ 96975 w 526175"/>
                <a:gd name="connsiteY16" fmla="*/ 2908816 h 3123060"/>
                <a:gd name="connsiteX17" fmla="*/ 96893 w 526175"/>
                <a:gd name="connsiteY17" fmla="*/ 3122993 h 3123060"/>
                <a:gd name="connsiteX18" fmla="*/ 1723 w 526175"/>
                <a:gd name="connsiteY18" fmla="*/ 3123060 h 3123060"/>
                <a:gd name="connsiteX19" fmla="*/ 0 w 526175"/>
                <a:gd name="connsiteY19" fmla="*/ 2927493 h 3123060"/>
                <a:gd name="connsiteX20" fmla="*/ 46726 w 526175"/>
                <a:gd name="connsiteY20" fmla="*/ 2344154 h 3123060"/>
                <a:gd name="connsiteX21" fmla="*/ 87450 w 526175"/>
                <a:gd name="connsiteY21" fmla="*/ 1848990 h 3123060"/>
                <a:gd name="connsiteX22" fmla="*/ 120786 w 526175"/>
                <a:gd name="connsiteY22" fmla="*/ 1382265 h 3123060"/>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44276 w 526175"/>
                <a:gd name="connsiteY15" fmla="*/ 2875275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132959 w 526175"/>
                <a:gd name="connsiteY16" fmla="*/ 2885228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47969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0431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0431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0431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96975 w 526175"/>
                <a:gd name="connsiteY16" fmla="*/ 2896740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121879 w 526175"/>
                <a:gd name="connsiteY16" fmla="*/ 2894889 h 3120645"/>
                <a:gd name="connsiteX17" fmla="*/ 96975 w 526175"/>
                <a:gd name="connsiteY17" fmla="*/ 2896740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121879 w 526175"/>
                <a:gd name="connsiteY16" fmla="*/ 2894889 h 3120645"/>
                <a:gd name="connsiteX17" fmla="*/ 96975 w 526175"/>
                <a:gd name="connsiteY17" fmla="*/ 2893117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121879 w 526175"/>
                <a:gd name="connsiteY16" fmla="*/ 2892473 h 3120645"/>
                <a:gd name="connsiteX17" fmla="*/ 96975 w 526175"/>
                <a:gd name="connsiteY17" fmla="*/ 2893117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51781 w 526175"/>
                <a:gd name="connsiteY15" fmla="*/ 2880037 h 3120645"/>
                <a:gd name="connsiteX16" fmla="*/ 154124 w 526175"/>
                <a:gd name="connsiteY16" fmla="*/ 2872861 h 3120645"/>
                <a:gd name="connsiteX17" fmla="*/ 121879 w 526175"/>
                <a:gd name="connsiteY17" fmla="*/ 2892473 h 3120645"/>
                <a:gd name="connsiteX18" fmla="*/ 96975 w 526175"/>
                <a:gd name="connsiteY18" fmla="*/ 2893117 h 3120645"/>
                <a:gd name="connsiteX19" fmla="*/ 96893 w 526175"/>
                <a:gd name="connsiteY19" fmla="*/ 3120578 h 3120645"/>
                <a:gd name="connsiteX20" fmla="*/ 1723 w 526175"/>
                <a:gd name="connsiteY20" fmla="*/ 3120645 h 3120645"/>
                <a:gd name="connsiteX21" fmla="*/ 0 w 526175"/>
                <a:gd name="connsiteY21" fmla="*/ 2925078 h 3120645"/>
                <a:gd name="connsiteX22" fmla="*/ 46726 w 526175"/>
                <a:gd name="connsiteY22" fmla="*/ 2341739 h 3120645"/>
                <a:gd name="connsiteX23" fmla="*/ 87450 w 526175"/>
                <a:gd name="connsiteY23" fmla="*/ 1846575 h 3120645"/>
                <a:gd name="connsiteX24" fmla="*/ 120786 w 526175"/>
                <a:gd name="connsiteY24"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4124 w 526175"/>
                <a:gd name="connsiteY17" fmla="*/ 2872861 h 3120645"/>
                <a:gd name="connsiteX18" fmla="*/ 121879 w 526175"/>
                <a:gd name="connsiteY18" fmla="*/ 2892473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4124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5355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5355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19606 w 526175"/>
                <a:gd name="connsiteY12" fmla="*/ 280615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5355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19416 w 527406"/>
                <a:gd name="connsiteY18" fmla="*/ 2893680 h 3120645"/>
                <a:gd name="connsiteX19" fmla="*/ 98206 w 527406"/>
                <a:gd name="connsiteY19" fmla="*/ 2893117 h 3120645"/>
                <a:gd name="connsiteX20" fmla="*/ 98124 w 527406"/>
                <a:gd name="connsiteY20" fmla="*/ 3120578 h 3120645"/>
                <a:gd name="connsiteX21" fmla="*/ 2954 w 527406"/>
                <a:gd name="connsiteY21" fmla="*/ 3120645 h 3120645"/>
                <a:gd name="connsiteX22" fmla="*/ 0 w 527406"/>
                <a:gd name="connsiteY22" fmla="*/ 2949230 h 3120645"/>
                <a:gd name="connsiteX23" fmla="*/ 47957 w 527406"/>
                <a:gd name="connsiteY23" fmla="*/ 2341739 h 3120645"/>
                <a:gd name="connsiteX24" fmla="*/ 88681 w 527406"/>
                <a:gd name="connsiteY24" fmla="*/ 1846575 h 3120645"/>
                <a:gd name="connsiteX25" fmla="*/ 122017 w 527406"/>
                <a:gd name="connsiteY25"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8243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8243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8243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7884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7884 w 527406"/>
                <a:gd name="connsiteY18" fmla="*/ 2880398 h 3120645"/>
                <a:gd name="connsiteX19" fmla="*/ 119416 w 527406"/>
                <a:gd name="connsiteY19" fmla="*/ 2892472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7884 w 527406"/>
                <a:gd name="connsiteY18" fmla="*/ 2880398 h 3120645"/>
                <a:gd name="connsiteX19" fmla="*/ 119416 w 527406"/>
                <a:gd name="connsiteY19" fmla="*/ 2892472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7406" h="3120645">
                  <a:moveTo>
                    <a:pt x="122017" y="1379850"/>
                  </a:moveTo>
                  <a:lnTo>
                    <a:pt x="148372" y="1100225"/>
                  </a:lnTo>
                  <a:lnTo>
                    <a:pt x="221787" y="294034"/>
                  </a:lnTo>
                  <a:lnTo>
                    <a:pt x="224006" y="255662"/>
                  </a:lnTo>
                  <a:lnTo>
                    <a:pt x="268180" y="0"/>
                  </a:lnTo>
                  <a:lnTo>
                    <a:pt x="369506" y="9491"/>
                  </a:lnTo>
                  <a:lnTo>
                    <a:pt x="345692" y="348429"/>
                  </a:lnTo>
                  <a:cubicBezTo>
                    <a:pt x="352750" y="364006"/>
                    <a:pt x="352423" y="379583"/>
                    <a:pt x="359481" y="395160"/>
                  </a:cubicBezTo>
                  <a:lnTo>
                    <a:pt x="428875" y="544968"/>
                  </a:lnTo>
                  <a:lnTo>
                    <a:pt x="473050" y="1016794"/>
                  </a:lnTo>
                  <a:lnTo>
                    <a:pt x="525679" y="1176608"/>
                  </a:lnTo>
                  <a:cubicBezTo>
                    <a:pt x="523298" y="1367108"/>
                    <a:pt x="529210" y="1527487"/>
                    <a:pt x="526829" y="1717987"/>
                  </a:cubicBezTo>
                  <a:cubicBezTo>
                    <a:pt x="524832" y="2080708"/>
                    <a:pt x="522834" y="2443430"/>
                    <a:pt x="520837" y="2806151"/>
                  </a:cubicBezTo>
                  <a:lnTo>
                    <a:pt x="512137" y="2839339"/>
                  </a:lnTo>
                  <a:lnTo>
                    <a:pt x="498256" y="2860987"/>
                  </a:lnTo>
                  <a:cubicBezTo>
                    <a:pt x="491803" y="2863834"/>
                    <a:pt x="485350" y="2869097"/>
                    <a:pt x="478897" y="2871944"/>
                  </a:cubicBezTo>
                  <a:lnTo>
                    <a:pt x="453012" y="2880037"/>
                  </a:lnTo>
                  <a:lnTo>
                    <a:pt x="160279" y="2872861"/>
                  </a:lnTo>
                  <a:cubicBezTo>
                    <a:pt x="153224" y="2875373"/>
                    <a:pt x="144695" y="2877129"/>
                    <a:pt x="137884" y="2880398"/>
                  </a:cubicBezTo>
                  <a:cubicBezTo>
                    <a:pt x="131073" y="2883667"/>
                    <a:pt x="125982" y="2888045"/>
                    <a:pt x="119416" y="2892472"/>
                  </a:cubicBezTo>
                  <a:lnTo>
                    <a:pt x="98206" y="2893117"/>
                  </a:lnTo>
                  <a:cubicBezTo>
                    <a:pt x="98999" y="2967729"/>
                    <a:pt x="97331" y="3045966"/>
                    <a:pt x="98124" y="3120578"/>
                  </a:cubicBezTo>
                  <a:lnTo>
                    <a:pt x="2954" y="3120645"/>
                  </a:lnTo>
                  <a:cubicBezTo>
                    <a:pt x="2380" y="3050625"/>
                    <a:pt x="574" y="3019250"/>
                    <a:pt x="0" y="2949230"/>
                  </a:cubicBezTo>
                  <a:lnTo>
                    <a:pt x="47957" y="2341739"/>
                  </a:lnTo>
                  <a:lnTo>
                    <a:pt x="88681" y="1846575"/>
                  </a:lnTo>
                  <a:lnTo>
                    <a:pt x="122017" y="137985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2" name="フリーフォーム 267">
              <a:extLst>
                <a:ext uri="{FF2B5EF4-FFF2-40B4-BE49-F238E27FC236}">
                  <a16:creationId xmlns:a16="http://schemas.microsoft.com/office/drawing/2014/main" id="{14CF840B-5E87-84E4-6374-67552CDBC7DE}"/>
                </a:ext>
              </a:extLst>
            </p:cNvPr>
            <p:cNvSpPr/>
            <p:nvPr/>
          </p:nvSpPr>
          <p:spPr bwMode="auto">
            <a:xfrm>
              <a:off x="7566187" y="3993860"/>
              <a:ext cx="183750" cy="135472"/>
            </a:xfrm>
            <a:custGeom>
              <a:avLst/>
              <a:gdLst>
                <a:gd name="connsiteX0" fmla="*/ 11906 w 304800"/>
                <a:gd name="connsiteY0" fmla="*/ 0 h 216693"/>
                <a:gd name="connsiteX1" fmla="*/ 0 w 304800"/>
                <a:gd name="connsiteY1" fmla="*/ 211931 h 216693"/>
                <a:gd name="connsiteX2" fmla="*/ 304800 w 304800"/>
                <a:gd name="connsiteY2" fmla="*/ 216693 h 216693"/>
                <a:gd name="connsiteX3" fmla="*/ 302418 w 304800"/>
                <a:gd name="connsiteY3" fmla="*/ 16668 h 216693"/>
                <a:gd name="connsiteX4" fmla="*/ 11906 w 304800"/>
                <a:gd name="connsiteY4" fmla="*/ 0 h 216693"/>
                <a:gd name="connsiteX0" fmla="*/ 11906 w 304800"/>
                <a:gd name="connsiteY0" fmla="*/ 4469 h 221162"/>
                <a:gd name="connsiteX1" fmla="*/ 0 w 304800"/>
                <a:gd name="connsiteY1" fmla="*/ 216400 h 221162"/>
                <a:gd name="connsiteX2" fmla="*/ 304800 w 304800"/>
                <a:gd name="connsiteY2" fmla="*/ 221162 h 221162"/>
                <a:gd name="connsiteX3" fmla="*/ 298916 w 304800"/>
                <a:gd name="connsiteY3" fmla="*/ 0 h 221162"/>
                <a:gd name="connsiteX4" fmla="*/ 11906 w 304800"/>
                <a:gd name="connsiteY4" fmla="*/ 4469 h 221162"/>
                <a:gd name="connsiteX0" fmla="*/ 0 w 306900"/>
                <a:gd name="connsiteY0" fmla="*/ 946 h 221162"/>
                <a:gd name="connsiteX1" fmla="*/ 2100 w 306900"/>
                <a:gd name="connsiteY1" fmla="*/ 216400 h 221162"/>
                <a:gd name="connsiteX2" fmla="*/ 306900 w 306900"/>
                <a:gd name="connsiteY2" fmla="*/ 221162 h 221162"/>
                <a:gd name="connsiteX3" fmla="*/ 301016 w 306900"/>
                <a:gd name="connsiteY3" fmla="*/ 0 h 221162"/>
                <a:gd name="connsiteX4" fmla="*/ 0 w 306900"/>
                <a:gd name="connsiteY4" fmla="*/ 946 h 221162"/>
                <a:gd name="connsiteX0" fmla="*/ 0 w 347425"/>
                <a:gd name="connsiteY0" fmla="*/ 127103 h 347319"/>
                <a:gd name="connsiteX1" fmla="*/ 2100 w 347425"/>
                <a:gd name="connsiteY1" fmla="*/ 342557 h 347319"/>
                <a:gd name="connsiteX2" fmla="*/ 306900 w 347425"/>
                <a:gd name="connsiteY2" fmla="*/ 347319 h 347319"/>
                <a:gd name="connsiteX3" fmla="*/ 347425 w 347425"/>
                <a:gd name="connsiteY3" fmla="*/ 0 h 347319"/>
                <a:gd name="connsiteX4" fmla="*/ 0 w 347425"/>
                <a:gd name="connsiteY4" fmla="*/ 127103 h 347319"/>
                <a:gd name="connsiteX0" fmla="*/ 41867 w 345325"/>
                <a:gd name="connsiteY0" fmla="*/ 0 h 351272"/>
                <a:gd name="connsiteX1" fmla="*/ 0 w 345325"/>
                <a:gd name="connsiteY1" fmla="*/ 346510 h 351272"/>
                <a:gd name="connsiteX2" fmla="*/ 304800 w 345325"/>
                <a:gd name="connsiteY2" fmla="*/ 351272 h 351272"/>
                <a:gd name="connsiteX3" fmla="*/ 345325 w 345325"/>
                <a:gd name="connsiteY3" fmla="*/ 3953 h 351272"/>
                <a:gd name="connsiteX4" fmla="*/ 41867 w 345325"/>
                <a:gd name="connsiteY4" fmla="*/ 0 h 351272"/>
                <a:gd name="connsiteX0" fmla="*/ 0 w 303458"/>
                <a:gd name="connsiteY0" fmla="*/ 0 h 351272"/>
                <a:gd name="connsiteX1" fmla="*/ 2100 w 303458"/>
                <a:gd name="connsiteY1" fmla="*/ 221578 h 351272"/>
                <a:gd name="connsiteX2" fmla="*/ 262933 w 303458"/>
                <a:gd name="connsiteY2" fmla="*/ 351272 h 351272"/>
                <a:gd name="connsiteX3" fmla="*/ 303458 w 303458"/>
                <a:gd name="connsiteY3" fmla="*/ 3953 h 351272"/>
                <a:gd name="connsiteX4" fmla="*/ 0 w 303458"/>
                <a:gd name="connsiteY4" fmla="*/ 0 h 351272"/>
                <a:gd name="connsiteX0" fmla="*/ 0 w 304457"/>
                <a:gd name="connsiteY0" fmla="*/ 0 h 225115"/>
                <a:gd name="connsiteX1" fmla="*/ 2100 w 304457"/>
                <a:gd name="connsiteY1" fmla="*/ 221578 h 225115"/>
                <a:gd name="connsiteX2" fmla="*/ 304457 w 304457"/>
                <a:gd name="connsiteY2" fmla="*/ 225115 h 225115"/>
                <a:gd name="connsiteX3" fmla="*/ 303458 w 304457"/>
                <a:gd name="connsiteY3" fmla="*/ 3953 h 225115"/>
                <a:gd name="connsiteX4" fmla="*/ 0 w 304457"/>
                <a:gd name="connsiteY4" fmla="*/ 0 h 225115"/>
                <a:gd name="connsiteX0" fmla="*/ 0 w 304457"/>
                <a:gd name="connsiteY0" fmla="*/ 0 h 225115"/>
                <a:gd name="connsiteX1" fmla="*/ 2100 w 304457"/>
                <a:gd name="connsiteY1" fmla="*/ 219129 h 225115"/>
                <a:gd name="connsiteX2" fmla="*/ 304457 w 304457"/>
                <a:gd name="connsiteY2" fmla="*/ 225115 h 225115"/>
                <a:gd name="connsiteX3" fmla="*/ 303458 w 304457"/>
                <a:gd name="connsiteY3" fmla="*/ 3953 h 225115"/>
                <a:gd name="connsiteX4" fmla="*/ 0 w 304457"/>
                <a:gd name="connsiteY4" fmla="*/ 0 h 22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57" h="225115">
                  <a:moveTo>
                    <a:pt x="0" y="0"/>
                  </a:moveTo>
                  <a:lnTo>
                    <a:pt x="2100" y="219129"/>
                  </a:lnTo>
                  <a:lnTo>
                    <a:pt x="304457" y="225115"/>
                  </a:lnTo>
                  <a:lnTo>
                    <a:pt x="303458" y="3953"/>
                  </a:lnTo>
                  <a:lnTo>
                    <a:pt x="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3" name="角丸四角形 268">
              <a:extLst>
                <a:ext uri="{FF2B5EF4-FFF2-40B4-BE49-F238E27FC236}">
                  <a16:creationId xmlns:a16="http://schemas.microsoft.com/office/drawing/2014/main" id="{E7243CB4-6573-0023-A142-D2842EDC8C1F}"/>
                </a:ext>
              </a:extLst>
            </p:cNvPr>
            <p:cNvSpPr/>
            <p:nvPr/>
          </p:nvSpPr>
          <p:spPr bwMode="auto">
            <a:xfrm rot="262888">
              <a:off x="7421583" y="2392413"/>
              <a:ext cx="46581" cy="483228"/>
            </a:xfrm>
            <a:prstGeom prst="round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4" name="角丸四角形 269">
              <a:extLst>
                <a:ext uri="{FF2B5EF4-FFF2-40B4-BE49-F238E27FC236}">
                  <a16:creationId xmlns:a16="http://schemas.microsoft.com/office/drawing/2014/main" id="{85EB2768-934D-AF1A-92B0-5FB7C91EA687}"/>
                </a:ext>
              </a:extLst>
            </p:cNvPr>
            <p:cNvSpPr/>
            <p:nvPr/>
          </p:nvSpPr>
          <p:spPr bwMode="auto">
            <a:xfrm rot="21183748">
              <a:off x="7340143" y="4230788"/>
              <a:ext cx="46743" cy="365016"/>
            </a:xfrm>
            <a:prstGeom prst="round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nvGrpSpPr>
            <p:cNvPr id="1195" name="グループ化 19">
              <a:extLst>
                <a:ext uri="{FF2B5EF4-FFF2-40B4-BE49-F238E27FC236}">
                  <a16:creationId xmlns:a16="http://schemas.microsoft.com/office/drawing/2014/main" id="{F1CECE0F-5B13-DF4B-80F1-A34488623F2C}"/>
                </a:ext>
              </a:extLst>
            </p:cNvPr>
            <p:cNvGrpSpPr>
              <a:grpSpLocks/>
            </p:cNvGrpSpPr>
            <p:nvPr/>
          </p:nvGrpSpPr>
          <p:grpSpPr bwMode="auto">
            <a:xfrm>
              <a:off x="7010520" y="3860474"/>
              <a:ext cx="287916" cy="334398"/>
              <a:chOff x="4227248" y="4404545"/>
              <a:chExt cx="378441" cy="433752"/>
            </a:xfrm>
          </p:grpSpPr>
          <p:sp>
            <p:nvSpPr>
              <p:cNvPr id="1301" name="角丸四角形 383">
                <a:extLst>
                  <a:ext uri="{FF2B5EF4-FFF2-40B4-BE49-F238E27FC236}">
                    <a16:creationId xmlns:a16="http://schemas.microsoft.com/office/drawing/2014/main" id="{61994CA0-5AE7-32AC-D215-1B4819E02D15}"/>
                  </a:ext>
                </a:extLst>
              </p:cNvPr>
              <p:cNvSpPr/>
              <p:nvPr/>
            </p:nvSpPr>
            <p:spPr>
              <a:xfrm>
                <a:off x="4539129" y="4404545"/>
                <a:ext cx="60922" cy="433752"/>
              </a:xfrm>
              <a:prstGeom prst="round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302" name="角丸四角形 384">
                <a:extLst>
                  <a:ext uri="{FF2B5EF4-FFF2-40B4-BE49-F238E27FC236}">
                    <a16:creationId xmlns:a16="http://schemas.microsoft.com/office/drawing/2014/main" id="{3A1907F8-7011-E3C2-0202-E8DE4F3FF2A6}"/>
                  </a:ext>
                </a:extLst>
              </p:cNvPr>
              <p:cNvSpPr/>
              <p:nvPr/>
            </p:nvSpPr>
            <p:spPr>
              <a:xfrm rot="16200000">
                <a:off x="4385700" y="4606484"/>
                <a:ext cx="61538" cy="378441"/>
              </a:xfrm>
              <a:prstGeom prst="round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sp>
          <p:nvSpPr>
            <p:cNvPr id="1196" name="正方形/長方形 1195">
              <a:extLst>
                <a:ext uri="{FF2B5EF4-FFF2-40B4-BE49-F238E27FC236}">
                  <a16:creationId xmlns:a16="http://schemas.microsoft.com/office/drawing/2014/main" id="{77E9611E-CEA8-F04A-92F7-2943C4DF831B}"/>
                </a:ext>
              </a:extLst>
            </p:cNvPr>
            <p:cNvSpPr/>
            <p:nvPr/>
          </p:nvSpPr>
          <p:spPr>
            <a:xfrm rot="246766">
              <a:off x="7400725" y="2351661"/>
              <a:ext cx="85508" cy="610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 dirty="0">
                  <a:solidFill>
                    <a:schemeClr val="tx1"/>
                  </a:solidFill>
                  <a:latin typeface="HG丸ｺﾞｼｯｸM-PRO" pitchFamily="50" charset="-128"/>
                  <a:ea typeface="HG丸ｺﾞｼｯｸM-PRO" pitchFamily="50" charset="-128"/>
                  <a:cs typeface="メイリオ" pitchFamily="50" charset="-128"/>
                </a:rPr>
                <a:t>ＪＲ大阪城公園駅</a:t>
              </a:r>
            </a:p>
            <a:p>
              <a:pPr algn="ctr"/>
              <a:endParaRPr lang="ja-JP" altLang="en-US" sz="300" dirty="0">
                <a:solidFill>
                  <a:schemeClr val="tx1"/>
                </a:solidFill>
              </a:endParaRPr>
            </a:p>
          </p:txBody>
        </p:sp>
        <p:sp>
          <p:nvSpPr>
            <p:cNvPr id="1197" name="テキスト ボックス 51">
              <a:extLst>
                <a:ext uri="{FF2B5EF4-FFF2-40B4-BE49-F238E27FC236}">
                  <a16:creationId xmlns:a16="http://schemas.microsoft.com/office/drawing/2014/main" id="{9D34612E-46F1-DEC3-163C-A1B2B04F87C9}"/>
                </a:ext>
              </a:extLst>
            </p:cNvPr>
            <p:cNvSpPr txBox="1">
              <a:spLocks noChangeArrowheads="1"/>
            </p:cNvSpPr>
            <p:nvPr/>
          </p:nvSpPr>
          <p:spPr bwMode="auto">
            <a:xfrm>
              <a:off x="7024899" y="2833510"/>
              <a:ext cx="276325" cy="61555"/>
            </a:xfrm>
            <a:prstGeom prst="rect">
              <a:avLst/>
            </a:prstGeom>
            <a:noFill/>
            <a:ln w="9525">
              <a:noFill/>
              <a:miter lim="800000"/>
              <a:headEnd/>
              <a:tailEnd/>
            </a:ln>
          </p:spPr>
          <p:txBody>
            <a:bodyPr wrap="square" lIns="0" tIns="0" rIns="0" bIns="0">
              <a:spAutoFit/>
            </a:bodyPr>
            <a:lstStyle/>
            <a:p>
              <a:pPr algn="ctr"/>
              <a:r>
                <a:rPr lang="ja-JP" altLang="en-US" sz="400" b="1" dirty="0">
                  <a:latin typeface="+mn-ea"/>
                  <a:cs typeface="メイリオ" pitchFamily="50" charset="-128"/>
                </a:rPr>
                <a:t>大阪城公園</a:t>
              </a:r>
              <a:endParaRPr lang="ja-JP" altLang="en-US" sz="300" b="1" dirty="0">
                <a:latin typeface="+mn-ea"/>
                <a:cs typeface="メイリオ" pitchFamily="50" charset="-128"/>
              </a:endParaRPr>
            </a:p>
          </p:txBody>
        </p:sp>
        <p:sp>
          <p:nvSpPr>
            <p:cNvPr id="1198" name="テキスト ボックス 51">
              <a:extLst>
                <a:ext uri="{FF2B5EF4-FFF2-40B4-BE49-F238E27FC236}">
                  <a16:creationId xmlns:a16="http://schemas.microsoft.com/office/drawing/2014/main" id="{05814080-11D4-C992-FE30-8A38D2BAA731}"/>
                </a:ext>
              </a:extLst>
            </p:cNvPr>
            <p:cNvSpPr txBox="1">
              <a:spLocks noChangeArrowheads="1"/>
            </p:cNvSpPr>
            <p:nvPr/>
          </p:nvSpPr>
          <p:spPr bwMode="auto">
            <a:xfrm rot="433367">
              <a:off x="8275919" y="2168851"/>
              <a:ext cx="256481" cy="61555"/>
            </a:xfrm>
            <a:prstGeom prst="rect">
              <a:avLst/>
            </a:prstGeom>
            <a:noFill/>
            <a:ln w="9525">
              <a:noFill/>
              <a:miter lim="800000"/>
              <a:headEnd/>
              <a:tailEnd/>
            </a:ln>
          </p:spPr>
          <p:txBody>
            <a:bodyPr wrap="none" lIns="0" tIns="0" rIns="0" bIns="0">
              <a:spAutoFit/>
            </a:bodyPr>
            <a:lstStyle/>
            <a:p>
              <a:pPr algn="ctr"/>
              <a:r>
                <a:rPr lang="ja-JP" altLang="en-US" sz="400" b="1" dirty="0">
                  <a:latin typeface="+mn-ea"/>
                  <a:cs typeface="メイリオ" pitchFamily="50" charset="-128"/>
                </a:rPr>
                <a:t>第二寝屋川</a:t>
              </a:r>
              <a:endParaRPr lang="ja-JP" altLang="en-US" sz="300" b="1" dirty="0">
                <a:latin typeface="+mn-ea"/>
                <a:cs typeface="メイリオ" pitchFamily="50" charset="-128"/>
              </a:endParaRPr>
            </a:p>
          </p:txBody>
        </p:sp>
        <p:sp>
          <p:nvSpPr>
            <p:cNvPr id="1199" name="フリーフォーム 275">
              <a:extLst>
                <a:ext uri="{FF2B5EF4-FFF2-40B4-BE49-F238E27FC236}">
                  <a16:creationId xmlns:a16="http://schemas.microsoft.com/office/drawing/2014/main" id="{A3C15590-2C6F-15DD-D302-2B2F03440AE4}"/>
                </a:ext>
              </a:extLst>
            </p:cNvPr>
            <p:cNvSpPr/>
            <p:nvPr/>
          </p:nvSpPr>
          <p:spPr>
            <a:xfrm>
              <a:off x="7943137" y="2558644"/>
              <a:ext cx="178678" cy="588793"/>
            </a:xfrm>
            <a:custGeom>
              <a:avLst/>
              <a:gdLst>
                <a:gd name="connsiteX0" fmla="*/ 4762 w 619125"/>
                <a:gd name="connsiteY0" fmla="*/ 0 h 2166937"/>
                <a:gd name="connsiteX1" fmla="*/ 0 w 619125"/>
                <a:gd name="connsiteY1" fmla="*/ 204787 h 2166937"/>
                <a:gd name="connsiteX2" fmla="*/ 95250 w 619125"/>
                <a:gd name="connsiteY2" fmla="*/ 523875 h 2166937"/>
                <a:gd name="connsiteX3" fmla="*/ 85725 w 619125"/>
                <a:gd name="connsiteY3" fmla="*/ 2162175 h 2166937"/>
                <a:gd name="connsiteX4" fmla="*/ 619125 w 619125"/>
                <a:gd name="connsiteY4" fmla="*/ 2166937 h 2166937"/>
                <a:gd name="connsiteX0" fmla="*/ 19050 w 633413"/>
                <a:gd name="connsiteY0" fmla="*/ 0 h 2166937"/>
                <a:gd name="connsiteX1" fmla="*/ 14288 w 633413"/>
                <a:gd name="connsiteY1" fmla="*/ 204787 h 2166937"/>
                <a:gd name="connsiteX2" fmla="*/ 109538 w 633413"/>
                <a:gd name="connsiteY2" fmla="*/ 523875 h 2166937"/>
                <a:gd name="connsiteX3" fmla="*/ 0 w 633413"/>
                <a:gd name="connsiteY3" fmla="*/ 2162176 h 2166937"/>
                <a:gd name="connsiteX4" fmla="*/ 633413 w 633413"/>
                <a:gd name="connsiteY4" fmla="*/ 2166937 h 2166937"/>
                <a:gd name="connsiteX0" fmla="*/ 19050 w 633413"/>
                <a:gd name="connsiteY0" fmla="*/ 0 h 2166937"/>
                <a:gd name="connsiteX1" fmla="*/ 14288 w 633413"/>
                <a:gd name="connsiteY1" fmla="*/ 204787 h 2166937"/>
                <a:gd name="connsiteX2" fmla="*/ 0 w 633413"/>
                <a:gd name="connsiteY2" fmla="*/ 2162176 h 2166937"/>
                <a:gd name="connsiteX3" fmla="*/ 633413 w 633413"/>
                <a:gd name="connsiteY3" fmla="*/ 2166937 h 2166937"/>
                <a:gd name="connsiteX0" fmla="*/ 19050 w 633413"/>
                <a:gd name="connsiteY0" fmla="*/ 0 h 2166937"/>
                <a:gd name="connsiteX1" fmla="*/ 0 w 633413"/>
                <a:gd name="connsiteY1" fmla="*/ 2162176 h 2166937"/>
                <a:gd name="connsiteX2" fmla="*/ 633413 w 633413"/>
                <a:gd name="connsiteY2" fmla="*/ 2166937 h 2166937"/>
                <a:gd name="connsiteX0" fmla="*/ 0 w 614363"/>
                <a:gd name="connsiteY0" fmla="*/ 0 h 2173753"/>
                <a:gd name="connsiteX1" fmla="*/ 114300 w 614363"/>
                <a:gd name="connsiteY1" fmla="*/ 2173579 h 2173753"/>
                <a:gd name="connsiteX2" fmla="*/ 614363 w 614363"/>
                <a:gd name="connsiteY2" fmla="*/ 2166937 h 2173753"/>
                <a:gd name="connsiteX0" fmla="*/ 0 w 614363"/>
                <a:gd name="connsiteY0" fmla="*/ 0 h 2173753"/>
                <a:gd name="connsiteX1" fmla="*/ 114300 w 614363"/>
                <a:gd name="connsiteY1" fmla="*/ 758343 h 2173753"/>
                <a:gd name="connsiteX2" fmla="*/ 114300 w 614363"/>
                <a:gd name="connsiteY2" fmla="*/ 2173579 h 2173753"/>
                <a:gd name="connsiteX3" fmla="*/ 614363 w 614363"/>
                <a:gd name="connsiteY3" fmla="*/ 2166937 h 2173753"/>
                <a:gd name="connsiteX0" fmla="*/ 0 w 633325"/>
                <a:gd name="connsiteY0" fmla="*/ 0 h 2165666"/>
                <a:gd name="connsiteX1" fmla="*/ 133262 w 633325"/>
                <a:gd name="connsiteY1" fmla="*/ 750256 h 2165666"/>
                <a:gd name="connsiteX2" fmla="*/ 133262 w 633325"/>
                <a:gd name="connsiteY2" fmla="*/ 2165492 h 2165666"/>
                <a:gd name="connsiteX3" fmla="*/ 633325 w 633325"/>
                <a:gd name="connsiteY3" fmla="*/ 2158850 h 2165666"/>
                <a:gd name="connsiteX0" fmla="*/ 0 w 621474"/>
                <a:gd name="connsiteY0" fmla="*/ 0 h 2165666"/>
                <a:gd name="connsiteX1" fmla="*/ 133262 w 621474"/>
                <a:gd name="connsiteY1" fmla="*/ 750256 h 2165666"/>
                <a:gd name="connsiteX2" fmla="*/ 133262 w 621474"/>
                <a:gd name="connsiteY2" fmla="*/ 2165492 h 2165666"/>
                <a:gd name="connsiteX3" fmla="*/ 621474 w 621474"/>
                <a:gd name="connsiteY3" fmla="*/ 2158850 h 2165666"/>
                <a:gd name="connsiteX0" fmla="*/ 0 w 621474"/>
                <a:gd name="connsiteY0" fmla="*/ 0 h 2160101"/>
                <a:gd name="connsiteX1" fmla="*/ 133262 w 621474"/>
                <a:gd name="connsiteY1" fmla="*/ 750256 h 2160101"/>
                <a:gd name="connsiteX2" fmla="*/ 28971 w 621474"/>
                <a:gd name="connsiteY2" fmla="*/ 2160101 h 2160101"/>
                <a:gd name="connsiteX3" fmla="*/ 621474 w 621474"/>
                <a:gd name="connsiteY3" fmla="*/ 2158850 h 2160101"/>
                <a:gd name="connsiteX0" fmla="*/ 24236 w 645710"/>
                <a:gd name="connsiteY0" fmla="*/ 0 h 2160101"/>
                <a:gd name="connsiteX1" fmla="*/ 53207 w 645710"/>
                <a:gd name="connsiteY1" fmla="*/ 2160101 h 2160101"/>
                <a:gd name="connsiteX2" fmla="*/ 645710 w 645710"/>
                <a:gd name="connsiteY2" fmla="*/ 2158850 h 2160101"/>
                <a:gd name="connsiteX0" fmla="*/ 59028 w 633097"/>
                <a:gd name="connsiteY0" fmla="*/ 0 h 2154709"/>
                <a:gd name="connsiteX1" fmla="*/ 40594 w 633097"/>
                <a:gd name="connsiteY1" fmla="*/ 2154709 h 2154709"/>
                <a:gd name="connsiteX2" fmla="*/ 633097 w 633097"/>
                <a:gd name="connsiteY2" fmla="*/ 2153458 h 2154709"/>
                <a:gd name="connsiteX0" fmla="*/ 18434 w 592503"/>
                <a:gd name="connsiteY0" fmla="*/ 0 h 2154709"/>
                <a:gd name="connsiteX1" fmla="*/ 0 w 592503"/>
                <a:gd name="connsiteY1" fmla="*/ 2154709 h 2154709"/>
                <a:gd name="connsiteX2" fmla="*/ 592503 w 592503"/>
                <a:gd name="connsiteY2" fmla="*/ 2153458 h 2154709"/>
                <a:gd name="connsiteX0" fmla="*/ 0 w 574069"/>
                <a:gd name="connsiteY0" fmla="*/ 0 h 2153458"/>
                <a:gd name="connsiteX1" fmla="*/ 528 w 574069"/>
                <a:gd name="connsiteY1" fmla="*/ 2149317 h 2153458"/>
                <a:gd name="connsiteX2" fmla="*/ 574069 w 574069"/>
                <a:gd name="connsiteY2" fmla="*/ 2153458 h 2153458"/>
                <a:gd name="connsiteX0" fmla="*/ 500 w 574569"/>
                <a:gd name="connsiteY0" fmla="*/ 0 h 2153458"/>
                <a:gd name="connsiteX1" fmla="*/ 1028 w 574569"/>
                <a:gd name="connsiteY1" fmla="*/ 2149317 h 2153458"/>
                <a:gd name="connsiteX2" fmla="*/ 574569 w 574569"/>
                <a:gd name="connsiteY2" fmla="*/ 2153458 h 2153458"/>
              </a:gdLst>
              <a:ahLst/>
              <a:cxnLst>
                <a:cxn ang="0">
                  <a:pos x="connsiteX0" y="connsiteY0"/>
                </a:cxn>
                <a:cxn ang="0">
                  <a:pos x="connsiteX1" y="connsiteY1"/>
                </a:cxn>
                <a:cxn ang="0">
                  <a:pos x="connsiteX2" y="connsiteY2"/>
                </a:cxn>
              </a:cxnLst>
              <a:rect l="l" t="t" r="r" b="b"/>
              <a:pathLst>
                <a:path w="574569" h="2153458">
                  <a:moveTo>
                    <a:pt x="500" y="0"/>
                  </a:moveTo>
                  <a:cubicBezTo>
                    <a:pt x="6536" y="450021"/>
                    <a:pt x="-3002" y="1794901"/>
                    <a:pt x="1028" y="2149317"/>
                  </a:cubicBezTo>
                  <a:lnTo>
                    <a:pt x="574569" y="2153458"/>
                  </a:lnTo>
                </a:path>
              </a:pathLst>
            </a:cu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0" name="テキスト ボックス 51">
              <a:extLst>
                <a:ext uri="{FF2B5EF4-FFF2-40B4-BE49-F238E27FC236}">
                  <a16:creationId xmlns:a16="http://schemas.microsoft.com/office/drawing/2014/main" id="{FA931D16-DA8A-F42F-CFD2-155CBC0CBF04}"/>
                </a:ext>
              </a:extLst>
            </p:cNvPr>
            <p:cNvSpPr txBox="1">
              <a:spLocks noChangeArrowheads="1"/>
            </p:cNvSpPr>
            <p:nvPr/>
          </p:nvSpPr>
          <p:spPr bwMode="auto">
            <a:xfrm>
              <a:off x="7546564" y="4018479"/>
              <a:ext cx="232036" cy="92333"/>
            </a:xfrm>
            <a:prstGeom prst="rect">
              <a:avLst/>
            </a:prstGeom>
            <a:noFill/>
            <a:ln w="9525">
              <a:noFill/>
              <a:miter lim="800000"/>
              <a:headEnd/>
              <a:tailEnd/>
            </a:ln>
          </p:spPr>
          <p:txBody>
            <a:bodyPr wrap="square" lIns="0" tIns="0" rIns="0" bIns="0">
              <a:spAutoFit/>
            </a:bodyPr>
            <a:lstStyle/>
            <a:p>
              <a:pPr algn="ctr"/>
              <a:r>
                <a:rPr lang="ja-JP" altLang="en-US" sz="300" b="1" dirty="0">
                  <a:latin typeface="+mn-ea"/>
                  <a:cs typeface="メイリオ" pitchFamily="50" charset="-128"/>
                </a:rPr>
                <a:t>府有地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0.5ha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01" name="フリーフォーム 277">
              <a:extLst>
                <a:ext uri="{FF2B5EF4-FFF2-40B4-BE49-F238E27FC236}">
                  <a16:creationId xmlns:a16="http://schemas.microsoft.com/office/drawing/2014/main" id="{98B63413-47FB-4383-8681-7C370ED68562}"/>
                </a:ext>
              </a:extLst>
            </p:cNvPr>
            <p:cNvSpPr/>
            <p:nvPr/>
          </p:nvSpPr>
          <p:spPr bwMode="auto">
            <a:xfrm>
              <a:off x="7412428" y="3990316"/>
              <a:ext cx="156166" cy="132626"/>
            </a:xfrm>
            <a:custGeom>
              <a:avLst/>
              <a:gdLst>
                <a:gd name="connsiteX0" fmla="*/ 11906 w 304800"/>
                <a:gd name="connsiteY0" fmla="*/ 0 h 216693"/>
                <a:gd name="connsiteX1" fmla="*/ 0 w 304800"/>
                <a:gd name="connsiteY1" fmla="*/ 211931 h 216693"/>
                <a:gd name="connsiteX2" fmla="*/ 304800 w 304800"/>
                <a:gd name="connsiteY2" fmla="*/ 216693 h 216693"/>
                <a:gd name="connsiteX3" fmla="*/ 302418 w 304800"/>
                <a:gd name="connsiteY3" fmla="*/ 16668 h 216693"/>
                <a:gd name="connsiteX4" fmla="*/ 11906 w 304800"/>
                <a:gd name="connsiteY4" fmla="*/ 0 h 216693"/>
                <a:gd name="connsiteX0" fmla="*/ 11906 w 304800"/>
                <a:gd name="connsiteY0" fmla="*/ 4469 h 221162"/>
                <a:gd name="connsiteX1" fmla="*/ 0 w 304800"/>
                <a:gd name="connsiteY1" fmla="*/ 216400 h 221162"/>
                <a:gd name="connsiteX2" fmla="*/ 304800 w 304800"/>
                <a:gd name="connsiteY2" fmla="*/ 221162 h 221162"/>
                <a:gd name="connsiteX3" fmla="*/ 298916 w 304800"/>
                <a:gd name="connsiteY3" fmla="*/ 0 h 221162"/>
                <a:gd name="connsiteX4" fmla="*/ 11906 w 304800"/>
                <a:gd name="connsiteY4" fmla="*/ 4469 h 221162"/>
                <a:gd name="connsiteX0" fmla="*/ 0 w 306900"/>
                <a:gd name="connsiteY0" fmla="*/ 946 h 221162"/>
                <a:gd name="connsiteX1" fmla="*/ 2100 w 306900"/>
                <a:gd name="connsiteY1" fmla="*/ 216400 h 221162"/>
                <a:gd name="connsiteX2" fmla="*/ 306900 w 306900"/>
                <a:gd name="connsiteY2" fmla="*/ 221162 h 221162"/>
                <a:gd name="connsiteX3" fmla="*/ 301016 w 306900"/>
                <a:gd name="connsiteY3" fmla="*/ 0 h 221162"/>
                <a:gd name="connsiteX4" fmla="*/ 0 w 306900"/>
                <a:gd name="connsiteY4" fmla="*/ 946 h 221162"/>
                <a:gd name="connsiteX0" fmla="*/ 0 w 306900"/>
                <a:gd name="connsiteY0" fmla="*/ 0 h 220216"/>
                <a:gd name="connsiteX1" fmla="*/ 2100 w 306900"/>
                <a:gd name="connsiteY1" fmla="*/ 215454 h 220216"/>
                <a:gd name="connsiteX2" fmla="*/ 306900 w 306900"/>
                <a:gd name="connsiteY2" fmla="*/ 220216 h 220216"/>
                <a:gd name="connsiteX3" fmla="*/ 303470 w 306900"/>
                <a:gd name="connsiteY3" fmla="*/ 9309 h 220216"/>
                <a:gd name="connsiteX4" fmla="*/ 0 w 306900"/>
                <a:gd name="connsiteY4" fmla="*/ 0 h 220216"/>
                <a:gd name="connsiteX0" fmla="*/ 118144 w 304800"/>
                <a:gd name="connsiteY0" fmla="*/ 0 h 212525"/>
                <a:gd name="connsiteX1" fmla="*/ 0 w 304800"/>
                <a:gd name="connsiteY1" fmla="*/ 207763 h 212525"/>
                <a:gd name="connsiteX2" fmla="*/ 304800 w 304800"/>
                <a:gd name="connsiteY2" fmla="*/ 212525 h 212525"/>
                <a:gd name="connsiteX3" fmla="*/ 301370 w 304800"/>
                <a:gd name="connsiteY3" fmla="*/ 1618 h 212525"/>
                <a:gd name="connsiteX4" fmla="*/ 118144 w 304800"/>
                <a:gd name="connsiteY4" fmla="*/ 0 h 212525"/>
                <a:gd name="connsiteX0" fmla="*/ 78881 w 265537"/>
                <a:gd name="connsiteY0" fmla="*/ 0 h 212525"/>
                <a:gd name="connsiteX1" fmla="*/ 0 w 265537"/>
                <a:gd name="connsiteY1" fmla="*/ 207763 h 212525"/>
                <a:gd name="connsiteX2" fmla="*/ 265537 w 265537"/>
                <a:gd name="connsiteY2" fmla="*/ 212525 h 212525"/>
                <a:gd name="connsiteX3" fmla="*/ 262107 w 265537"/>
                <a:gd name="connsiteY3" fmla="*/ 1618 h 212525"/>
                <a:gd name="connsiteX4" fmla="*/ 78881 w 265537"/>
                <a:gd name="connsiteY4" fmla="*/ 0 h 212525"/>
                <a:gd name="connsiteX0" fmla="*/ 71519 w 258175"/>
                <a:gd name="connsiteY0" fmla="*/ 0 h 212525"/>
                <a:gd name="connsiteX1" fmla="*/ 0 w 258175"/>
                <a:gd name="connsiteY1" fmla="*/ 207763 h 212525"/>
                <a:gd name="connsiteX2" fmla="*/ 258175 w 258175"/>
                <a:gd name="connsiteY2" fmla="*/ 212525 h 212525"/>
                <a:gd name="connsiteX3" fmla="*/ 254745 w 258175"/>
                <a:gd name="connsiteY3" fmla="*/ 1618 h 212525"/>
                <a:gd name="connsiteX4" fmla="*/ 71519 w 258175"/>
                <a:gd name="connsiteY4" fmla="*/ 0 h 212525"/>
                <a:gd name="connsiteX0" fmla="*/ 75763 w 262419"/>
                <a:gd name="connsiteY0" fmla="*/ 0 h 212525"/>
                <a:gd name="connsiteX1" fmla="*/ 0 w 262419"/>
                <a:gd name="connsiteY1" fmla="*/ 58663 h 212525"/>
                <a:gd name="connsiteX2" fmla="*/ 4244 w 262419"/>
                <a:gd name="connsiteY2" fmla="*/ 207763 h 212525"/>
                <a:gd name="connsiteX3" fmla="*/ 262419 w 262419"/>
                <a:gd name="connsiteY3" fmla="*/ 212525 h 212525"/>
                <a:gd name="connsiteX4" fmla="*/ 258989 w 262419"/>
                <a:gd name="connsiteY4" fmla="*/ 1618 h 212525"/>
                <a:gd name="connsiteX5" fmla="*/ 75763 w 262419"/>
                <a:gd name="connsiteY5" fmla="*/ 0 h 212525"/>
                <a:gd name="connsiteX0" fmla="*/ 75763 w 262419"/>
                <a:gd name="connsiteY0" fmla="*/ 1888 h 214413"/>
                <a:gd name="connsiteX1" fmla="*/ 41717 w 262419"/>
                <a:gd name="connsiteY1" fmla="*/ 4150 h 214413"/>
                <a:gd name="connsiteX2" fmla="*/ 0 w 262419"/>
                <a:gd name="connsiteY2" fmla="*/ 60551 h 214413"/>
                <a:gd name="connsiteX3" fmla="*/ 4244 w 262419"/>
                <a:gd name="connsiteY3" fmla="*/ 209651 h 214413"/>
                <a:gd name="connsiteX4" fmla="*/ 262419 w 262419"/>
                <a:gd name="connsiteY4" fmla="*/ 214413 h 214413"/>
                <a:gd name="connsiteX5" fmla="*/ 258989 w 262419"/>
                <a:gd name="connsiteY5" fmla="*/ 3506 h 214413"/>
                <a:gd name="connsiteX6" fmla="*/ 75763 w 262419"/>
                <a:gd name="connsiteY6" fmla="*/ 1888 h 214413"/>
                <a:gd name="connsiteX0" fmla="*/ 75763 w 262419"/>
                <a:gd name="connsiteY0" fmla="*/ 3753 h 216278"/>
                <a:gd name="connsiteX1" fmla="*/ 34389 w 262419"/>
                <a:gd name="connsiteY1" fmla="*/ 3638 h 216278"/>
                <a:gd name="connsiteX2" fmla="*/ 0 w 262419"/>
                <a:gd name="connsiteY2" fmla="*/ 62416 h 216278"/>
                <a:gd name="connsiteX3" fmla="*/ 4244 w 262419"/>
                <a:gd name="connsiteY3" fmla="*/ 211516 h 216278"/>
                <a:gd name="connsiteX4" fmla="*/ 262419 w 262419"/>
                <a:gd name="connsiteY4" fmla="*/ 216278 h 216278"/>
                <a:gd name="connsiteX5" fmla="*/ 258989 w 262419"/>
                <a:gd name="connsiteY5" fmla="*/ 5371 h 216278"/>
                <a:gd name="connsiteX6" fmla="*/ 75763 w 262419"/>
                <a:gd name="connsiteY6" fmla="*/ 3753 h 216278"/>
                <a:gd name="connsiteX0" fmla="*/ 73320 w 259976"/>
                <a:gd name="connsiteY0" fmla="*/ 2056 h 214581"/>
                <a:gd name="connsiteX1" fmla="*/ 31946 w 259976"/>
                <a:gd name="connsiteY1" fmla="*/ 1941 h 214581"/>
                <a:gd name="connsiteX2" fmla="*/ 0 w 259976"/>
                <a:gd name="connsiteY2" fmla="*/ 36951 h 214581"/>
                <a:gd name="connsiteX3" fmla="*/ 1801 w 259976"/>
                <a:gd name="connsiteY3" fmla="*/ 209819 h 214581"/>
                <a:gd name="connsiteX4" fmla="*/ 259976 w 259976"/>
                <a:gd name="connsiteY4" fmla="*/ 214581 h 214581"/>
                <a:gd name="connsiteX5" fmla="*/ 256546 w 259976"/>
                <a:gd name="connsiteY5" fmla="*/ 3674 h 214581"/>
                <a:gd name="connsiteX6" fmla="*/ 73320 w 259976"/>
                <a:gd name="connsiteY6" fmla="*/ 2056 h 214581"/>
                <a:gd name="connsiteX0" fmla="*/ 73320 w 259976"/>
                <a:gd name="connsiteY0" fmla="*/ 115 h 212640"/>
                <a:gd name="connsiteX1" fmla="*/ 31946 w 259976"/>
                <a:gd name="connsiteY1" fmla="*/ 0 h 212640"/>
                <a:gd name="connsiteX2" fmla="*/ 0 w 259976"/>
                <a:gd name="connsiteY2" fmla="*/ 35010 h 212640"/>
                <a:gd name="connsiteX3" fmla="*/ 1801 w 259976"/>
                <a:gd name="connsiteY3" fmla="*/ 207878 h 212640"/>
                <a:gd name="connsiteX4" fmla="*/ 259976 w 259976"/>
                <a:gd name="connsiteY4" fmla="*/ 212640 h 212640"/>
                <a:gd name="connsiteX5" fmla="*/ 256546 w 259976"/>
                <a:gd name="connsiteY5" fmla="*/ 1733 h 212640"/>
                <a:gd name="connsiteX6" fmla="*/ 73320 w 259976"/>
                <a:gd name="connsiteY6" fmla="*/ 115 h 212640"/>
                <a:gd name="connsiteX0" fmla="*/ 73320 w 259976"/>
                <a:gd name="connsiteY0" fmla="*/ 1303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6" fmla="*/ 73320 w 259976"/>
                <a:gd name="connsiteY6" fmla="*/ 1303 h 213828"/>
                <a:gd name="connsiteX0" fmla="*/ 73320 w 259976"/>
                <a:gd name="connsiteY0" fmla="*/ 1303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6" fmla="*/ 73320 w 259976"/>
                <a:gd name="connsiteY6" fmla="*/ 1303 h 213828"/>
                <a:gd name="connsiteX0" fmla="*/ 256546 w 259976"/>
                <a:gd name="connsiteY0" fmla="*/ 2921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0" fmla="*/ 256546 w 259976"/>
                <a:gd name="connsiteY0" fmla="*/ 2921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0" fmla="*/ 257767 w 261197"/>
                <a:gd name="connsiteY0" fmla="*/ 2921 h 213828"/>
                <a:gd name="connsiteX1" fmla="*/ 33167 w 261197"/>
                <a:gd name="connsiteY1" fmla="*/ 0 h 213828"/>
                <a:gd name="connsiteX2" fmla="*/ 0 w 261197"/>
                <a:gd name="connsiteY2" fmla="*/ 25503 h 213828"/>
                <a:gd name="connsiteX3" fmla="*/ 3022 w 261197"/>
                <a:gd name="connsiteY3" fmla="*/ 209066 h 213828"/>
                <a:gd name="connsiteX4" fmla="*/ 261197 w 261197"/>
                <a:gd name="connsiteY4" fmla="*/ 213828 h 213828"/>
                <a:gd name="connsiteX5" fmla="*/ 257767 w 261197"/>
                <a:gd name="connsiteY5" fmla="*/ 2921 h 213828"/>
                <a:gd name="connsiteX0" fmla="*/ 257767 w 261197"/>
                <a:gd name="connsiteY0" fmla="*/ 2921 h 213828"/>
                <a:gd name="connsiteX1" fmla="*/ 30724 w 261197"/>
                <a:gd name="connsiteY1" fmla="*/ 0 h 213828"/>
                <a:gd name="connsiteX2" fmla="*/ 0 w 261197"/>
                <a:gd name="connsiteY2" fmla="*/ 25503 h 213828"/>
                <a:gd name="connsiteX3" fmla="*/ 3022 w 261197"/>
                <a:gd name="connsiteY3" fmla="*/ 209066 h 213828"/>
                <a:gd name="connsiteX4" fmla="*/ 261197 w 261197"/>
                <a:gd name="connsiteY4" fmla="*/ 213828 h 213828"/>
                <a:gd name="connsiteX5" fmla="*/ 257767 w 261197"/>
                <a:gd name="connsiteY5" fmla="*/ 2921 h 213828"/>
                <a:gd name="connsiteX0" fmla="*/ 255324 w 258754"/>
                <a:gd name="connsiteY0" fmla="*/ 2921 h 213828"/>
                <a:gd name="connsiteX1" fmla="*/ 28281 w 258754"/>
                <a:gd name="connsiteY1" fmla="*/ 0 h 213828"/>
                <a:gd name="connsiteX2" fmla="*/ 0 w 258754"/>
                <a:gd name="connsiteY2" fmla="*/ 27880 h 213828"/>
                <a:gd name="connsiteX3" fmla="*/ 579 w 258754"/>
                <a:gd name="connsiteY3" fmla="*/ 209066 h 213828"/>
                <a:gd name="connsiteX4" fmla="*/ 258754 w 258754"/>
                <a:gd name="connsiteY4" fmla="*/ 213828 h 213828"/>
                <a:gd name="connsiteX5" fmla="*/ 255324 w 258754"/>
                <a:gd name="connsiteY5" fmla="*/ 2921 h 2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54" h="213828">
                  <a:moveTo>
                    <a:pt x="255324" y="2921"/>
                  </a:moveTo>
                  <a:lnTo>
                    <a:pt x="28281" y="0"/>
                  </a:lnTo>
                  <a:lnTo>
                    <a:pt x="0" y="27880"/>
                  </a:lnTo>
                  <a:cubicBezTo>
                    <a:pt x="600" y="85503"/>
                    <a:pt x="-21" y="151443"/>
                    <a:pt x="579" y="209066"/>
                  </a:cubicBezTo>
                  <a:lnTo>
                    <a:pt x="258754" y="213828"/>
                  </a:lnTo>
                  <a:cubicBezTo>
                    <a:pt x="257611" y="143526"/>
                    <a:pt x="256467" y="73223"/>
                    <a:pt x="255324" y="2921"/>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02" name="テキスト ボックス 52">
              <a:extLst>
                <a:ext uri="{FF2B5EF4-FFF2-40B4-BE49-F238E27FC236}">
                  <a16:creationId xmlns:a16="http://schemas.microsoft.com/office/drawing/2014/main" id="{6B4EB949-44E0-9EDE-3375-25BD351C8C89}"/>
                </a:ext>
              </a:extLst>
            </p:cNvPr>
            <p:cNvSpPr txBox="1">
              <a:spLocks noChangeArrowheads="1"/>
            </p:cNvSpPr>
            <p:nvPr/>
          </p:nvSpPr>
          <p:spPr bwMode="auto">
            <a:xfrm>
              <a:off x="6939874" y="4137962"/>
              <a:ext cx="437950" cy="46166"/>
            </a:xfrm>
            <a:prstGeom prst="rect">
              <a:avLst/>
            </a:prstGeom>
            <a:noFill/>
            <a:ln w="9525">
              <a:noFill/>
              <a:miter lim="800000"/>
              <a:headEnd/>
              <a:tailEnd/>
            </a:ln>
          </p:spPr>
          <p:txBody>
            <a:bodyPr wrap="square" lIns="0" tIns="0" rIns="0" bIns="0">
              <a:spAutoFit/>
            </a:bodyPr>
            <a:lstStyle/>
            <a:p>
              <a:pPr algn="ctr"/>
              <a:r>
                <a:rPr lang="ja-JP" altLang="en-US" sz="300" dirty="0">
                  <a:latin typeface="HG丸ｺﾞｼｯｸM-PRO" pitchFamily="50" charset="-128"/>
                  <a:ea typeface="HG丸ｺﾞｼｯｸM-PRO" pitchFamily="50" charset="-128"/>
                  <a:cs typeface="メイリオ" pitchFamily="50" charset="-128"/>
                </a:rPr>
                <a:t>地下鉄森ノ宮駅</a:t>
              </a:r>
            </a:p>
          </p:txBody>
        </p:sp>
        <p:sp>
          <p:nvSpPr>
            <p:cNvPr id="1203" name="テキスト ボックス 51">
              <a:extLst>
                <a:ext uri="{FF2B5EF4-FFF2-40B4-BE49-F238E27FC236}">
                  <a16:creationId xmlns:a16="http://schemas.microsoft.com/office/drawing/2014/main" id="{DFDCD951-C995-8716-282D-F308AE52A461}"/>
                </a:ext>
              </a:extLst>
            </p:cNvPr>
            <p:cNvSpPr txBox="1">
              <a:spLocks noChangeArrowheads="1"/>
            </p:cNvSpPr>
            <p:nvPr/>
          </p:nvSpPr>
          <p:spPr bwMode="auto">
            <a:xfrm>
              <a:off x="7429123" y="3022825"/>
              <a:ext cx="235842" cy="138499"/>
            </a:xfrm>
            <a:prstGeom prst="rect">
              <a:avLst/>
            </a:prstGeom>
            <a:solidFill>
              <a:schemeClr val="bg1">
                <a:alpha val="70000"/>
              </a:schemeClr>
            </a:solidFill>
            <a:ln w="9525">
              <a:noFill/>
              <a:miter lim="800000"/>
              <a:headEnd/>
              <a:tailEnd/>
            </a:ln>
          </p:spPr>
          <p:txBody>
            <a:bodyPr wrap="square" lIns="0" tIns="0" rIns="0" bIns="0">
              <a:spAutoFit/>
            </a:bodyPr>
            <a:lstStyle/>
            <a:p>
              <a:pPr algn="ctr"/>
              <a:r>
                <a:rPr lang="en-US" altLang="ja-JP" sz="300" b="1" dirty="0">
                  <a:latin typeface="+mn-ea"/>
                  <a:cs typeface="メイリオ" pitchFamily="50" charset="-128"/>
                </a:rPr>
                <a:t>JR</a:t>
              </a:r>
              <a:r>
                <a:rPr lang="ja-JP" altLang="en-US" sz="300" b="1" dirty="0">
                  <a:latin typeface="+mn-ea"/>
                  <a:cs typeface="メイリオ" pitchFamily="50" charset="-128"/>
                </a:rPr>
                <a:t>森ノ宮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電車区等</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9.6ha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04" name="正方形/長方形 1203">
              <a:extLst>
                <a:ext uri="{FF2B5EF4-FFF2-40B4-BE49-F238E27FC236}">
                  <a16:creationId xmlns:a16="http://schemas.microsoft.com/office/drawing/2014/main" id="{42B2969C-6001-206B-015F-208F11698205}"/>
                </a:ext>
              </a:extLst>
            </p:cNvPr>
            <p:cNvSpPr/>
            <p:nvPr/>
          </p:nvSpPr>
          <p:spPr>
            <a:xfrm rot="21141254">
              <a:off x="7313921" y="4175613"/>
              <a:ext cx="101492" cy="498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 dirty="0">
                  <a:solidFill>
                    <a:schemeClr val="tx1"/>
                  </a:solidFill>
                  <a:latin typeface="HG丸ｺﾞｼｯｸM-PRO" pitchFamily="50" charset="-128"/>
                  <a:ea typeface="HG丸ｺﾞｼｯｸM-PRO" pitchFamily="50" charset="-128"/>
                  <a:cs typeface="メイリオ" pitchFamily="50" charset="-128"/>
                </a:rPr>
                <a:t>ＪＲ森ノ宮駅</a:t>
              </a:r>
            </a:p>
            <a:p>
              <a:pPr algn="ctr"/>
              <a:endParaRPr lang="ja-JP" altLang="en-US" sz="300" dirty="0">
                <a:solidFill>
                  <a:schemeClr val="tx1"/>
                </a:solidFill>
              </a:endParaRPr>
            </a:p>
          </p:txBody>
        </p:sp>
        <p:sp>
          <p:nvSpPr>
            <p:cNvPr id="1205" name="フリーフォーム 281">
              <a:extLst>
                <a:ext uri="{FF2B5EF4-FFF2-40B4-BE49-F238E27FC236}">
                  <a16:creationId xmlns:a16="http://schemas.microsoft.com/office/drawing/2014/main" id="{30D6B8A1-CA62-D6A2-BB8B-CB174803B812}"/>
                </a:ext>
              </a:extLst>
            </p:cNvPr>
            <p:cNvSpPr/>
            <p:nvPr/>
          </p:nvSpPr>
          <p:spPr>
            <a:xfrm>
              <a:off x="7351244" y="3641739"/>
              <a:ext cx="1642237" cy="549869"/>
            </a:xfrm>
            <a:custGeom>
              <a:avLst/>
              <a:gdLst>
                <a:gd name="connsiteX0" fmla="*/ 0 w 5305425"/>
                <a:gd name="connsiteY0" fmla="*/ 1647825 h 1776412"/>
                <a:gd name="connsiteX1" fmla="*/ 2314575 w 5305425"/>
                <a:gd name="connsiteY1" fmla="*/ 1685925 h 1776412"/>
                <a:gd name="connsiteX2" fmla="*/ 3786188 w 5305425"/>
                <a:gd name="connsiteY2" fmla="*/ 1714500 h 1776412"/>
                <a:gd name="connsiteX3" fmla="*/ 4219575 w 5305425"/>
                <a:gd name="connsiteY3" fmla="*/ 1776412 h 1776412"/>
                <a:gd name="connsiteX4" fmla="*/ 4043363 w 5305425"/>
                <a:gd name="connsiteY4" fmla="*/ 1366837 h 1776412"/>
                <a:gd name="connsiteX5" fmla="*/ 3995738 w 5305425"/>
                <a:gd name="connsiteY5" fmla="*/ 1152525 h 1776412"/>
                <a:gd name="connsiteX6" fmla="*/ 4000500 w 5305425"/>
                <a:gd name="connsiteY6" fmla="*/ 0 h 1776412"/>
                <a:gd name="connsiteX7" fmla="*/ 4924425 w 5305425"/>
                <a:gd name="connsiteY7" fmla="*/ 1071562 h 1776412"/>
                <a:gd name="connsiteX8" fmla="*/ 5305425 w 5305425"/>
                <a:gd name="connsiteY8" fmla="*/ 1133475 h 177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5425" h="1776412">
                  <a:moveTo>
                    <a:pt x="0" y="1647825"/>
                  </a:moveTo>
                  <a:lnTo>
                    <a:pt x="2314575" y="1685925"/>
                  </a:lnTo>
                  <a:lnTo>
                    <a:pt x="3786188" y="1714500"/>
                  </a:lnTo>
                  <a:lnTo>
                    <a:pt x="4219575" y="1776412"/>
                  </a:lnTo>
                  <a:lnTo>
                    <a:pt x="4043363" y="1366837"/>
                  </a:lnTo>
                  <a:lnTo>
                    <a:pt x="3995738" y="1152525"/>
                  </a:lnTo>
                  <a:cubicBezTo>
                    <a:pt x="3997325" y="768350"/>
                    <a:pt x="3998913" y="384175"/>
                    <a:pt x="4000500" y="0"/>
                  </a:cubicBezTo>
                  <a:lnTo>
                    <a:pt x="4924425" y="1071562"/>
                  </a:lnTo>
                  <a:lnTo>
                    <a:pt x="5305425" y="1133475"/>
                  </a:lnTo>
                </a:path>
              </a:pathLst>
            </a:custGeom>
            <a:noFill/>
            <a:ln w="952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6" name="フリーフォーム 282">
              <a:extLst>
                <a:ext uri="{FF2B5EF4-FFF2-40B4-BE49-F238E27FC236}">
                  <a16:creationId xmlns:a16="http://schemas.microsoft.com/office/drawing/2014/main" id="{3CA68D9F-B845-5EF9-C6B1-8C28D6F50E18}"/>
                </a:ext>
              </a:extLst>
            </p:cNvPr>
            <p:cNvSpPr/>
            <p:nvPr/>
          </p:nvSpPr>
          <p:spPr>
            <a:xfrm>
              <a:off x="7353044" y="4157947"/>
              <a:ext cx="69307" cy="754780"/>
            </a:xfrm>
            <a:custGeom>
              <a:avLst/>
              <a:gdLst>
                <a:gd name="connsiteX0" fmla="*/ 0 w 228600"/>
                <a:gd name="connsiteY0" fmla="*/ 0 h 2309813"/>
                <a:gd name="connsiteX1" fmla="*/ 4763 w 228600"/>
                <a:gd name="connsiteY1" fmla="*/ 223838 h 2309813"/>
                <a:gd name="connsiteX2" fmla="*/ 57150 w 228600"/>
                <a:gd name="connsiteY2" fmla="*/ 228600 h 2309813"/>
                <a:gd name="connsiteX3" fmla="*/ 147638 w 228600"/>
                <a:gd name="connsiteY3" fmla="*/ 1052513 h 2309813"/>
                <a:gd name="connsiteX4" fmla="*/ 195263 w 228600"/>
                <a:gd name="connsiteY4" fmla="*/ 1533525 h 2309813"/>
                <a:gd name="connsiteX5" fmla="*/ 176213 w 228600"/>
                <a:gd name="connsiteY5" fmla="*/ 1547813 h 2309813"/>
                <a:gd name="connsiteX6" fmla="*/ 214313 w 228600"/>
                <a:gd name="connsiteY6" fmla="*/ 1943100 h 2309813"/>
                <a:gd name="connsiteX7" fmla="*/ 228600 w 228600"/>
                <a:gd name="connsiteY7" fmla="*/ 2176463 h 2309813"/>
                <a:gd name="connsiteX8" fmla="*/ 219075 w 228600"/>
                <a:gd name="connsiteY8" fmla="*/ 2309813 h 2309813"/>
                <a:gd name="connsiteX0" fmla="*/ 0 w 229516"/>
                <a:gd name="connsiteY0" fmla="*/ 0 h 2443163"/>
                <a:gd name="connsiteX1" fmla="*/ 4763 w 229516"/>
                <a:gd name="connsiteY1" fmla="*/ 223838 h 2443163"/>
                <a:gd name="connsiteX2" fmla="*/ 57150 w 229516"/>
                <a:gd name="connsiteY2" fmla="*/ 228600 h 2443163"/>
                <a:gd name="connsiteX3" fmla="*/ 147638 w 229516"/>
                <a:gd name="connsiteY3" fmla="*/ 1052513 h 2443163"/>
                <a:gd name="connsiteX4" fmla="*/ 195263 w 229516"/>
                <a:gd name="connsiteY4" fmla="*/ 1533525 h 2443163"/>
                <a:gd name="connsiteX5" fmla="*/ 176213 w 229516"/>
                <a:gd name="connsiteY5" fmla="*/ 1547813 h 2443163"/>
                <a:gd name="connsiteX6" fmla="*/ 214313 w 229516"/>
                <a:gd name="connsiteY6" fmla="*/ 1943100 h 2443163"/>
                <a:gd name="connsiteX7" fmla="*/ 228600 w 229516"/>
                <a:gd name="connsiteY7" fmla="*/ 2176463 h 2443163"/>
                <a:gd name="connsiteX8" fmla="*/ 228600 w 229516"/>
                <a:gd name="connsiteY8" fmla="*/ 2443163 h 2443163"/>
                <a:gd name="connsiteX0" fmla="*/ 0 w 230981"/>
                <a:gd name="connsiteY0" fmla="*/ 0 h 2443163"/>
                <a:gd name="connsiteX1" fmla="*/ 4763 w 230981"/>
                <a:gd name="connsiteY1" fmla="*/ 223838 h 2443163"/>
                <a:gd name="connsiteX2" fmla="*/ 57150 w 230981"/>
                <a:gd name="connsiteY2" fmla="*/ 228600 h 2443163"/>
                <a:gd name="connsiteX3" fmla="*/ 147638 w 230981"/>
                <a:gd name="connsiteY3" fmla="*/ 1052513 h 2443163"/>
                <a:gd name="connsiteX4" fmla="*/ 195263 w 230981"/>
                <a:gd name="connsiteY4" fmla="*/ 1533525 h 2443163"/>
                <a:gd name="connsiteX5" fmla="*/ 176213 w 230981"/>
                <a:gd name="connsiteY5" fmla="*/ 1547813 h 2443163"/>
                <a:gd name="connsiteX6" fmla="*/ 214313 w 230981"/>
                <a:gd name="connsiteY6" fmla="*/ 1943100 h 2443163"/>
                <a:gd name="connsiteX7" fmla="*/ 230981 w 230981"/>
                <a:gd name="connsiteY7" fmla="*/ 2176463 h 2443163"/>
                <a:gd name="connsiteX8" fmla="*/ 228600 w 230981"/>
                <a:gd name="connsiteY8" fmla="*/ 2443163 h 2443163"/>
                <a:gd name="connsiteX0" fmla="*/ 0 w 230981"/>
                <a:gd name="connsiteY0" fmla="*/ 0 h 2443163"/>
                <a:gd name="connsiteX1" fmla="*/ 4763 w 230981"/>
                <a:gd name="connsiteY1" fmla="*/ 223838 h 2443163"/>
                <a:gd name="connsiteX2" fmla="*/ 57150 w 230981"/>
                <a:gd name="connsiteY2" fmla="*/ 228600 h 2443163"/>
                <a:gd name="connsiteX3" fmla="*/ 147638 w 230981"/>
                <a:gd name="connsiteY3" fmla="*/ 1052513 h 2443163"/>
                <a:gd name="connsiteX4" fmla="*/ 195263 w 230981"/>
                <a:gd name="connsiteY4" fmla="*/ 1533525 h 2443163"/>
                <a:gd name="connsiteX5" fmla="*/ 176213 w 230981"/>
                <a:gd name="connsiteY5" fmla="*/ 1538288 h 2443163"/>
                <a:gd name="connsiteX6" fmla="*/ 214313 w 230981"/>
                <a:gd name="connsiteY6" fmla="*/ 1943100 h 2443163"/>
                <a:gd name="connsiteX7" fmla="*/ 230981 w 230981"/>
                <a:gd name="connsiteY7" fmla="*/ 2176463 h 2443163"/>
                <a:gd name="connsiteX8" fmla="*/ 228600 w 230981"/>
                <a:gd name="connsiteY8" fmla="*/ 2443163 h 2443163"/>
                <a:gd name="connsiteX0" fmla="*/ 2381 w 226218"/>
                <a:gd name="connsiteY0" fmla="*/ 0 h 2438401"/>
                <a:gd name="connsiteX1" fmla="*/ 0 w 226218"/>
                <a:gd name="connsiteY1" fmla="*/ 219076 h 2438401"/>
                <a:gd name="connsiteX2" fmla="*/ 52387 w 226218"/>
                <a:gd name="connsiteY2" fmla="*/ 223838 h 2438401"/>
                <a:gd name="connsiteX3" fmla="*/ 142875 w 226218"/>
                <a:gd name="connsiteY3" fmla="*/ 1047751 h 2438401"/>
                <a:gd name="connsiteX4" fmla="*/ 190500 w 226218"/>
                <a:gd name="connsiteY4" fmla="*/ 1528763 h 2438401"/>
                <a:gd name="connsiteX5" fmla="*/ 171450 w 226218"/>
                <a:gd name="connsiteY5" fmla="*/ 1533526 h 2438401"/>
                <a:gd name="connsiteX6" fmla="*/ 209550 w 226218"/>
                <a:gd name="connsiteY6" fmla="*/ 1938338 h 2438401"/>
                <a:gd name="connsiteX7" fmla="*/ 226218 w 226218"/>
                <a:gd name="connsiteY7" fmla="*/ 2171701 h 2438401"/>
                <a:gd name="connsiteX8" fmla="*/ 223837 w 226218"/>
                <a:gd name="connsiteY8" fmla="*/ 2438401 h 2438401"/>
                <a:gd name="connsiteX0" fmla="*/ 69 w 223906"/>
                <a:gd name="connsiteY0" fmla="*/ 0 h 2438401"/>
                <a:gd name="connsiteX1" fmla="*/ 4832 w 223906"/>
                <a:gd name="connsiteY1" fmla="*/ 219076 h 2438401"/>
                <a:gd name="connsiteX2" fmla="*/ 50075 w 223906"/>
                <a:gd name="connsiteY2" fmla="*/ 223838 h 2438401"/>
                <a:gd name="connsiteX3" fmla="*/ 140563 w 223906"/>
                <a:gd name="connsiteY3" fmla="*/ 1047751 h 2438401"/>
                <a:gd name="connsiteX4" fmla="*/ 188188 w 223906"/>
                <a:gd name="connsiteY4" fmla="*/ 1528763 h 2438401"/>
                <a:gd name="connsiteX5" fmla="*/ 169138 w 223906"/>
                <a:gd name="connsiteY5" fmla="*/ 1533526 h 2438401"/>
                <a:gd name="connsiteX6" fmla="*/ 207238 w 223906"/>
                <a:gd name="connsiteY6" fmla="*/ 1938338 h 2438401"/>
                <a:gd name="connsiteX7" fmla="*/ 223906 w 223906"/>
                <a:gd name="connsiteY7" fmla="*/ 2171701 h 2438401"/>
                <a:gd name="connsiteX8" fmla="*/ 221525 w 223906"/>
                <a:gd name="connsiteY8" fmla="*/ 2438401 h 243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06" h="2438401">
                  <a:moveTo>
                    <a:pt x="69" y="0"/>
                  </a:moveTo>
                  <a:cubicBezTo>
                    <a:pt x="-725" y="73025"/>
                    <a:pt x="5626" y="146051"/>
                    <a:pt x="4832" y="219076"/>
                  </a:cubicBezTo>
                  <a:lnTo>
                    <a:pt x="50075" y="223838"/>
                  </a:lnTo>
                  <a:lnTo>
                    <a:pt x="140563" y="1047751"/>
                  </a:lnTo>
                  <a:lnTo>
                    <a:pt x="188188" y="1528763"/>
                  </a:lnTo>
                  <a:lnTo>
                    <a:pt x="169138" y="1533526"/>
                  </a:lnTo>
                  <a:lnTo>
                    <a:pt x="207238" y="1938338"/>
                  </a:lnTo>
                  <a:lnTo>
                    <a:pt x="223906" y="2171701"/>
                  </a:lnTo>
                  <a:cubicBezTo>
                    <a:pt x="220731" y="2216151"/>
                    <a:pt x="224700" y="2393951"/>
                    <a:pt x="221525" y="2438401"/>
                  </a:cubicBezTo>
                </a:path>
              </a:pathLst>
            </a:custGeom>
            <a:noFill/>
            <a:ln w="952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7" name="フリーフォーム 283">
              <a:extLst>
                <a:ext uri="{FF2B5EF4-FFF2-40B4-BE49-F238E27FC236}">
                  <a16:creationId xmlns:a16="http://schemas.microsoft.com/office/drawing/2014/main" id="{0DFD5EA5-D9A5-3D47-5004-05A46B2FEF7B}"/>
                </a:ext>
              </a:extLst>
            </p:cNvPr>
            <p:cNvSpPr/>
            <p:nvPr/>
          </p:nvSpPr>
          <p:spPr>
            <a:xfrm>
              <a:off x="7353486" y="1997151"/>
              <a:ext cx="207614" cy="2161674"/>
            </a:xfrm>
            <a:custGeom>
              <a:avLst/>
              <a:gdLst>
                <a:gd name="connsiteX0" fmla="*/ 0 w 711200"/>
                <a:gd name="connsiteY0" fmla="*/ 6966858 h 6966858"/>
                <a:gd name="connsiteX1" fmla="*/ 711200 w 711200"/>
                <a:gd name="connsiteY1" fmla="*/ 0 h 6966858"/>
                <a:gd name="connsiteX0" fmla="*/ 0 w 711200"/>
                <a:gd name="connsiteY0" fmla="*/ 6966858 h 6966858"/>
                <a:gd name="connsiteX1" fmla="*/ 22452 w 711200"/>
                <a:gd name="connsiteY1" fmla="*/ 6618742 h 6966858"/>
                <a:gd name="connsiteX2" fmla="*/ 711200 w 711200"/>
                <a:gd name="connsiteY2" fmla="*/ 0 h 6966858"/>
                <a:gd name="connsiteX0" fmla="*/ 0 w 711200"/>
                <a:gd name="connsiteY0" fmla="*/ 6966858 h 6966858"/>
                <a:gd name="connsiteX1" fmla="*/ 22452 w 711200"/>
                <a:gd name="connsiteY1" fmla="*/ 6618742 h 6966858"/>
                <a:gd name="connsiteX2" fmla="*/ 408214 w 711200"/>
                <a:gd name="connsiteY2" fmla="*/ 1346654 h 6966858"/>
                <a:gd name="connsiteX3" fmla="*/ 711200 w 711200"/>
                <a:gd name="connsiteY3" fmla="*/ 0 h 6966858"/>
                <a:gd name="connsiteX0" fmla="*/ 0 w 711200"/>
                <a:gd name="connsiteY0" fmla="*/ 6966858 h 6966858"/>
                <a:gd name="connsiteX1" fmla="*/ 22452 w 711200"/>
                <a:gd name="connsiteY1" fmla="*/ 6618742 h 6966858"/>
                <a:gd name="connsiteX2" fmla="*/ 408214 w 711200"/>
                <a:gd name="connsiteY2" fmla="*/ 1346654 h 6966858"/>
                <a:gd name="connsiteX3" fmla="*/ 493939 w 711200"/>
                <a:gd name="connsiteY3" fmla="*/ 913267 h 6966858"/>
                <a:gd name="connsiteX4" fmla="*/ 711200 w 711200"/>
                <a:gd name="connsiteY4" fmla="*/ 0 h 6966858"/>
                <a:gd name="connsiteX0" fmla="*/ 0 w 711200"/>
                <a:gd name="connsiteY0" fmla="*/ 6966858 h 6966858"/>
                <a:gd name="connsiteX1" fmla="*/ 22452 w 711200"/>
                <a:gd name="connsiteY1" fmla="*/ 6618742 h 6966858"/>
                <a:gd name="connsiteX2" fmla="*/ 408214 w 711200"/>
                <a:gd name="connsiteY2" fmla="*/ 1346654 h 6966858"/>
                <a:gd name="connsiteX3" fmla="*/ 493939 w 711200"/>
                <a:gd name="connsiteY3" fmla="*/ 913267 h 6966858"/>
                <a:gd name="connsiteX4" fmla="*/ 636814 w 711200"/>
                <a:gd name="connsiteY4" fmla="*/ 260804 h 6966858"/>
                <a:gd name="connsiteX5" fmla="*/ 711200 w 711200"/>
                <a:gd name="connsiteY5" fmla="*/ 0 h 6966858"/>
                <a:gd name="connsiteX0" fmla="*/ 0 w 696913"/>
                <a:gd name="connsiteY0" fmla="*/ 6957333 h 6957333"/>
                <a:gd name="connsiteX1" fmla="*/ 22452 w 696913"/>
                <a:gd name="connsiteY1" fmla="*/ 6609217 h 6957333"/>
                <a:gd name="connsiteX2" fmla="*/ 408214 w 696913"/>
                <a:gd name="connsiteY2" fmla="*/ 1337129 h 6957333"/>
                <a:gd name="connsiteX3" fmla="*/ 493939 w 696913"/>
                <a:gd name="connsiteY3" fmla="*/ 903742 h 6957333"/>
                <a:gd name="connsiteX4" fmla="*/ 636814 w 696913"/>
                <a:gd name="connsiteY4" fmla="*/ 251279 h 6957333"/>
                <a:gd name="connsiteX5" fmla="*/ 696913 w 696913"/>
                <a:gd name="connsiteY5" fmla="*/ 0 h 6957333"/>
                <a:gd name="connsiteX0" fmla="*/ 0 w 696913"/>
                <a:gd name="connsiteY0" fmla="*/ 6957333 h 6957333"/>
                <a:gd name="connsiteX1" fmla="*/ 22452 w 696913"/>
                <a:gd name="connsiteY1" fmla="*/ 6609217 h 6957333"/>
                <a:gd name="connsiteX2" fmla="*/ 289153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96913"/>
                <a:gd name="connsiteY0" fmla="*/ 6957333 h 6957333"/>
                <a:gd name="connsiteX1" fmla="*/ 22452 w 696913"/>
                <a:gd name="connsiteY1" fmla="*/ 6609217 h 6957333"/>
                <a:gd name="connsiteX2" fmla="*/ 322491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96913"/>
                <a:gd name="connsiteY0" fmla="*/ 6957333 h 6957333"/>
                <a:gd name="connsiteX1" fmla="*/ 31977 w 696913"/>
                <a:gd name="connsiteY1" fmla="*/ 6513967 h 6957333"/>
                <a:gd name="connsiteX2" fmla="*/ 322491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96913"/>
                <a:gd name="connsiteY0" fmla="*/ 6957333 h 6957333"/>
                <a:gd name="connsiteX1" fmla="*/ 36739 w 696913"/>
                <a:gd name="connsiteY1" fmla="*/ 6513967 h 6957333"/>
                <a:gd name="connsiteX2" fmla="*/ 322491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77863"/>
                <a:gd name="connsiteY0" fmla="*/ 6976383 h 6976383"/>
                <a:gd name="connsiteX1" fmla="*/ 17689 w 677863"/>
                <a:gd name="connsiteY1" fmla="*/ 6513967 h 6976383"/>
                <a:gd name="connsiteX2" fmla="*/ 303441 w 677863"/>
                <a:gd name="connsiteY2" fmla="*/ 2918279 h 6976383"/>
                <a:gd name="connsiteX3" fmla="*/ 389164 w 677863"/>
                <a:gd name="connsiteY3" fmla="*/ 1337129 h 6976383"/>
                <a:gd name="connsiteX4" fmla="*/ 474889 w 677863"/>
                <a:gd name="connsiteY4" fmla="*/ 903742 h 6976383"/>
                <a:gd name="connsiteX5" fmla="*/ 617764 w 677863"/>
                <a:gd name="connsiteY5" fmla="*/ 251279 h 6976383"/>
                <a:gd name="connsiteX6" fmla="*/ 677863 w 677863"/>
                <a:gd name="connsiteY6"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46314 w 677863"/>
                <a:gd name="connsiteY3" fmla="*/ 1275217 h 6976383"/>
                <a:gd name="connsiteX4" fmla="*/ 474889 w 677863"/>
                <a:gd name="connsiteY4" fmla="*/ 903742 h 6976383"/>
                <a:gd name="connsiteX5" fmla="*/ 617764 w 677863"/>
                <a:gd name="connsiteY5" fmla="*/ 251279 h 6976383"/>
                <a:gd name="connsiteX6" fmla="*/ 677863 w 677863"/>
                <a:gd name="connsiteY6"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46314 w 677863"/>
                <a:gd name="connsiteY3" fmla="*/ 1275217 h 6976383"/>
                <a:gd name="connsiteX4" fmla="*/ 532039 w 677863"/>
                <a:gd name="connsiteY4" fmla="*/ 779917 h 6976383"/>
                <a:gd name="connsiteX5" fmla="*/ 617764 w 677863"/>
                <a:gd name="connsiteY5" fmla="*/ 251279 h 6976383"/>
                <a:gd name="connsiteX6" fmla="*/ 677863 w 677863"/>
                <a:gd name="connsiteY6"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46314 w 677863"/>
                <a:gd name="connsiteY3" fmla="*/ 1275217 h 6976383"/>
                <a:gd name="connsiteX4" fmla="*/ 532039 w 677863"/>
                <a:gd name="connsiteY4" fmla="*/ 779917 h 6976383"/>
                <a:gd name="connsiteX5" fmla="*/ 677863 w 677863"/>
                <a:gd name="connsiteY5"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51077 w 677863"/>
                <a:gd name="connsiteY3" fmla="*/ 1289505 h 6976383"/>
                <a:gd name="connsiteX4" fmla="*/ 532039 w 677863"/>
                <a:gd name="connsiteY4" fmla="*/ 779917 h 6976383"/>
                <a:gd name="connsiteX5" fmla="*/ 677863 w 677863"/>
                <a:gd name="connsiteY5" fmla="*/ 0 h 6976383"/>
                <a:gd name="connsiteX0" fmla="*/ 0 w 677863"/>
                <a:gd name="connsiteY0" fmla="*/ 6976383 h 6976383"/>
                <a:gd name="connsiteX1" fmla="*/ 17689 w 677863"/>
                <a:gd name="connsiteY1" fmla="*/ 6513967 h 6976383"/>
                <a:gd name="connsiteX2" fmla="*/ 308204 w 677863"/>
                <a:gd name="connsiteY2" fmla="*/ 2918279 h 6976383"/>
                <a:gd name="connsiteX3" fmla="*/ 451077 w 677863"/>
                <a:gd name="connsiteY3" fmla="*/ 1289505 h 6976383"/>
                <a:gd name="connsiteX4" fmla="*/ 532039 w 677863"/>
                <a:gd name="connsiteY4" fmla="*/ 779917 h 6976383"/>
                <a:gd name="connsiteX5" fmla="*/ 677863 w 677863"/>
                <a:gd name="connsiteY5" fmla="*/ 0 h 6976383"/>
                <a:gd name="connsiteX0" fmla="*/ 0 w 677863"/>
                <a:gd name="connsiteY0" fmla="*/ 6976383 h 6976383"/>
                <a:gd name="connsiteX1" fmla="*/ 17689 w 677863"/>
                <a:gd name="connsiteY1" fmla="*/ 6513967 h 6976383"/>
                <a:gd name="connsiteX2" fmla="*/ 308204 w 677863"/>
                <a:gd name="connsiteY2" fmla="*/ 2918279 h 6976383"/>
                <a:gd name="connsiteX3" fmla="*/ 451077 w 677863"/>
                <a:gd name="connsiteY3" fmla="*/ 1289505 h 6976383"/>
                <a:gd name="connsiteX4" fmla="*/ 532039 w 677863"/>
                <a:gd name="connsiteY4" fmla="*/ 779917 h 6976383"/>
                <a:gd name="connsiteX5" fmla="*/ 677863 w 677863"/>
                <a:gd name="connsiteY5" fmla="*/ 0 h 6976383"/>
                <a:gd name="connsiteX0" fmla="*/ 0 w 670719"/>
                <a:gd name="connsiteY0" fmla="*/ 6983526 h 6983526"/>
                <a:gd name="connsiteX1" fmla="*/ 10545 w 670719"/>
                <a:gd name="connsiteY1" fmla="*/ 6513967 h 6983526"/>
                <a:gd name="connsiteX2" fmla="*/ 301060 w 670719"/>
                <a:gd name="connsiteY2" fmla="*/ 2918279 h 6983526"/>
                <a:gd name="connsiteX3" fmla="*/ 443933 w 670719"/>
                <a:gd name="connsiteY3" fmla="*/ 1289505 h 6983526"/>
                <a:gd name="connsiteX4" fmla="*/ 524895 w 670719"/>
                <a:gd name="connsiteY4" fmla="*/ 779917 h 6983526"/>
                <a:gd name="connsiteX5" fmla="*/ 670719 w 670719"/>
                <a:gd name="connsiteY5" fmla="*/ 0 h 698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19" h="6983526">
                  <a:moveTo>
                    <a:pt x="0" y="6983526"/>
                  </a:moveTo>
                  <a:lnTo>
                    <a:pt x="10545" y="6513967"/>
                  </a:lnTo>
                  <a:cubicBezTo>
                    <a:pt x="56356" y="5844760"/>
                    <a:pt x="236766" y="3796960"/>
                    <a:pt x="301060" y="2918279"/>
                  </a:cubicBezTo>
                  <a:cubicBezTo>
                    <a:pt x="365354" y="2039598"/>
                    <a:pt x="407421" y="1629230"/>
                    <a:pt x="443933" y="1289505"/>
                  </a:cubicBezTo>
                  <a:cubicBezTo>
                    <a:pt x="483621" y="1110118"/>
                    <a:pt x="485207" y="959304"/>
                    <a:pt x="524895" y="779917"/>
                  </a:cubicBezTo>
                  <a:cubicBezTo>
                    <a:pt x="563486" y="567381"/>
                    <a:pt x="640339" y="162483"/>
                    <a:pt x="670719" y="0"/>
                  </a:cubicBezTo>
                </a:path>
              </a:pathLst>
            </a:custGeom>
            <a:noFill/>
            <a:ln w="952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8" name="テキスト ボックス 51">
              <a:extLst>
                <a:ext uri="{FF2B5EF4-FFF2-40B4-BE49-F238E27FC236}">
                  <a16:creationId xmlns:a16="http://schemas.microsoft.com/office/drawing/2014/main" id="{C14AD767-391B-C2A9-EE4C-BC63B8224C02}"/>
                </a:ext>
              </a:extLst>
            </p:cNvPr>
            <p:cNvSpPr txBox="1">
              <a:spLocks noChangeAspect="1" noChangeArrowheads="1"/>
            </p:cNvSpPr>
            <p:nvPr/>
          </p:nvSpPr>
          <p:spPr bwMode="white">
            <a:xfrm>
              <a:off x="8735837" y="3663432"/>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城東区</a:t>
              </a:r>
              <a:endParaRPr lang="ja-JP" altLang="en-US" sz="300" b="1" dirty="0">
                <a:latin typeface="+mn-ea"/>
                <a:cs typeface="メイリオ" pitchFamily="50" charset="-128"/>
              </a:endParaRPr>
            </a:p>
          </p:txBody>
        </p:sp>
        <p:sp>
          <p:nvSpPr>
            <p:cNvPr id="1209" name="テキスト ボックス 51">
              <a:extLst>
                <a:ext uri="{FF2B5EF4-FFF2-40B4-BE49-F238E27FC236}">
                  <a16:creationId xmlns:a16="http://schemas.microsoft.com/office/drawing/2014/main" id="{53C38757-8DF2-DB84-05BD-A9F9DDA34A8B}"/>
                </a:ext>
              </a:extLst>
            </p:cNvPr>
            <p:cNvSpPr txBox="1">
              <a:spLocks noChangeAspect="1" noChangeArrowheads="1"/>
            </p:cNvSpPr>
            <p:nvPr/>
          </p:nvSpPr>
          <p:spPr bwMode="white">
            <a:xfrm>
              <a:off x="7438790" y="4795280"/>
              <a:ext cx="209723" cy="46166"/>
            </a:xfrm>
            <a:prstGeom prst="rect">
              <a:avLst/>
            </a:prstGeom>
            <a:solidFill>
              <a:schemeClr val="bg1"/>
            </a:solidFill>
            <a:ln w="6350">
              <a:noFill/>
              <a:miter lim="800000"/>
              <a:headEnd/>
              <a:tailEnd/>
            </a:ln>
          </p:spPr>
          <p:txBody>
            <a:bodyPr wrap="square" lIns="0" tIns="0" rIns="0" bIns="0">
              <a:spAutoFit/>
            </a:bodyPr>
            <a:lstStyle/>
            <a:p>
              <a:pPr algn="ctr"/>
              <a:r>
                <a:rPr lang="ja-JP" altLang="en-US" sz="300" dirty="0">
                  <a:latin typeface="+mn-ea"/>
                  <a:cs typeface="メイリオ" pitchFamily="50" charset="-128"/>
                </a:rPr>
                <a:t>東成区</a:t>
              </a:r>
            </a:p>
          </p:txBody>
        </p:sp>
        <p:sp>
          <p:nvSpPr>
            <p:cNvPr id="1210" name="テキスト ボックス 1209">
              <a:extLst>
                <a:ext uri="{FF2B5EF4-FFF2-40B4-BE49-F238E27FC236}">
                  <a16:creationId xmlns:a16="http://schemas.microsoft.com/office/drawing/2014/main" id="{529670D6-CD58-C878-232A-0C75E708F6BE}"/>
                </a:ext>
              </a:extLst>
            </p:cNvPr>
            <p:cNvSpPr txBox="1"/>
            <p:nvPr/>
          </p:nvSpPr>
          <p:spPr>
            <a:xfrm>
              <a:off x="8780128" y="4810293"/>
              <a:ext cx="283730" cy="138499"/>
            </a:xfrm>
            <a:prstGeom prst="rect">
              <a:avLst/>
            </a:prstGeom>
            <a:noFill/>
          </p:spPr>
          <p:txBody>
            <a:bodyPr wrap="square" rtlCol="0">
              <a:spAutoFit/>
            </a:bodyPr>
            <a:lstStyle/>
            <a:p>
              <a:pPr algn="ctr"/>
              <a:r>
                <a:rPr lang="en-US" altLang="ja-JP" sz="300" dirty="0"/>
                <a:t>500m</a:t>
              </a:r>
              <a:endParaRPr lang="ja-JP" altLang="en-US" sz="300" dirty="0"/>
            </a:p>
          </p:txBody>
        </p:sp>
        <p:sp>
          <p:nvSpPr>
            <p:cNvPr id="1211" name="テキスト ボックス 1210">
              <a:extLst>
                <a:ext uri="{FF2B5EF4-FFF2-40B4-BE49-F238E27FC236}">
                  <a16:creationId xmlns:a16="http://schemas.microsoft.com/office/drawing/2014/main" id="{B81663FB-70EF-427F-9263-5DD063995733}"/>
                </a:ext>
              </a:extLst>
            </p:cNvPr>
            <p:cNvSpPr txBox="1"/>
            <p:nvPr/>
          </p:nvSpPr>
          <p:spPr>
            <a:xfrm>
              <a:off x="7766603" y="4810293"/>
              <a:ext cx="150757" cy="138499"/>
            </a:xfrm>
            <a:prstGeom prst="rect">
              <a:avLst/>
            </a:prstGeom>
            <a:noFill/>
          </p:spPr>
          <p:txBody>
            <a:bodyPr wrap="square" rtlCol="0">
              <a:spAutoFit/>
            </a:bodyPr>
            <a:lstStyle/>
            <a:p>
              <a:pPr algn="ctr"/>
              <a:r>
                <a:rPr lang="en-US" altLang="ja-JP" sz="300" dirty="0"/>
                <a:t>0</a:t>
              </a:r>
              <a:endParaRPr lang="ja-JP" altLang="en-US" sz="300" dirty="0"/>
            </a:p>
          </p:txBody>
        </p:sp>
        <p:grpSp>
          <p:nvGrpSpPr>
            <p:cNvPr id="1212" name="グループ化 1211">
              <a:extLst>
                <a:ext uri="{FF2B5EF4-FFF2-40B4-BE49-F238E27FC236}">
                  <a16:creationId xmlns:a16="http://schemas.microsoft.com/office/drawing/2014/main" id="{424D15E6-3B75-5D3B-C0F3-0CD0C1767BEB}"/>
                </a:ext>
              </a:extLst>
            </p:cNvPr>
            <p:cNvGrpSpPr/>
            <p:nvPr/>
          </p:nvGrpSpPr>
          <p:grpSpPr>
            <a:xfrm>
              <a:off x="7839790" y="4822096"/>
              <a:ext cx="1076776" cy="35470"/>
              <a:chOff x="2903536" y="9513313"/>
              <a:chExt cx="3478646" cy="114589"/>
            </a:xfrm>
          </p:grpSpPr>
          <p:grpSp>
            <p:nvGrpSpPr>
              <p:cNvPr id="1295" name="グループ化 1294">
                <a:extLst>
                  <a:ext uri="{FF2B5EF4-FFF2-40B4-BE49-F238E27FC236}">
                    <a16:creationId xmlns:a16="http://schemas.microsoft.com/office/drawing/2014/main" id="{210B5368-681E-D027-B9FF-37277C22C555}"/>
                  </a:ext>
                </a:extLst>
              </p:cNvPr>
              <p:cNvGrpSpPr/>
              <p:nvPr/>
            </p:nvGrpSpPr>
            <p:grpSpPr>
              <a:xfrm rot="16200000">
                <a:off x="4594062" y="7822787"/>
                <a:ext cx="97594" cy="3478646"/>
                <a:chOff x="6234963" y="6208250"/>
                <a:chExt cx="71705" cy="3445534"/>
              </a:xfrm>
            </p:grpSpPr>
            <p:sp>
              <p:nvSpPr>
                <p:cNvPr id="1298" name="フリーフォーム 380">
                  <a:extLst>
                    <a:ext uri="{FF2B5EF4-FFF2-40B4-BE49-F238E27FC236}">
                      <a16:creationId xmlns:a16="http://schemas.microsoft.com/office/drawing/2014/main" id="{EA996DF9-BB6D-E61F-5120-5AA50CCE059F}"/>
                    </a:ext>
                  </a:extLst>
                </p:cNvPr>
                <p:cNvSpPr/>
                <p:nvPr/>
              </p:nvSpPr>
              <p:spPr>
                <a:xfrm flipH="1">
                  <a:off x="6273079" y="6208250"/>
                  <a:ext cx="33589" cy="3444686"/>
                </a:xfrm>
                <a:custGeom>
                  <a:avLst/>
                  <a:gdLst>
                    <a:gd name="connsiteX0" fmla="*/ 0 w 28575"/>
                    <a:gd name="connsiteY0" fmla="*/ 3486150 h 3486150"/>
                    <a:gd name="connsiteX1" fmla="*/ 28575 w 28575"/>
                    <a:gd name="connsiteY1" fmla="*/ 0 h 3486150"/>
                    <a:gd name="connsiteX0" fmla="*/ 0 w 19050"/>
                    <a:gd name="connsiteY0" fmla="*/ 3486150 h 3486150"/>
                    <a:gd name="connsiteX1" fmla="*/ 19050 w 19050"/>
                    <a:gd name="connsiteY1" fmla="*/ 0 h 3486150"/>
                    <a:gd name="connsiteX0" fmla="*/ 0 w 9525"/>
                    <a:gd name="connsiteY0" fmla="*/ 3486150 h 3486150"/>
                    <a:gd name="connsiteX1" fmla="*/ 9525 w 9525"/>
                    <a:gd name="connsiteY1" fmla="*/ 0 h 3486150"/>
                    <a:gd name="connsiteX0" fmla="*/ 0 w 5001"/>
                    <a:gd name="connsiteY0" fmla="*/ 10014 h 10014"/>
                    <a:gd name="connsiteX1" fmla="*/ 5001 w 5001"/>
                    <a:gd name="connsiteY1" fmla="*/ 0 h 10014"/>
                    <a:gd name="connsiteX0" fmla="*/ 0 w 0"/>
                    <a:gd name="connsiteY0" fmla="*/ 10000 h 10000"/>
                    <a:gd name="connsiteX1" fmla="*/ 0 w 0"/>
                    <a:gd name="connsiteY1" fmla="*/ 0 h 10000"/>
                    <a:gd name="connsiteX0" fmla="*/ 0 w 0"/>
                    <a:gd name="connsiteY0" fmla="*/ 9723 h 9723"/>
                    <a:gd name="connsiteX1" fmla="*/ 0 w 0"/>
                    <a:gd name="connsiteY1" fmla="*/ 0 h 9723"/>
                  </a:gdLst>
                  <a:ahLst/>
                  <a:cxnLst>
                    <a:cxn ang="0">
                      <a:pos x="connsiteX0" y="connsiteY0"/>
                    </a:cxn>
                    <a:cxn ang="0">
                      <a:pos x="connsiteX1" y="connsiteY1"/>
                    </a:cxn>
                  </a:cxnLst>
                  <a:rect l="l" t="t" r="r" b="b"/>
                  <a:pathLst>
                    <a:path h="9723">
                      <a:moveTo>
                        <a:pt x="0" y="9723"/>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sp>
              <p:nvSpPr>
                <p:cNvPr id="1299" name="フリーフォーム 381">
                  <a:extLst>
                    <a:ext uri="{FF2B5EF4-FFF2-40B4-BE49-F238E27FC236}">
                      <a16:creationId xmlns:a16="http://schemas.microsoft.com/office/drawing/2014/main" id="{F41CF8BA-A180-8A5A-1249-338FEEEBB3B2}"/>
                    </a:ext>
                  </a:extLst>
                </p:cNvPr>
                <p:cNvSpPr/>
                <p:nvPr/>
              </p:nvSpPr>
              <p:spPr>
                <a:xfrm>
                  <a:off x="6234963" y="6212681"/>
                  <a:ext cx="71439" cy="0"/>
                </a:xfrm>
                <a:custGeom>
                  <a:avLst/>
                  <a:gdLst>
                    <a:gd name="connsiteX0" fmla="*/ 71438 w 71438"/>
                    <a:gd name="connsiteY0" fmla="*/ 0 h 0"/>
                    <a:gd name="connsiteX1" fmla="*/ 0 w 71438"/>
                    <a:gd name="connsiteY1" fmla="*/ 0 h 0"/>
                  </a:gdLst>
                  <a:ahLst/>
                  <a:cxnLst>
                    <a:cxn ang="0">
                      <a:pos x="connsiteX0" y="connsiteY0"/>
                    </a:cxn>
                    <a:cxn ang="0">
                      <a:pos x="connsiteX1" y="connsiteY1"/>
                    </a:cxn>
                  </a:cxnLst>
                  <a:rect l="l" t="t" r="r" b="b"/>
                  <a:pathLst>
                    <a:path w="71438">
                      <a:moveTo>
                        <a:pt x="71438"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sp>
              <p:nvSpPr>
                <p:cNvPr id="1300" name="フリーフォーム 382">
                  <a:extLst>
                    <a:ext uri="{FF2B5EF4-FFF2-40B4-BE49-F238E27FC236}">
                      <a16:creationId xmlns:a16="http://schemas.microsoft.com/office/drawing/2014/main" id="{2C5AF881-B117-6AA1-D065-652ADE3DB5A1}"/>
                    </a:ext>
                  </a:extLst>
                </p:cNvPr>
                <p:cNvSpPr/>
                <p:nvPr/>
              </p:nvSpPr>
              <p:spPr>
                <a:xfrm>
                  <a:off x="6235862" y="9653784"/>
                  <a:ext cx="61913" cy="0"/>
                </a:xfrm>
                <a:custGeom>
                  <a:avLst/>
                  <a:gdLst>
                    <a:gd name="connsiteX0" fmla="*/ 61913 w 61913"/>
                    <a:gd name="connsiteY0" fmla="*/ 0 h 0"/>
                    <a:gd name="connsiteX1" fmla="*/ 0 w 61913"/>
                    <a:gd name="connsiteY1" fmla="*/ 0 h 0"/>
                  </a:gdLst>
                  <a:ahLst/>
                  <a:cxnLst>
                    <a:cxn ang="0">
                      <a:pos x="connsiteX0" y="connsiteY0"/>
                    </a:cxn>
                    <a:cxn ang="0">
                      <a:pos x="connsiteX1" y="connsiteY1"/>
                    </a:cxn>
                  </a:cxnLst>
                  <a:rect l="l" t="t" r="r" b="b"/>
                  <a:pathLst>
                    <a:path w="61913">
                      <a:moveTo>
                        <a:pt x="61913"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grpSp>
          <p:sp>
            <p:nvSpPr>
              <p:cNvPr id="1296" name="フリーフォーム 378">
                <a:extLst>
                  <a:ext uri="{FF2B5EF4-FFF2-40B4-BE49-F238E27FC236}">
                    <a16:creationId xmlns:a16="http://schemas.microsoft.com/office/drawing/2014/main" id="{F36B5330-3F96-B0D5-CE94-62E1E5F7DEE3}"/>
                  </a:ext>
                </a:extLst>
              </p:cNvPr>
              <p:cNvSpPr/>
              <p:nvPr/>
            </p:nvSpPr>
            <p:spPr>
              <a:xfrm rot="16200000">
                <a:off x="3553360" y="9579285"/>
                <a:ext cx="97234" cy="0"/>
              </a:xfrm>
              <a:custGeom>
                <a:avLst/>
                <a:gdLst>
                  <a:gd name="connsiteX0" fmla="*/ 71438 w 71438"/>
                  <a:gd name="connsiteY0" fmla="*/ 0 h 0"/>
                  <a:gd name="connsiteX1" fmla="*/ 0 w 71438"/>
                  <a:gd name="connsiteY1" fmla="*/ 0 h 0"/>
                </a:gdLst>
                <a:ahLst/>
                <a:cxnLst>
                  <a:cxn ang="0">
                    <a:pos x="connsiteX0" y="connsiteY0"/>
                  </a:cxn>
                  <a:cxn ang="0">
                    <a:pos x="connsiteX1" y="connsiteY1"/>
                  </a:cxn>
                </a:cxnLst>
                <a:rect l="l" t="t" r="r" b="b"/>
                <a:pathLst>
                  <a:path w="71438">
                    <a:moveTo>
                      <a:pt x="71438"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sp>
            <p:nvSpPr>
              <p:cNvPr id="1297" name="フリーフォーム 379">
                <a:extLst>
                  <a:ext uri="{FF2B5EF4-FFF2-40B4-BE49-F238E27FC236}">
                    <a16:creationId xmlns:a16="http://schemas.microsoft.com/office/drawing/2014/main" id="{68D2F75F-D957-791B-F862-309538C14325}"/>
                  </a:ext>
                </a:extLst>
              </p:cNvPr>
              <p:cNvSpPr/>
              <p:nvPr/>
            </p:nvSpPr>
            <p:spPr>
              <a:xfrm rot="16200000">
                <a:off x="4244479" y="9572803"/>
                <a:ext cx="97234" cy="0"/>
              </a:xfrm>
              <a:custGeom>
                <a:avLst/>
                <a:gdLst>
                  <a:gd name="connsiteX0" fmla="*/ 71438 w 71438"/>
                  <a:gd name="connsiteY0" fmla="*/ 0 h 0"/>
                  <a:gd name="connsiteX1" fmla="*/ 0 w 71438"/>
                  <a:gd name="connsiteY1" fmla="*/ 0 h 0"/>
                </a:gdLst>
                <a:ahLst/>
                <a:cxnLst>
                  <a:cxn ang="0">
                    <a:pos x="connsiteX0" y="connsiteY0"/>
                  </a:cxn>
                  <a:cxn ang="0">
                    <a:pos x="connsiteX1" y="connsiteY1"/>
                  </a:cxn>
                </a:cxnLst>
                <a:rect l="l" t="t" r="r" b="b"/>
                <a:pathLst>
                  <a:path w="71438">
                    <a:moveTo>
                      <a:pt x="71438"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grpSp>
        <p:sp>
          <p:nvSpPr>
            <p:cNvPr id="1213" name="テキスト ボックス 1212">
              <a:extLst>
                <a:ext uri="{FF2B5EF4-FFF2-40B4-BE49-F238E27FC236}">
                  <a16:creationId xmlns:a16="http://schemas.microsoft.com/office/drawing/2014/main" id="{6649C14B-CA5D-F4BF-0442-3CB4A768DEBA}"/>
                </a:ext>
              </a:extLst>
            </p:cNvPr>
            <p:cNvSpPr txBox="1"/>
            <p:nvPr/>
          </p:nvSpPr>
          <p:spPr>
            <a:xfrm>
              <a:off x="7916551" y="4810293"/>
              <a:ext cx="298378" cy="138499"/>
            </a:xfrm>
            <a:prstGeom prst="rect">
              <a:avLst/>
            </a:prstGeom>
            <a:noFill/>
          </p:spPr>
          <p:txBody>
            <a:bodyPr wrap="square" rtlCol="0">
              <a:spAutoFit/>
            </a:bodyPr>
            <a:lstStyle/>
            <a:p>
              <a:pPr algn="ctr"/>
              <a:r>
                <a:rPr lang="en-US" altLang="ja-JP" sz="300" dirty="0"/>
                <a:t>100m</a:t>
              </a:r>
              <a:endParaRPr lang="ja-JP" altLang="en-US" sz="300" dirty="0"/>
            </a:p>
          </p:txBody>
        </p:sp>
        <p:sp>
          <p:nvSpPr>
            <p:cNvPr id="1214" name="テキスト ボックス 1213">
              <a:extLst>
                <a:ext uri="{FF2B5EF4-FFF2-40B4-BE49-F238E27FC236}">
                  <a16:creationId xmlns:a16="http://schemas.microsoft.com/office/drawing/2014/main" id="{97B78471-80C6-CAAE-D398-72FC13CA1392}"/>
                </a:ext>
              </a:extLst>
            </p:cNvPr>
            <p:cNvSpPr txBox="1"/>
            <p:nvPr/>
          </p:nvSpPr>
          <p:spPr>
            <a:xfrm>
              <a:off x="8135693" y="4810293"/>
              <a:ext cx="291721" cy="138499"/>
            </a:xfrm>
            <a:prstGeom prst="rect">
              <a:avLst/>
            </a:prstGeom>
            <a:noFill/>
          </p:spPr>
          <p:txBody>
            <a:bodyPr wrap="square" rtlCol="0">
              <a:spAutoFit/>
            </a:bodyPr>
            <a:lstStyle/>
            <a:p>
              <a:pPr algn="ctr"/>
              <a:r>
                <a:rPr lang="en-US" altLang="ja-JP" sz="300" dirty="0"/>
                <a:t>200m</a:t>
              </a:r>
              <a:endParaRPr lang="ja-JP" altLang="en-US" sz="300" dirty="0"/>
            </a:p>
          </p:txBody>
        </p:sp>
        <p:sp>
          <p:nvSpPr>
            <p:cNvPr id="1215" name="フリーフォーム 293">
              <a:extLst>
                <a:ext uri="{FF2B5EF4-FFF2-40B4-BE49-F238E27FC236}">
                  <a16:creationId xmlns:a16="http://schemas.microsoft.com/office/drawing/2014/main" id="{63B7D09A-C1A4-1F2B-8AD1-116E4B67D70E}"/>
                </a:ext>
              </a:extLst>
            </p:cNvPr>
            <p:cNvSpPr/>
            <p:nvPr/>
          </p:nvSpPr>
          <p:spPr>
            <a:xfrm>
              <a:off x="7520064" y="2110421"/>
              <a:ext cx="29483" cy="103192"/>
            </a:xfrm>
            <a:custGeom>
              <a:avLst/>
              <a:gdLst>
                <a:gd name="connsiteX0" fmla="*/ 0 w 95250"/>
                <a:gd name="connsiteY0" fmla="*/ 328613 h 333375"/>
                <a:gd name="connsiteX1" fmla="*/ 61912 w 95250"/>
                <a:gd name="connsiteY1" fmla="*/ 333375 h 333375"/>
                <a:gd name="connsiteX2" fmla="*/ 95250 w 95250"/>
                <a:gd name="connsiteY2" fmla="*/ 0 h 333375"/>
                <a:gd name="connsiteX3" fmla="*/ 66675 w 95250"/>
                <a:gd name="connsiteY3" fmla="*/ 0 h 333375"/>
                <a:gd name="connsiteX4" fmla="*/ 0 w 95250"/>
                <a:gd name="connsiteY4" fmla="*/ 328613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33375">
                  <a:moveTo>
                    <a:pt x="0" y="328613"/>
                  </a:moveTo>
                  <a:lnTo>
                    <a:pt x="61912" y="333375"/>
                  </a:lnTo>
                  <a:lnTo>
                    <a:pt x="95250" y="0"/>
                  </a:lnTo>
                  <a:lnTo>
                    <a:pt x="66675" y="0"/>
                  </a:lnTo>
                  <a:lnTo>
                    <a:pt x="0" y="328613"/>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16" name="フリーフォーム 294">
              <a:extLst>
                <a:ext uri="{FF2B5EF4-FFF2-40B4-BE49-F238E27FC236}">
                  <a16:creationId xmlns:a16="http://schemas.microsoft.com/office/drawing/2014/main" id="{C5B08E95-4DFF-0B4B-3797-95B53EBB1876}"/>
                </a:ext>
              </a:extLst>
            </p:cNvPr>
            <p:cNvSpPr/>
            <p:nvPr/>
          </p:nvSpPr>
          <p:spPr>
            <a:xfrm>
              <a:off x="7468108" y="2082190"/>
              <a:ext cx="38329" cy="106141"/>
            </a:xfrm>
            <a:custGeom>
              <a:avLst/>
              <a:gdLst>
                <a:gd name="connsiteX0" fmla="*/ 52388 w 123825"/>
                <a:gd name="connsiteY0" fmla="*/ 0 h 342900"/>
                <a:gd name="connsiteX1" fmla="*/ 0 w 123825"/>
                <a:gd name="connsiteY1" fmla="*/ 338138 h 342900"/>
                <a:gd name="connsiteX2" fmla="*/ 42863 w 123825"/>
                <a:gd name="connsiteY2" fmla="*/ 342900 h 342900"/>
                <a:gd name="connsiteX3" fmla="*/ 123825 w 123825"/>
                <a:gd name="connsiteY3" fmla="*/ 4763 h 342900"/>
                <a:gd name="connsiteX4" fmla="*/ 52388 w 123825"/>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342900">
                  <a:moveTo>
                    <a:pt x="52388" y="0"/>
                  </a:moveTo>
                  <a:lnTo>
                    <a:pt x="0" y="338138"/>
                  </a:lnTo>
                  <a:lnTo>
                    <a:pt x="42863" y="342900"/>
                  </a:lnTo>
                  <a:lnTo>
                    <a:pt x="123825" y="4763"/>
                  </a:lnTo>
                  <a:lnTo>
                    <a:pt x="52388"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17" name="テキスト ボックス 51">
              <a:extLst>
                <a:ext uri="{FF2B5EF4-FFF2-40B4-BE49-F238E27FC236}">
                  <a16:creationId xmlns:a16="http://schemas.microsoft.com/office/drawing/2014/main" id="{61A8A3E3-58DD-63DC-27DF-B362490EEC5A}"/>
                </a:ext>
              </a:extLst>
            </p:cNvPr>
            <p:cNvSpPr txBox="1">
              <a:spLocks noChangeArrowheads="1"/>
            </p:cNvSpPr>
            <p:nvPr/>
          </p:nvSpPr>
          <p:spPr bwMode="white">
            <a:xfrm>
              <a:off x="7513335" y="2252652"/>
              <a:ext cx="198425" cy="138499"/>
            </a:xfrm>
            <a:prstGeom prst="rect">
              <a:avLst/>
            </a:prstGeom>
            <a:solidFill>
              <a:schemeClr val="bg1">
                <a:alpha val="76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猫間川</a:t>
              </a:r>
              <a:endParaRPr lang="en-US" altLang="ja-JP" sz="300" b="1" dirty="0">
                <a:latin typeface="+mn-ea"/>
                <a:cs typeface="メイリオ" pitchFamily="50" charset="-128"/>
              </a:endParaRPr>
            </a:p>
            <a:p>
              <a:pPr algn="ctr"/>
              <a:r>
                <a:rPr lang="ja-JP" altLang="en-US" sz="300" b="1" dirty="0">
                  <a:latin typeface="+mn-ea"/>
                  <a:cs typeface="メイリオ" pitchFamily="50" charset="-128"/>
                </a:rPr>
                <a:t>抽水所</a:t>
              </a:r>
              <a:endParaRPr lang="en-US" altLang="ja-JP" sz="300" b="1" dirty="0">
                <a:latin typeface="+mn-ea"/>
                <a:cs typeface="メイリオ" pitchFamily="50" charset="-128"/>
              </a:endParaRPr>
            </a:p>
            <a:p>
              <a:pPr algn="ctr"/>
              <a:r>
                <a:rPr lang="ja-JP" altLang="en-US" sz="300" b="1" dirty="0">
                  <a:latin typeface="+mn-ea"/>
                  <a:cs typeface="メイリオ" pitchFamily="50" charset="-128"/>
                </a:rPr>
                <a:t>（</a:t>
              </a:r>
              <a:r>
                <a:rPr lang="en-US" altLang="ja-JP" sz="300" b="1" dirty="0">
                  <a:latin typeface="+mn-ea"/>
                  <a:cs typeface="メイリオ" pitchFamily="50" charset="-128"/>
                </a:rPr>
                <a:t>1.1ha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18" name="フリーフォーム 298">
              <a:extLst>
                <a:ext uri="{FF2B5EF4-FFF2-40B4-BE49-F238E27FC236}">
                  <a16:creationId xmlns:a16="http://schemas.microsoft.com/office/drawing/2014/main" id="{2760C1E9-0B98-E339-7FB3-FB2E8A0A47B0}"/>
                </a:ext>
              </a:extLst>
            </p:cNvPr>
            <p:cNvSpPr/>
            <p:nvPr/>
          </p:nvSpPr>
          <p:spPr>
            <a:xfrm>
              <a:off x="8173785" y="3730342"/>
              <a:ext cx="229972" cy="738"/>
            </a:xfrm>
            <a:custGeom>
              <a:avLst/>
              <a:gdLst>
                <a:gd name="connsiteX0" fmla="*/ 0 w 742950"/>
                <a:gd name="connsiteY0" fmla="*/ 0 h 2382"/>
                <a:gd name="connsiteX1" fmla="*/ 742950 w 742950"/>
                <a:gd name="connsiteY1" fmla="*/ 2382 h 2382"/>
              </a:gdLst>
              <a:ahLst/>
              <a:cxnLst>
                <a:cxn ang="0">
                  <a:pos x="connsiteX0" y="connsiteY0"/>
                </a:cxn>
                <a:cxn ang="0">
                  <a:pos x="connsiteX1" y="connsiteY1"/>
                </a:cxn>
              </a:cxnLst>
              <a:rect l="l" t="t" r="r" b="b"/>
              <a:pathLst>
                <a:path w="742950" h="2382">
                  <a:moveTo>
                    <a:pt x="0" y="0"/>
                  </a:moveTo>
                  <a:lnTo>
                    <a:pt x="742950" y="238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19" name="フリーフォーム 299">
              <a:extLst>
                <a:ext uri="{FF2B5EF4-FFF2-40B4-BE49-F238E27FC236}">
                  <a16:creationId xmlns:a16="http://schemas.microsoft.com/office/drawing/2014/main" id="{DA061A11-20E3-28A1-AC29-C1A8066EABD3}"/>
                </a:ext>
              </a:extLst>
            </p:cNvPr>
            <p:cNvSpPr/>
            <p:nvPr/>
          </p:nvSpPr>
          <p:spPr>
            <a:xfrm>
              <a:off x="8102495" y="3899487"/>
              <a:ext cx="117197" cy="243977"/>
            </a:xfrm>
            <a:custGeom>
              <a:avLst/>
              <a:gdLst>
                <a:gd name="connsiteX0" fmla="*/ 376237 w 376237"/>
                <a:gd name="connsiteY0" fmla="*/ 0 h 769143"/>
                <a:gd name="connsiteX1" fmla="*/ 188119 w 376237"/>
                <a:gd name="connsiteY1" fmla="*/ 9525 h 769143"/>
                <a:gd name="connsiteX2" fmla="*/ 0 w 376237"/>
                <a:gd name="connsiteY2" fmla="*/ 707231 h 769143"/>
                <a:gd name="connsiteX3" fmla="*/ 33337 w 376237"/>
                <a:gd name="connsiteY3" fmla="*/ 764381 h 769143"/>
                <a:gd name="connsiteX4" fmla="*/ 354806 w 376237"/>
                <a:gd name="connsiteY4" fmla="*/ 769143 h 769143"/>
                <a:gd name="connsiteX5" fmla="*/ 371475 w 376237"/>
                <a:gd name="connsiteY5" fmla="*/ 750093 h 769143"/>
                <a:gd name="connsiteX6" fmla="*/ 376237 w 376237"/>
                <a:gd name="connsiteY6" fmla="*/ 0 h 769143"/>
                <a:gd name="connsiteX0" fmla="*/ 378618 w 378618"/>
                <a:gd name="connsiteY0" fmla="*/ 0 h 766762"/>
                <a:gd name="connsiteX1" fmla="*/ 188119 w 378618"/>
                <a:gd name="connsiteY1" fmla="*/ 7144 h 766762"/>
                <a:gd name="connsiteX2" fmla="*/ 0 w 378618"/>
                <a:gd name="connsiteY2" fmla="*/ 704850 h 766762"/>
                <a:gd name="connsiteX3" fmla="*/ 33337 w 378618"/>
                <a:gd name="connsiteY3" fmla="*/ 762000 h 766762"/>
                <a:gd name="connsiteX4" fmla="*/ 354806 w 378618"/>
                <a:gd name="connsiteY4" fmla="*/ 766762 h 766762"/>
                <a:gd name="connsiteX5" fmla="*/ 371475 w 378618"/>
                <a:gd name="connsiteY5" fmla="*/ 747712 h 766762"/>
                <a:gd name="connsiteX6" fmla="*/ 378618 w 378618"/>
                <a:gd name="connsiteY6" fmla="*/ 0 h 766762"/>
                <a:gd name="connsiteX0" fmla="*/ 378618 w 378618"/>
                <a:gd name="connsiteY0" fmla="*/ 16760 h 783522"/>
                <a:gd name="connsiteX1" fmla="*/ 357186 w 378618"/>
                <a:gd name="connsiteY1" fmla="*/ 90 h 783522"/>
                <a:gd name="connsiteX2" fmla="*/ 188119 w 378618"/>
                <a:gd name="connsiteY2" fmla="*/ 23904 h 783522"/>
                <a:gd name="connsiteX3" fmla="*/ 0 w 378618"/>
                <a:gd name="connsiteY3" fmla="*/ 721610 h 783522"/>
                <a:gd name="connsiteX4" fmla="*/ 33337 w 378618"/>
                <a:gd name="connsiteY4" fmla="*/ 778760 h 783522"/>
                <a:gd name="connsiteX5" fmla="*/ 354806 w 378618"/>
                <a:gd name="connsiteY5" fmla="*/ 783522 h 783522"/>
                <a:gd name="connsiteX6" fmla="*/ 371475 w 378618"/>
                <a:gd name="connsiteY6" fmla="*/ 764472 h 783522"/>
                <a:gd name="connsiteX7" fmla="*/ 378618 w 378618"/>
                <a:gd name="connsiteY7" fmla="*/ 16760 h 783522"/>
                <a:gd name="connsiteX0" fmla="*/ 378618 w 378618"/>
                <a:gd name="connsiteY0" fmla="*/ 38145 h 804907"/>
                <a:gd name="connsiteX1" fmla="*/ 266699 w 378618"/>
                <a:gd name="connsiteY1" fmla="*/ 44 h 804907"/>
                <a:gd name="connsiteX2" fmla="*/ 188119 w 378618"/>
                <a:gd name="connsiteY2" fmla="*/ 45289 h 804907"/>
                <a:gd name="connsiteX3" fmla="*/ 0 w 378618"/>
                <a:gd name="connsiteY3" fmla="*/ 742995 h 804907"/>
                <a:gd name="connsiteX4" fmla="*/ 33337 w 378618"/>
                <a:gd name="connsiteY4" fmla="*/ 800145 h 804907"/>
                <a:gd name="connsiteX5" fmla="*/ 354806 w 378618"/>
                <a:gd name="connsiteY5" fmla="*/ 804907 h 804907"/>
                <a:gd name="connsiteX6" fmla="*/ 371475 w 378618"/>
                <a:gd name="connsiteY6" fmla="*/ 785857 h 804907"/>
                <a:gd name="connsiteX7" fmla="*/ 378618 w 378618"/>
                <a:gd name="connsiteY7" fmla="*/ 38145 h 804907"/>
                <a:gd name="connsiteX0" fmla="*/ 378618 w 378618"/>
                <a:gd name="connsiteY0" fmla="*/ 38101 h 804863"/>
                <a:gd name="connsiteX1" fmla="*/ 266699 w 378618"/>
                <a:gd name="connsiteY1" fmla="*/ 0 h 804863"/>
                <a:gd name="connsiteX2" fmla="*/ 188119 w 378618"/>
                <a:gd name="connsiteY2" fmla="*/ 45245 h 804863"/>
                <a:gd name="connsiteX3" fmla="*/ 0 w 378618"/>
                <a:gd name="connsiteY3" fmla="*/ 742951 h 804863"/>
                <a:gd name="connsiteX4" fmla="*/ 33337 w 378618"/>
                <a:gd name="connsiteY4" fmla="*/ 800101 h 804863"/>
                <a:gd name="connsiteX5" fmla="*/ 354806 w 378618"/>
                <a:gd name="connsiteY5" fmla="*/ 804863 h 804863"/>
                <a:gd name="connsiteX6" fmla="*/ 371475 w 378618"/>
                <a:gd name="connsiteY6" fmla="*/ 785813 h 804863"/>
                <a:gd name="connsiteX7" fmla="*/ 378618 w 378618"/>
                <a:gd name="connsiteY7" fmla="*/ 38101 h 804863"/>
                <a:gd name="connsiteX0" fmla="*/ 378618 w 378618"/>
                <a:gd name="connsiteY0" fmla="*/ 21432 h 788194"/>
                <a:gd name="connsiteX1" fmla="*/ 361949 w 378618"/>
                <a:gd name="connsiteY1" fmla="*/ 0 h 788194"/>
                <a:gd name="connsiteX2" fmla="*/ 188119 w 378618"/>
                <a:gd name="connsiteY2" fmla="*/ 28576 h 788194"/>
                <a:gd name="connsiteX3" fmla="*/ 0 w 378618"/>
                <a:gd name="connsiteY3" fmla="*/ 726282 h 788194"/>
                <a:gd name="connsiteX4" fmla="*/ 33337 w 378618"/>
                <a:gd name="connsiteY4" fmla="*/ 783432 h 788194"/>
                <a:gd name="connsiteX5" fmla="*/ 354806 w 378618"/>
                <a:gd name="connsiteY5" fmla="*/ 788194 h 788194"/>
                <a:gd name="connsiteX6" fmla="*/ 371475 w 378618"/>
                <a:gd name="connsiteY6" fmla="*/ 769144 h 788194"/>
                <a:gd name="connsiteX7" fmla="*/ 378618 w 378618"/>
                <a:gd name="connsiteY7" fmla="*/ 21432 h 78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618" h="788194">
                  <a:moveTo>
                    <a:pt x="378618" y="21432"/>
                  </a:moveTo>
                  <a:lnTo>
                    <a:pt x="361949" y="0"/>
                  </a:lnTo>
                  <a:lnTo>
                    <a:pt x="188119" y="28576"/>
                  </a:lnTo>
                  <a:lnTo>
                    <a:pt x="0" y="726282"/>
                  </a:lnTo>
                  <a:lnTo>
                    <a:pt x="33337" y="783432"/>
                  </a:lnTo>
                  <a:lnTo>
                    <a:pt x="354806" y="788194"/>
                  </a:lnTo>
                  <a:lnTo>
                    <a:pt x="371475" y="769144"/>
                  </a:lnTo>
                  <a:cubicBezTo>
                    <a:pt x="373062" y="519907"/>
                    <a:pt x="377031" y="273050"/>
                    <a:pt x="378618" y="21432"/>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20" name="テキスト ボックス 51">
              <a:extLst>
                <a:ext uri="{FF2B5EF4-FFF2-40B4-BE49-F238E27FC236}">
                  <a16:creationId xmlns:a16="http://schemas.microsoft.com/office/drawing/2014/main" id="{83DC164B-4275-7EB4-2D2C-6BA1664936EF}"/>
                </a:ext>
              </a:extLst>
            </p:cNvPr>
            <p:cNvSpPr txBox="1">
              <a:spLocks noChangeAspect="1" noChangeArrowheads="1"/>
            </p:cNvSpPr>
            <p:nvPr/>
          </p:nvSpPr>
          <p:spPr bwMode="auto">
            <a:xfrm rot="360000">
              <a:off x="7343092" y="3004676"/>
              <a:ext cx="46166" cy="242076"/>
            </a:xfrm>
            <a:prstGeom prst="rect">
              <a:avLst/>
            </a:prstGeom>
            <a:noFill/>
            <a:ln w="9525">
              <a:noFill/>
              <a:miter lim="800000"/>
              <a:headEnd/>
              <a:tailEnd/>
            </a:ln>
          </p:spPr>
          <p:txBody>
            <a:bodyPr vert="eaVert" wrap="square" lIns="0" tIns="0" rIns="0" bIns="0">
              <a:spAutoFit/>
            </a:bodyPr>
            <a:lstStyle/>
            <a:p>
              <a:pPr algn="ctr"/>
              <a:r>
                <a:rPr lang="ja-JP" altLang="en-US" sz="300" b="1" dirty="0">
                  <a:latin typeface="+mn-ea"/>
                  <a:cs typeface="メイリオ" pitchFamily="50" charset="-128"/>
                </a:rPr>
                <a:t>玉造筋</a:t>
              </a:r>
            </a:p>
          </p:txBody>
        </p:sp>
        <p:sp>
          <p:nvSpPr>
            <p:cNvPr id="1221" name="テキスト ボックス 51">
              <a:extLst>
                <a:ext uri="{FF2B5EF4-FFF2-40B4-BE49-F238E27FC236}">
                  <a16:creationId xmlns:a16="http://schemas.microsoft.com/office/drawing/2014/main" id="{84F0BDED-7170-8E6F-1D85-FDC4E90F3CFD}"/>
                </a:ext>
              </a:extLst>
            </p:cNvPr>
            <p:cNvSpPr txBox="1">
              <a:spLocks noChangeAspect="1" noChangeArrowheads="1"/>
            </p:cNvSpPr>
            <p:nvPr/>
          </p:nvSpPr>
          <p:spPr bwMode="white">
            <a:xfrm>
              <a:off x="7229803" y="2015134"/>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中央区</a:t>
              </a:r>
            </a:p>
          </p:txBody>
        </p:sp>
        <p:sp>
          <p:nvSpPr>
            <p:cNvPr id="1222" name="テキスト ボックス 51">
              <a:extLst>
                <a:ext uri="{FF2B5EF4-FFF2-40B4-BE49-F238E27FC236}">
                  <a16:creationId xmlns:a16="http://schemas.microsoft.com/office/drawing/2014/main" id="{5146E6B6-77ED-06CF-4E84-BF2B1228B7D7}"/>
                </a:ext>
              </a:extLst>
            </p:cNvPr>
            <p:cNvSpPr txBox="1">
              <a:spLocks noChangeAspect="1" noChangeArrowheads="1"/>
            </p:cNvSpPr>
            <p:nvPr/>
          </p:nvSpPr>
          <p:spPr bwMode="white">
            <a:xfrm>
              <a:off x="7698485" y="2004582"/>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城東区</a:t>
              </a:r>
            </a:p>
          </p:txBody>
        </p:sp>
        <p:sp>
          <p:nvSpPr>
            <p:cNvPr id="1223" name="テキスト ボックス 51">
              <a:extLst>
                <a:ext uri="{FF2B5EF4-FFF2-40B4-BE49-F238E27FC236}">
                  <a16:creationId xmlns:a16="http://schemas.microsoft.com/office/drawing/2014/main" id="{815ABDAE-DC97-CF28-047F-50B992718071}"/>
                </a:ext>
              </a:extLst>
            </p:cNvPr>
            <p:cNvSpPr txBox="1">
              <a:spLocks noChangeAspect="1" noChangeArrowheads="1"/>
            </p:cNvSpPr>
            <p:nvPr/>
          </p:nvSpPr>
          <p:spPr bwMode="white">
            <a:xfrm>
              <a:off x="7052524" y="4437831"/>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中央区</a:t>
              </a:r>
            </a:p>
          </p:txBody>
        </p:sp>
        <p:sp>
          <p:nvSpPr>
            <p:cNvPr id="1224" name="テキスト ボックス 51">
              <a:extLst>
                <a:ext uri="{FF2B5EF4-FFF2-40B4-BE49-F238E27FC236}">
                  <a16:creationId xmlns:a16="http://schemas.microsoft.com/office/drawing/2014/main" id="{420DEC53-5137-7E40-75BD-B9D817070859}"/>
                </a:ext>
              </a:extLst>
            </p:cNvPr>
            <p:cNvSpPr txBox="1">
              <a:spLocks noChangeArrowheads="1"/>
            </p:cNvSpPr>
            <p:nvPr/>
          </p:nvSpPr>
          <p:spPr bwMode="auto">
            <a:xfrm>
              <a:off x="7949260" y="4473059"/>
              <a:ext cx="484181" cy="92333"/>
            </a:xfrm>
            <a:prstGeom prst="rect">
              <a:avLst/>
            </a:prstGeom>
            <a:solidFill>
              <a:schemeClr val="accent6">
                <a:lumMod val="60000"/>
                <a:lumOff val="40000"/>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旧府立成人病センター跡地</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用地</a:t>
              </a:r>
              <a:r>
                <a:rPr lang="en-US" altLang="ja-JP" sz="300" b="1" dirty="0">
                  <a:latin typeface="+mn-ea"/>
                  <a:cs typeface="メイリオ" pitchFamily="50" charset="-128"/>
                </a:rPr>
                <a:t>Ⅰ】</a:t>
              </a:r>
              <a:r>
                <a:rPr lang="ja-JP" altLang="en-US" sz="300" b="1" dirty="0">
                  <a:latin typeface="+mn-ea"/>
                  <a:cs typeface="メイリオ" pitchFamily="50" charset="-128"/>
                </a:rPr>
                <a:t>（約</a:t>
              </a:r>
              <a:r>
                <a:rPr lang="en-US" altLang="ja-JP" sz="300" b="1" dirty="0">
                  <a:latin typeface="+mn-ea"/>
                  <a:cs typeface="メイリオ" pitchFamily="50" charset="-128"/>
                </a:rPr>
                <a:t>1.54ha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25" name="テキスト ボックス 51">
              <a:extLst>
                <a:ext uri="{FF2B5EF4-FFF2-40B4-BE49-F238E27FC236}">
                  <a16:creationId xmlns:a16="http://schemas.microsoft.com/office/drawing/2014/main" id="{4A3DA2A6-08A4-B184-DE6E-966B9156F99D}"/>
                </a:ext>
              </a:extLst>
            </p:cNvPr>
            <p:cNvSpPr txBox="1">
              <a:spLocks noChangeArrowheads="1"/>
            </p:cNvSpPr>
            <p:nvPr/>
          </p:nvSpPr>
          <p:spPr bwMode="auto">
            <a:xfrm rot="17181788">
              <a:off x="8665179" y="2889786"/>
              <a:ext cx="153888" cy="61555"/>
            </a:xfrm>
            <a:prstGeom prst="rect">
              <a:avLst/>
            </a:prstGeom>
            <a:noFill/>
            <a:ln w="9525">
              <a:noFill/>
              <a:miter lim="800000"/>
              <a:headEnd/>
              <a:tailEnd/>
            </a:ln>
          </p:spPr>
          <p:txBody>
            <a:bodyPr wrap="none" lIns="0" tIns="0" rIns="0" bIns="0">
              <a:spAutoFit/>
            </a:bodyPr>
            <a:lstStyle/>
            <a:p>
              <a:pPr algn="ctr"/>
              <a:r>
                <a:rPr lang="ja-JP" altLang="en-US" sz="400" b="1" dirty="0">
                  <a:latin typeface="+mn-ea"/>
                  <a:cs typeface="メイリオ" pitchFamily="50" charset="-128"/>
                </a:rPr>
                <a:t>平野川</a:t>
              </a:r>
            </a:p>
          </p:txBody>
        </p:sp>
        <p:sp>
          <p:nvSpPr>
            <p:cNvPr id="1226" name="テキスト ボックス 51">
              <a:extLst>
                <a:ext uri="{FF2B5EF4-FFF2-40B4-BE49-F238E27FC236}">
                  <a16:creationId xmlns:a16="http://schemas.microsoft.com/office/drawing/2014/main" id="{16DEA194-BA08-0073-A406-735B31650C7A}"/>
                </a:ext>
              </a:extLst>
            </p:cNvPr>
            <p:cNvSpPr txBox="1">
              <a:spLocks noChangeArrowheads="1"/>
            </p:cNvSpPr>
            <p:nvPr/>
          </p:nvSpPr>
          <p:spPr bwMode="auto">
            <a:xfrm>
              <a:off x="7686863" y="2842931"/>
              <a:ext cx="244459" cy="230832"/>
            </a:xfrm>
            <a:prstGeom prst="rect">
              <a:avLst/>
            </a:prstGeom>
            <a:solidFill>
              <a:schemeClr val="bg1">
                <a:alpha val="68000"/>
              </a:schemeClr>
            </a:solidFill>
            <a:ln w="9525">
              <a:noFill/>
              <a:miter lim="800000"/>
              <a:headEnd/>
              <a:tailEnd/>
            </a:ln>
          </p:spPr>
          <p:txBody>
            <a:bodyPr wrap="square" lIns="0" tIns="0" rIns="0" bIns="0">
              <a:spAutoFit/>
            </a:bodyPr>
            <a:lstStyle/>
            <a:p>
              <a:pPr algn="ctr"/>
              <a:r>
                <a:rPr lang="en-US" altLang="ja-JP" sz="300" b="1" dirty="0">
                  <a:latin typeface="+mn-ea"/>
                  <a:cs typeface="メイリオ" pitchFamily="50" charset="-128"/>
                </a:rPr>
                <a:t>Osaka</a:t>
              </a:r>
              <a:r>
                <a:rPr lang="ja-JP" altLang="en-US" sz="300" b="1" dirty="0">
                  <a:latin typeface="+mn-ea"/>
                  <a:cs typeface="メイリオ" pitchFamily="50" charset="-128"/>
                </a:rPr>
                <a:t> </a:t>
              </a:r>
              <a:r>
                <a:rPr lang="en-US" altLang="ja-JP" sz="300" b="1" dirty="0">
                  <a:latin typeface="+mn-ea"/>
                  <a:cs typeface="メイリオ" pitchFamily="50" charset="-128"/>
                </a:rPr>
                <a:t>Metro</a:t>
              </a:r>
            </a:p>
            <a:p>
              <a:pPr algn="ctr"/>
              <a:r>
                <a:rPr lang="ja-JP" altLang="en-US" sz="300" b="1" dirty="0">
                  <a:latin typeface="+mn-ea"/>
                  <a:cs typeface="メイリオ" pitchFamily="50" charset="-128"/>
                </a:rPr>
                <a:t>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検車場</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11.5ha</a:t>
              </a:r>
              <a:r>
                <a:rPr lang="ja-JP" altLang="en-US" sz="300" b="1" dirty="0">
                  <a:latin typeface="+mn-ea"/>
                  <a:cs typeface="メイリオ" pitchFamily="50" charset="-128"/>
                </a:rPr>
                <a:t>）</a:t>
              </a:r>
              <a:endParaRPr lang="en-US" altLang="ja-JP" sz="300" b="1" dirty="0">
                <a:latin typeface="+mn-ea"/>
                <a:cs typeface="メイリオ" pitchFamily="50" charset="-128"/>
              </a:endParaRPr>
            </a:p>
            <a:p>
              <a:pPr algn="ctr"/>
              <a:endParaRPr lang="ja-JP" altLang="en-US" sz="300" b="1" dirty="0">
                <a:latin typeface="+mn-ea"/>
                <a:cs typeface="メイリオ" pitchFamily="50" charset="-128"/>
              </a:endParaRPr>
            </a:p>
          </p:txBody>
        </p:sp>
        <p:sp>
          <p:nvSpPr>
            <p:cNvPr id="1227" name="テキスト ボックス 51">
              <a:extLst>
                <a:ext uri="{FF2B5EF4-FFF2-40B4-BE49-F238E27FC236}">
                  <a16:creationId xmlns:a16="http://schemas.microsoft.com/office/drawing/2014/main" id="{296EA475-1D97-77E2-9CF0-E9747849A277}"/>
                </a:ext>
              </a:extLst>
            </p:cNvPr>
            <p:cNvSpPr txBox="1">
              <a:spLocks noChangeArrowheads="1"/>
            </p:cNvSpPr>
            <p:nvPr/>
          </p:nvSpPr>
          <p:spPr bwMode="auto">
            <a:xfrm>
              <a:off x="7983251" y="4360261"/>
              <a:ext cx="426802" cy="92333"/>
            </a:xfrm>
            <a:prstGeom prst="rect">
              <a:avLst/>
            </a:prstGeom>
            <a:solidFill>
              <a:schemeClr val="accent6">
                <a:lumMod val="60000"/>
                <a:lumOff val="40000"/>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森之宮クリニック</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用地</a:t>
              </a:r>
              <a:r>
                <a:rPr lang="en-US" altLang="ja-JP" sz="300" b="1" dirty="0">
                  <a:latin typeface="+mn-ea"/>
                  <a:cs typeface="メイリオ" pitchFamily="50" charset="-128"/>
                </a:rPr>
                <a:t>Ⅲ】</a:t>
              </a:r>
              <a:r>
                <a:rPr lang="ja-JP" altLang="en-US" sz="300" b="1" dirty="0">
                  <a:latin typeface="+mn-ea"/>
                  <a:cs typeface="メイリオ" pitchFamily="50" charset="-128"/>
                </a:rPr>
                <a:t>（約</a:t>
              </a:r>
              <a:r>
                <a:rPr lang="en-US" altLang="ja-JP" sz="300" b="1" dirty="0">
                  <a:latin typeface="+mn-ea"/>
                  <a:cs typeface="メイリオ" pitchFamily="50" charset="-128"/>
                </a:rPr>
                <a:t>0.1ha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28" name="テキスト ボックス 51">
              <a:extLst>
                <a:ext uri="{FF2B5EF4-FFF2-40B4-BE49-F238E27FC236}">
                  <a16:creationId xmlns:a16="http://schemas.microsoft.com/office/drawing/2014/main" id="{B20B7AB4-BC56-B769-1546-DC0125EC2F1E}"/>
                </a:ext>
              </a:extLst>
            </p:cNvPr>
            <p:cNvSpPr txBox="1">
              <a:spLocks noChangeArrowheads="1"/>
            </p:cNvSpPr>
            <p:nvPr/>
          </p:nvSpPr>
          <p:spPr bwMode="white">
            <a:xfrm>
              <a:off x="8252871" y="3988419"/>
              <a:ext cx="297517" cy="92333"/>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赤十字血液ｾﾝﾀｰ</a:t>
              </a:r>
              <a:endParaRPr lang="en-US" altLang="ja-JP" sz="300" b="1" dirty="0">
                <a:latin typeface="+mn-ea"/>
                <a:cs typeface="メイリオ" pitchFamily="50" charset="-128"/>
              </a:endParaRPr>
            </a:p>
            <a:p>
              <a:pPr algn="ctr"/>
              <a:r>
                <a:rPr lang="ja-JP" altLang="en-US" sz="300" b="1" dirty="0">
                  <a:latin typeface="+mn-ea"/>
                  <a:cs typeface="メイリオ" pitchFamily="50" charset="-128"/>
                </a:rPr>
                <a:t>（</a:t>
              </a:r>
              <a:r>
                <a:rPr lang="en-US" altLang="ja-JP" sz="300" b="1" dirty="0">
                  <a:latin typeface="+mn-ea"/>
                  <a:cs typeface="メイリオ" pitchFamily="50" charset="-128"/>
                </a:rPr>
                <a:t>0.4ha</a:t>
              </a:r>
              <a:r>
                <a:rPr lang="ja-JP" altLang="en-US" sz="300" b="1" dirty="0">
                  <a:latin typeface="+mn-ea"/>
                  <a:cs typeface="メイリオ" pitchFamily="50" charset="-128"/>
                </a:rPr>
                <a:t>）</a:t>
              </a:r>
            </a:p>
          </p:txBody>
        </p:sp>
        <p:sp>
          <p:nvSpPr>
            <p:cNvPr id="1229" name="テキスト ボックス 51">
              <a:extLst>
                <a:ext uri="{FF2B5EF4-FFF2-40B4-BE49-F238E27FC236}">
                  <a16:creationId xmlns:a16="http://schemas.microsoft.com/office/drawing/2014/main" id="{83D5A53C-CCA3-319F-828F-CBDBEB0758F0}"/>
                </a:ext>
              </a:extLst>
            </p:cNvPr>
            <p:cNvSpPr txBox="1">
              <a:spLocks noChangeArrowheads="1"/>
            </p:cNvSpPr>
            <p:nvPr/>
          </p:nvSpPr>
          <p:spPr bwMode="white">
            <a:xfrm>
              <a:off x="8090796" y="4250602"/>
              <a:ext cx="456173" cy="46166"/>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ＵＲ西日本支社（</a:t>
              </a:r>
              <a:r>
                <a:rPr lang="en-US" altLang="ja-JP" sz="300" b="1" dirty="0">
                  <a:latin typeface="+mn-ea"/>
                  <a:cs typeface="メイリオ" pitchFamily="50" charset="-128"/>
                </a:rPr>
                <a:t>0.3ha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30" name="テキスト ボックス 51">
              <a:extLst>
                <a:ext uri="{FF2B5EF4-FFF2-40B4-BE49-F238E27FC236}">
                  <a16:creationId xmlns:a16="http://schemas.microsoft.com/office/drawing/2014/main" id="{CE747443-66CE-14C6-D0ED-B90612016818}"/>
                </a:ext>
              </a:extLst>
            </p:cNvPr>
            <p:cNvSpPr txBox="1">
              <a:spLocks noChangeArrowheads="1"/>
            </p:cNvSpPr>
            <p:nvPr/>
          </p:nvSpPr>
          <p:spPr bwMode="white">
            <a:xfrm>
              <a:off x="7770506" y="3902002"/>
              <a:ext cx="280474" cy="92333"/>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ＵＲ森之宮団地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2.3ha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31" name="テキスト ボックス 51">
              <a:extLst>
                <a:ext uri="{FF2B5EF4-FFF2-40B4-BE49-F238E27FC236}">
                  <a16:creationId xmlns:a16="http://schemas.microsoft.com/office/drawing/2014/main" id="{2D23C921-FC2D-7C44-A215-31FA2AFFAD49}"/>
                </a:ext>
              </a:extLst>
            </p:cNvPr>
            <p:cNvSpPr txBox="1">
              <a:spLocks noChangeArrowheads="1"/>
            </p:cNvSpPr>
            <p:nvPr/>
          </p:nvSpPr>
          <p:spPr bwMode="white">
            <a:xfrm>
              <a:off x="7902269" y="3572032"/>
              <a:ext cx="222285" cy="138499"/>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市立森之宮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小学校</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1.0ha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33" name="テキスト ボックス 51">
              <a:extLst>
                <a:ext uri="{FF2B5EF4-FFF2-40B4-BE49-F238E27FC236}">
                  <a16:creationId xmlns:a16="http://schemas.microsoft.com/office/drawing/2014/main" id="{6E208BB3-520B-EB3F-4D8F-8A1DA942EAD8}"/>
                </a:ext>
              </a:extLst>
            </p:cNvPr>
            <p:cNvSpPr txBox="1">
              <a:spLocks noChangeArrowheads="1"/>
            </p:cNvSpPr>
            <p:nvPr/>
          </p:nvSpPr>
          <p:spPr bwMode="auto">
            <a:xfrm>
              <a:off x="8178016" y="3754022"/>
              <a:ext cx="225167" cy="92333"/>
            </a:xfrm>
            <a:prstGeom prst="rect">
              <a:avLst/>
            </a:prstGeom>
            <a:solidFill>
              <a:schemeClr val="bg1">
                <a:alpha val="7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森之宮病院</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0.6ha</a:t>
              </a:r>
              <a:r>
                <a:rPr lang="ja-JP" altLang="en-US" sz="300" b="1" dirty="0">
                  <a:latin typeface="+mn-ea"/>
                  <a:cs typeface="メイリオ" pitchFamily="50" charset="-128"/>
                </a:rPr>
                <a:t>）</a:t>
              </a:r>
            </a:p>
          </p:txBody>
        </p:sp>
        <p:sp>
          <p:nvSpPr>
            <p:cNvPr id="1235" name="テキスト ボックス 51">
              <a:extLst>
                <a:ext uri="{FF2B5EF4-FFF2-40B4-BE49-F238E27FC236}">
                  <a16:creationId xmlns:a16="http://schemas.microsoft.com/office/drawing/2014/main" id="{02D7FC44-B4CF-695C-29AF-B65BBEA13516}"/>
                </a:ext>
              </a:extLst>
            </p:cNvPr>
            <p:cNvSpPr txBox="1">
              <a:spLocks noChangeArrowheads="1"/>
            </p:cNvSpPr>
            <p:nvPr/>
          </p:nvSpPr>
          <p:spPr bwMode="white">
            <a:xfrm>
              <a:off x="8180100" y="2419241"/>
              <a:ext cx="415397" cy="92333"/>
            </a:xfrm>
            <a:prstGeom prst="rect">
              <a:avLst/>
            </a:prstGeom>
            <a:solidFill>
              <a:srgbClr val="FFFFFF">
                <a:alpha val="60000"/>
              </a:srgb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中浜下水処理場（西）</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3.6ha)</a:t>
              </a:r>
            </a:p>
          </p:txBody>
        </p:sp>
        <p:sp>
          <p:nvSpPr>
            <p:cNvPr id="1236" name="テキスト ボックス 1235">
              <a:extLst>
                <a:ext uri="{FF2B5EF4-FFF2-40B4-BE49-F238E27FC236}">
                  <a16:creationId xmlns:a16="http://schemas.microsoft.com/office/drawing/2014/main" id="{77C586F4-38F5-91BF-CFDE-D4920468B4F4}"/>
                </a:ext>
              </a:extLst>
            </p:cNvPr>
            <p:cNvSpPr txBox="1"/>
            <p:nvPr/>
          </p:nvSpPr>
          <p:spPr>
            <a:xfrm>
              <a:off x="8329160" y="2542393"/>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D</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sp>
          <p:nvSpPr>
            <p:cNvPr id="1237" name="テキスト ボックス 1236">
              <a:extLst>
                <a:ext uri="{FF2B5EF4-FFF2-40B4-BE49-F238E27FC236}">
                  <a16:creationId xmlns:a16="http://schemas.microsoft.com/office/drawing/2014/main" id="{6DB3DF10-686A-73DC-3815-B4BC93F0EA7D}"/>
                </a:ext>
              </a:extLst>
            </p:cNvPr>
            <p:cNvSpPr txBox="1"/>
            <p:nvPr/>
          </p:nvSpPr>
          <p:spPr>
            <a:xfrm>
              <a:off x="8185963" y="2863594"/>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A</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sp>
          <p:nvSpPr>
            <p:cNvPr id="1238" name="テキスト ボックス 1237">
              <a:extLst>
                <a:ext uri="{FF2B5EF4-FFF2-40B4-BE49-F238E27FC236}">
                  <a16:creationId xmlns:a16="http://schemas.microsoft.com/office/drawing/2014/main" id="{0775D69D-F63F-9383-2A25-8BAE1365CAB7}"/>
                </a:ext>
              </a:extLst>
            </p:cNvPr>
            <p:cNvSpPr txBox="1"/>
            <p:nvPr/>
          </p:nvSpPr>
          <p:spPr>
            <a:xfrm>
              <a:off x="7960198" y="2868119"/>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B</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sp>
          <p:nvSpPr>
            <p:cNvPr id="1239" name="テキスト ボックス 1238">
              <a:extLst>
                <a:ext uri="{FF2B5EF4-FFF2-40B4-BE49-F238E27FC236}">
                  <a16:creationId xmlns:a16="http://schemas.microsoft.com/office/drawing/2014/main" id="{A1B61863-04B9-489D-D450-592693EF2652}"/>
                </a:ext>
              </a:extLst>
            </p:cNvPr>
            <p:cNvSpPr txBox="1"/>
            <p:nvPr/>
          </p:nvSpPr>
          <p:spPr>
            <a:xfrm>
              <a:off x="7951970" y="2448142"/>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C</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grpSp>
          <p:nvGrpSpPr>
            <p:cNvPr id="1240" name="グループ化 1239">
              <a:extLst>
                <a:ext uri="{FF2B5EF4-FFF2-40B4-BE49-F238E27FC236}">
                  <a16:creationId xmlns:a16="http://schemas.microsoft.com/office/drawing/2014/main" id="{8780D540-D666-D064-744C-EC2CB9A815F5}"/>
                </a:ext>
              </a:extLst>
            </p:cNvPr>
            <p:cNvGrpSpPr/>
            <p:nvPr/>
          </p:nvGrpSpPr>
          <p:grpSpPr>
            <a:xfrm>
              <a:off x="8852050" y="2012400"/>
              <a:ext cx="100097" cy="407733"/>
              <a:chOff x="9145231" y="1421228"/>
              <a:chExt cx="323376" cy="1317228"/>
            </a:xfrm>
          </p:grpSpPr>
          <p:sp>
            <p:nvSpPr>
              <p:cNvPr id="1293" name="フリーフォーム 362">
                <a:extLst>
                  <a:ext uri="{FF2B5EF4-FFF2-40B4-BE49-F238E27FC236}">
                    <a16:creationId xmlns:a16="http://schemas.microsoft.com/office/drawing/2014/main" id="{CEEB781B-FABB-C906-4616-7A79C95E642A}"/>
                  </a:ext>
                </a:extLst>
              </p:cNvPr>
              <p:cNvSpPr/>
              <p:nvPr/>
            </p:nvSpPr>
            <p:spPr>
              <a:xfrm flipV="1">
                <a:off x="9188867" y="2448846"/>
                <a:ext cx="212825" cy="476"/>
              </a:xfrm>
              <a:custGeom>
                <a:avLst/>
                <a:gdLst>
                  <a:gd name="connsiteX0" fmla="*/ 0 w 171450"/>
                  <a:gd name="connsiteY0" fmla="*/ 9525 h 9525"/>
                  <a:gd name="connsiteX1" fmla="*/ 171450 w 171450"/>
                  <a:gd name="connsiteY1" fmla="*/ 0 h 9525"/>
                  <a:gd name="connsiteX0" fmla="*/ 0 w 7492"/>
                  <a:gd name="connsiteY0" fmla="*/ 1617 h 1617"/>
                  <a:gd name="connsiteX1" fmla="*/ 7492 w 7492"/>
                  <a:gd name="connsiteY1" fmla="*/ 0 h 1617"/>
                  <a:gd name="connsiteX0" fmla="*/ 0 w 10515"/>
                  <a:gd name="connsiteY0" fmla="*/ 20366 h 20366"/>
                  <a:gd name="connsiteX1" fmla="*/ 10515 w 10515"/>
                  <a:gd name="connsiteY1" fmla="*/ 0 h 20366"/>
                  <a:gd name="connsiteX0" fmla="*/ 0 w 10515"/>
                  <a:gd name="connsiteY0" fmla="*/ 20366 h 20366"/>
                  <a:gd name="connsiteX1" fmla="*/ 10515 w 10515"/>
                  <a:gd name="connsiteY1" fmla="*/ 0 h 20366"/>
                  <a:gd name="connsiteX0" fmla="*/ 0 w 10386"/>
                  <a:gd name="connsiteY0" fmla="*/ 0 h 370"/>
                  <a:gd name="connsiteX1" fmla="*/ 10386 w 10386"/>
                  <a:gd name="connsiteY1" fmla="*/ 370 h 370"/>
                  <a:gd name="connsiteX0" fmla="*/ 0 w 10000"/>
                  <a:gd name="connsiteY0" fmla="*/ 0 h 3750"/>
                  <a:gd name="connsiteX1" fmla="*/ 10000 w 10000"/>
                  <a:gd name="connsiteY1" fmla="*/ 3750 h 3750"/>
                  <a:gd name="connsiteX0" fmla="*/ 0 w 10000"/>
                  <a:gd name="connsiteY0" fmla="*/ 0 h 10000"/>
                  <a:gd name="connsiteX1" fmla="*/ 10000 w 10000"/>
                  <a:gd name="connsiteY1" fmla="*/ 10000 h 10000"/>
                  <a:gd name="connsiteX0" fmla="*/ 0 w 10000"/>
                  <a:gd name="connsiteY0" fmla="*/ 0 h 5833"/>
                  <a:gd name="connsiteX1" fmla="*/ 10000 w 10000"/>
                  <a:gd name="connsiteY1" fmla="*/ 5833 h 5833"/>
                  <a:gd name="connsiteX0" fmla="*/ 0 w 9889"/>
                  <a:gd name="connsiteY0" fmla="*/ 0 h 5238"/>
                  <a:gd name="connsiteX1" fmla="*/ 9889 w 9889"/>
                  <a:gd name="connsiteY1" fmla="*/ 5238 h 5238"/>
                  <a:gd name="connsiteX0" fmla="*/ 0 w 10000"/>
                  <a:gd name="connsiteY0" fmla="*/ 0 h 5453"/>
                  <a:gd name="connsiteX1" fmla="*/ 10000 w 10000"/>
                  <a:gd name="connsiteY1" fmla="*/ 5453 h 5453"/>
                  <a:gd name="connsiteX0" fmla="*/ 0 w 10000"/>
                  <a:gd name="connsiteY0" fmla="*/ 0 h 1666"/>
                  <a:gd name="connsiteX1" fmla="*/ 10000 w 10000"/>
                  <a:gd name="connsiteY1" fmla="*/ 1666 h 1666"/>
                </a:gdLst>
                <a:ahLst/>
                <a:cxnLst>
                  <a:cxn ang="0">
                    <a:pos x="connsiteX0" y="connsiteY0"/>
                  </a:cxn>
                  <a:cxn ang="0">
                    <a:pos x="connsiteX1" y="connsiteY1"/>
                  </a:cxn>
                </a:cxnLst>
                <a:rect l="l" t="t" r="r" b="b"/>
                <a:pathLst>
                  <a:path w="10000" h="1666">
                    <a:moveTo>
                      <a:pt x="0" y="0"/>
                    </a:moveTo>
                    <a:lnTo>
                      <a:pt x="10000" y="1666"/>
                    </a:lnTo>
                  </a:path>
                </a:pathLst>
              </a:custGeom>
              <a:ln w="6350"/>
            </p:spPr>
            <p:style>
              <a:lnRef idx="1">
                <a:schemeClr val="dk1"/>
              </a:lnRef>
              <a:fillRef idx="0">
                <a:schemeClr val="dk1"/>
              </a:fillRef>
              <a:effectRef idx="0">
                <a:schemeClr val="dk1"/>
              </a:effectRef>
              <a:fontRef idx="minor">
                <a:schemeClr val="tx1"/>
              </a:fontRef>
            </p:style>
            <p:txBody>
              <a:bodyPr rot="0" spcFirstLastPara="0" vert="horz" wrap="square" lIns="124077" tIns="62039" rIns="124077" bIns="62039" numCol="1" spcCol="0" rtlCol="0" fromWordArt="0" anchor="ctr" anchorCtr="0" forceAA="0" compatLnSpc="1">
                <a:prstTxWarp prst="textNoShape">
                  <a:avLst/>
                </a:prstTxWarp>
                <a:noAutofit/>
              </a:bodyPr>
              <a:lstStyle/>
              <a:p>
                <a:endParaRPr lang="ja-JP" altLang="en-US" sz="300"/>
              </a:p>
            </p:txBody>
          </p:sp>
          <p:sp>
            <p:nvSpPr>
              <p:cNvPr id="1294" name="フリーフォーム 363">
                <a:extLst>
                  <a:ext uri="{FF2B5EF4-FFF2-40B4-BE49-F238E27FC236}">
                    <a16:creationId xmlns:a16="http://schemas.microsoft.com/office/drawing/2014/main" id="{4C8BA948-5072-F052-BD3E-0ECE62C4589F}"/>
                  </a:ext>
                </a:extLst>
              </p:cNvPr>
              <p:cNvSpPr/>
              <p:nvPr/>
            </p:nvSpPr>
            <p:spPr>
              <a:xfrm>
                <a:off x="9145231" y="1421228"/>
                <a:ext cx="323376" cy="1317228"/>
              </a:xfrm>
              <a:custGeom>
                <a:avLst/>
                <a:gdLst>
                  <a:gd name="connsiteX0" fmla="*/ 142875 w 304800"/>
                  <a:gd name="connsiteY0" fmla="*/ 1219200 h 1219200"/>
                  <a:gd name="connsiteX1" fmla="*/ 142875 w 304800"/>
                  <a:gd name="connsiteY1" fmla="*/ 0 h 1219200"/>
                  <a:gd name="connsiteX2" fmla="*/ 0 w 304800"/>
                  <a:gd name="connsiteY2" fmla="*/ 714375 h 1219200"/>
                  <a:gd name="connsiteX3" fmla="*/ 304800 w 304800"/>
                  <a:gd name="connsiteY3" fmla="*/ 704850 h 1219200"/>
                  <a:gd name="connsiteX0" fmla="*/ 142875 w 292729"/>
                  <a:gd name="connsiteY0" fmla="*/ 1219200 h 1219200"/>
                  <a:gd name="connsiteX1" fmla="*/ 142875 w 292729"/>
                  <a:gd name="connsiteY1" fmla="*/ 0 h 1219200"/>
                  <a:gd name="connsiteX2" fmla="*/ 0 w 292729"/>
                  <a:gd name="connsiteY2" fmla="*/ 714375 h 1219200"/>
                  <a:gd name="connsiteX3" fmla="*/ 292729 w 292729"/>
                  <a:gd name="connsiteY3" fmla="*/ 714108 h 1219200"/>
                  <a:gd name="connsiteX0" fmla="*/ 142875 w 292729"/>
                  <a:gd name="connsiteY0" fmla="*/ 1219200 h 1219200"/>
                  <a:gd name="connsiteX1" fmla="*/ 142875 w 292729"/>
                  <a:gd name="connsiteY1" fmla="*/ 0 h 1219200"/>
                  <a:gd name="connsiteX2" fmla="*/ 0 w 292729"/>
                  <a:gd name="connsiteY2" fmla="*/ 714375 h 1219200"/>
                  <a:gd name="connsiteX3" fmla="*/ 292729 w 292729"/>
                  <a:gd name="connsiteY3" fmla="*/ 711023 h 1219200"/>
                </a:gdLst>
                <a:ahLst/>
                <a:cxnLst>
                  <a:cxn ang="0">
                    <a:pos x="connsiteX0" y="connsiteY0"/>
                  </a:cxn>
                  <a:cxn ang="0">
                    <a:pos x="connsiteX1" y="connsiteY1"/>
                  </a:cxn>
                  <a:cxn ang="0">
                    <a:pos x="connsiteX2" y="connsiteY2"/>
                  </a:cxn>
                  <a:cxn ang="0">
                    <a:pos x="connsiteX3" y="connsiteY3"/>
                  </a:cxn>
                </a:cxnLst>
                <a:rect l="l" t="t" r="r" b="b"/>
                <a:pathLst>
                  <a:path w="292729" h="1219200">
                    <a:moveTo>
                      <a:pt x="142875" y="1219200"/>
                    </a:moveTo>
                    <a:lnTo>
                      <a:pt x="142875" y="0"/>
                    </a:lnTo>
                    <a:lnTo>
                      <a:pt x="0" y="714375"/>
                    </a:lnTo>
                    <a:cubicBezTo>
                      <a:pt x="101600" y="711200"/>
                      <a:pt x="191129" y="714198"/>
                      <a:pt x="292729" y="711023"/>
                    </a:cubicBezTo>
                  </a:path>
                </a:pathLst>
              </a:custGeom>
              <a:ln w="6350"/>
            </p:spPr>
            <p:style>
              <a:lnRef idx="1">
                <a:schemeClr val="dk1"/>
              </a:lnRef>
              <a:fillRef idx="0">
                <a:schemeClr val="dk1"/>
              </a:fillRef>
              <a:effectRef idx="0">
                <a:schemeClr val="dk1"/>
              </a:effectRef>
              <a:fontRef idx="minor">
                <a:schemeClr val="tx1"/>
              </a:fontRef>
            </p:style>
            <p:txBody>
              <a:bodyPr rot="0" spcFirstLastPara="0" vert="horz" wrap="square" lIns="124077" tIns="62039" rIns="124077" bIns="62039" numCol="1" spcCol="0" rtlCol="0" fromWordArt="0" anchor="ctr" anchorCtr="0" forceAA="0" compatLnSpc="1">
                <a:prstTxWarp prst="textNoShape">
                  <a:avLst/>
                </a:prstTxWarp>
                <a:noAutofit/>
              </a:bodyPr>
              <a:lstStyle/>
              <a:p>
                <a:endParaRPr lang="ja-JP" altLang="en-US" sz="300"/>
              </a:p>
            </p:txBody>
          </p:sp>
        </p:grpSp>
        <p:sp>
          <p:nvSpPr>
            <p:cNvPr id="1241" name="フリーフォーム 333">
              <a:extLst>
                <a:ext uri="{FF2B5EF4-FFF2-40B4-BE49-F238E27FC236}">
                  <a16:creationId xmlns:a16="http://schemas.microsoft.com/office/drawing/2014/main" id="{CEFDB3D2-CF35-E54D-88F5-4D8B3FB572B8}"/>
                </a:ext>
              </a:extLst>
            </p:cNvPr>
            <p:cNvSpPr/>
            <p:nvPr/>
          </p:nvSpPr>
          <p:spPr bwMode="auto">
            <a:xfrm>
              <a:off x="7813098" y="4053772"/>
              <a:ext cx="247287" cy="78005"/>
            </a:xfrm>
            <a:custGeom>
              <a:avLst/>
              <a:gdLst>
                <a:gd name="connsiteX0" fmla="*/ 11906 w 304800"/>
                <a:gd name="connsiteY0" fmla="*/ 0 h 216693"/>
                <a:gd name="connsiteX1" fmla="*/ 0 w 304800"/>
                <a:gd name="connsiteY1" fmla="*/ 211931 h 216693"/>
                <a:gd name="connsiteX2" fmla="*/ 304800 w 304800"/>
                <a:gd name="connsiteY2" fmla="*/ 216693 h 216693"/>
                <a:gd name="connsiteX3" fmla="*/ 302418 w 304800"/>
                <a:gd name="connsiteY3" fmla="*/ 16668 h 216693"/>
                <a:gd name="connsiteX4" fmla="*/ 11906 w 304800"/>
                <a:gd name="connsiteY4" fmla="*/ 0 h 216693"/>
                <a:gd name="connsiteX0" fmla="*/ 11906 w 304800"/>
                <a:gd name="connsiteY0" fmla="*/ 4469 h 221162"/>
                <a:gd name="connsiteX1" fmla="*/ 0 w 304800"/>
                <a:gd name="connsiteY1" fmla="*/ 216400 h 221162"/>
                <a:gd name="connsiteX2" fmla="*/ 304800 w 304800"/>
                <a:gd name="connsiteY2" fmla="*/ 221162 h 221162"/>
                <a:gd name="connsiteX3" fmla="*/ 298916 w 304800"/>
                <a:gd name="connsiteY3" fmla="*/ 0 h 221162"/>
                <a:gd name="connsiteX4" fmla="*/ 11906 w 304800"/>
                <a:gd name="connsiteY4" fmla="*/ 4469 h 221162"/>
                <a:gd name="connsiteX0" fmla="*/ 0 w 306900"/>
                <a:gd name="connsiteY0" fmla="*/ 946 h 221162"/>
                <a:gd name="connsiteX1" fmla="*/ 2100 w 306900"/>
                <a:gd name="connsiteY1" fmla="*/ 216400 h 221162"/>
                <a:gd name="connsiteX2" fmla="*/ 306900 w 306900"/>
                <a:gd name="connsiteY2" fmla="*/ 221162 h 221162"/>
                <a:gd name="connsiteX3" fmla="*/ 301016 w 306900"/>
                <a:gd name="connsiteY3" fmla="*/ 0 h 221162"/>
                <a:gd name="connsiteX4" fmla="*/ 0 w 306900"/>
                <a:gd name="connsiteY4" fmla="*/ 946 h 221162"/>
                <a:gd name="connsiteX0" fmla="*/ 0 w 306900"/>
                <a:gd name="connsiteY0" fmla="*/ 0 h 220216"/>
                <a:gd name="connsiteX1" fmla="*/ 2100 w 306900"/>
                <a:gd name="connsiteY1" fmla="*/ 215454 h 220216"/>
                <a:gd name="connsiteX2" fmla="*/ 306900 w 306900"/>
                <a:gd name="connsiteY2" fmla="*/ 220216 h 220216"/>
                <a:gd name="connsiteX3" fmla="*/ 303470 w 306900"/>
                <a:gd name="connsiteY3" fmla="*/ 9309 h 220216"/>
                <a:gd name="connsiteX4" fmla="*/ 0 w 306900"/>
                <a:gd name="connsiteY4" fmla="*/ 0 h 220216"/>
                <a:gd name="connsiteX0" fmla="*/ 118144 w 304800"/>
                <a:gd name="connsiteY0" fmla="*/ 0 h 212525"/>
                <a:gd name="connsiteX1" fmla="*/ 0 w 304800"/>
                <a:gd name="connsiteY1" fmla="*/ 207763 h 212525"/>
                <a:gd name="connsiteX2" fmla="*/ 304800 w 304800"/>
                <a:gd name="connsiteY2" fmla="*/ 212525 h 212525"/>
                <a:gd name="connsiteX3" fmla="*/ 301370 w 304800"/>
                <a:gd name="connsiteY3" fmla="*/ 1618 h 212525"/>
                <a:gd name="connsiteX4" fmla="*/ 118144 w 304800"/>
                <a:gd name="connsiteY4" fmla="*/ 0 h 212525"/>
                <a:gd name="connsiteX0" fmla="*/ 78881 w 265537"/>
                <a:gd name="connsiteY0" fmla="*/ 0 h 212525"/>
                <a:gd name="connsiteX1" fmla="*/ 0 w 265537"/>
                <a:gd name="connsiteY1" fmla="*/ 207763 h 212525"/>
                <a:gd name="connsiteX2" fmla="*/ 265537 w 265537"/>
                <a:gd name="connsiteY2" fmla="*/ 212525 h 212525"/>
                <a:gd name="connsiteX3" fmla="*/ 262107 w 265537"/>
                <a:gd name="connsiteY3" fmla="*/ 1618 h 212525"/>
                <a:gd name="connsiteX4" fmla="*/ 78881 w 265537"/>
                <a:gd name="connsiteY4" fmla="*/ 0 h 212525"/>
                <a:gd name="connsiteX0" fmla="*/ 71519 w 258175"/>
                <a:gd name="connsiteY0" fmla="*/ 0 h 212525"/>
                <a:gd name="connsiteX1" fmla="*/ 0 w 258175"/>
                <a:gd name="connsiteY1" fmla="*/ 207763 h 212525"/>
                <a:gd name="connsiteX2" fmla="*/ 258175 w 258175"/>
                <a:gd name="connsiteY2" fmla="*/ 212525 h 212525"/>
                <a:gd name="connsiteX3" fmla="*/ 254745 w 258175"/>
                <a:gd name="connsiteY3" fmla="*/ 1618 h 212525"/>
                <a:gd name="connsiteX4" fmla="*/ 71519 w 258175"/>
                <a:gd name="connsiteY4" fmla="*/ 0 h 212525"/>
                <a:gd name="connsiteX0" fmla="*/ 75763 w 262419"/>
                <a:gd name="connsiteY0" fmla="*/ 0 h 212525"/>
                <a:gd name="connsiteX1" fmla="*/ 0 w 262419"/>
                <a:gd name="connsiteY1" fmla="*/ 58663 h 212525"/>
                <a:gd name="connsiteX2" fmla="*/ 4244 w 262419"/>
                <a:gd name="connsiteY2" fmla="*/ 207763 h 212525"/>
                <a:gd name="connsiteX3" fmla="*/ 262419 w 262419"/>
                <a:gd name="connsiteY3" fmla="*/ 212525 h 212525"/>
                <a:gd name="connsiteX4" fmla="*/ 258989 w 262419"/>
                <a:gd name="connsiteY4" fmla="*/ 1618 h 212525"/>
                <a:gd name="connsiteX5" fmla="*/ 75763 w 262419"/>
                <a:gd name="connsiteY5" fmla="*/ 0 h 212525"/>
                <a:gd name="connsiteX0" fmla="*/ 75763 w 262419"/>
                <a:gd name="connsiteY0" fmla="*/ 1888 h 214413"/>
                <a:gd name="connsiteX1" fmla="*/ 41717 w 262419"/>
                <a:gd name="connsiteY1" fmla="*/ 4150 h 214413"/>
                <a:gd name="connsiteX2" fmla="*/ 0 w 262419"/>
                <a:gd name="connsiteY2" fmla="*/ 60551 h 214413"/>
                <a:gd name="connsiteX3" fmla="*/ 4244 w 262419"/>
                <a:gd name="connsiteY3" fmla="*/ 209651 h 214413"/>
                <a:gd name="connsiteX4" fmla="*/ 262419 w 262419"/>
                <a:gd name="connsiteY4" fmla="*/ 214413 h 214413"/>
                <a:gd name="connsiteX5" fmla="*/ 258989 w 262419"/>
                <a:gd name="connsiteY5" fmla="*/ 3506 h 214413"/>
                <a:gd name="connsiteX6" fmla="*/ 75763 w 262419"/>
                <a:gd name="connsiteY6" fmla="*/ 1888 h 214413"/>
                <a:gd name="connsiteX0" fmla="*/ 75763 w 297961"/>
                <a:gd name="connsiteY0" fmla="*/ 1888 h 214413"/>
                <a:gd name="connsiteX1" fmla="*/ 41717 w 297961"/>
                <a:gd name="connsiteY1" fmla="*/ 4150 h 214413"/>
                <a:gd name="connsiteX2" fmla="*/ 0 w 297961"/>
                <a:gd name="connsiteY2" fmla="*/ 60551 h 214413"/>
                <a:gd name="connsiteX3" fmla="*/ 4244 w 297961"/>
                <a:gd name="connsiteY3" fmla="*/ 209651 h 214413"/>
                <a:gd name="connsiteX4" fmla="*/ 262419 w 297961"/>
                <a:gd name="connsiteY4" fmla="*/ 214413 h 214413"/>
                <a:gd name="connsiteX5" fmla="*/ 297936 w 297961"/>
                <a:gd name="connsiteY5" fmla="*/ 95799 h 214413"/>
                <a:gd name="connsiteX6" fmla="*/ 75763 w 297961"/>
                <a:gd name="connsiteY6" fmla="*/ 1888 h 214413"/>
                <a:gd name="connsiteX0" fmla="*/ 75763 w 297975"/>
                <a:gd name="connsiteY0" fmla="*/ 1888 h 214413"/>
                <a:gd name="connsiteX1" fmla="*/ 41717 w 297975"/>
                <a:gd name="connsiteY1" fmla="*/ 4150 h 214413"/>
                <a:gd name="connsiteX2" fmla="*/ 0 w 297975"/>
                <a:gd name="connsiteY2" fmla="*/ 60551 h 214413"/>
                <a:gd name="connsiteX3" fmla="*/ 4244 w 297975"/>
                <a:gd name="connsiteY3" fmla="*/ 209651 h 214413"/>
                <a:gd name="connsiteX4" fmla="*/ 262419 w 297975"/>
                <a:gd name="connsiteY4" fmla="*/ 214413 h 214413"/>
                <a:gd name="connsiteX5" fmla="*/ 297936 w 297975"/>
                <a:gd name="connsiteY5" fmla="*/ 95799 h 214413"/>
                <a:gd name="connsiteX6" fmla="*/ 75763 w 297975"/>
                <a:gd name="connsiteY6" fmla="*/ 1888 h 214413"/>
                <a:gd name="connsiteX0" fmla="*/ 75763 w 297936"/>
                <a:gd name="connsiteY0" fmla="*/ 1888 h 214413"/>
                <a:gd name="connsiteX1" fmla="*/ 41717 w 297936"/>
                <a:gd name="connsiteY1" fmla="*/ 4150 h 214413"/>
                <a:gd name="connsiteX2" fmla="*/ 0 w 297936"/>
                <a:gd name="connsiteY2" fmla="*/ 60551 h 214413"/>
                <a:gd name="connsiteX3" fmla="*/ 4244 w 297936"/>
                <a:gd name="connsiteY3" fmla="*/ 209651 h 214413"/>
                <a:gd name="connsiteX4" fmla="*/ 262419 w 297936"/>
                <a:gd name="connsiteY4" fmla="*/ 214413 h 214413"/>
                <a:gd name="connsiteX5" fmla="*/ 297936 w 297936"/>
                <a:gd name="connsiteY5" fmla="*/ 95799 h 214413"/>
                <a:gd name="connsiteX6" fmla="*/ 75763 w 297936"/>
                <a:gd name="connsiteY6" fmla="*/ 1888 h 214413"/>
                <a:gd name="connsiteX0" fmla="*/ 113016 w 297936"/>
                <a:gd name="connsiteY0" fmla="*/ 128971 h 210747"/>
                <a:gd name="connsiteX1" fmla="*/ 41717 w 297936"/>
                <a:gd name="connsiteY1" fmla="*/ 484 h 210747"/>
                <a:gd name="connsiteX2" fmla="*/ 0 w 297936"/>
                <a:gd name="connsiteY2" fmla="*/ 56885 h 210747"/>
                <a:gd name="connsiteX3" fmla="*/ 4244 w 297936"/>
                <a:gd name="connsiteY3" fmla="*/ 205985 h 210747"/>
                <a:gd name="connsiteX4" fmla="*/ 262419 w 297936"/>
                <a:gd name="connsiteY4" fmla="*/ 210747 h 210747"/>
                <a:gd name="connsiteX5" fmla="*/ 297936 w 297936"/>
                <a:gd name="connsiteY5" fmla="*/ 92133 h 210747"/>
                <a:gd name="connsiteX6" fmla="*/ 113016 w 297936"/>
                <a:gd name="connsiteY6" fmla="*/ 128971 h 210747"/>
                <a:gd name="connsiteX0" fmla="*/ 168896 w 297936"/>
                <a:gd name="connsiteY0" fmla="*/ 83041 h 210964"/>
                <a:gd name="connsiteX1" fmla="*/ 41717 w 297936"/>
                <a:gd name="connsiteY1" fmla="*/ 701 h 210964"/>
                <a:gd name="connsiteX2" fmla="*/ 0 w 297936"/>
                <a:gd name="connsiteY2" fmla="*/ 57102 h 210964"/>
                <a:gd name="connsiteX3" fmla="*/ 4244 w 297936"/>
                <a:gd name="connsiteY3" fmla="*/ 206202 h 210964"/>
                <a:gd name="connsiteX4" fmla="*/ 262419 w 297936"/>
                <a:gd name="connsiteY4" fmla="*/ 210964 h 210964"/>
                <a:gd name="connsiteX5" fmla="*/ 297936 w 297936"/>
                <a:gd name="connsiteY5" fmla="*/ 92350 h 210964"/>
                <a:gd name="connsiteX6" fmla="*/ 168896 w 297936"/>
                <a:gd name="connsiteY6" fmla="*/ 83041 h 210964"/>
                <a:gd name="connsiteX0" fmla="*/ 168896 w 297936"/>
                <a:gd name="connsiteY0" fmla="*/ 30591 h 158514"/>
                <a:gd name="connsiteX1" fmla="*/ 165331 w 297936"/>
                <a:gd name="connsiteY1" fmla="*/ 96946 h 158514"/>
                <a:gd name="connsiteX2" fmla="*/ 0 w 297936"/>
                <a:gd name="connsiteY2" fmla="*/ 4652 h 158514"/>
                <a:gd name="connsiteX3" fmla="*/ 4244 w 297936"/>
                <a:gd name="connsiteY3" fmla="*/ 153752 h 158514"/>
                <a:gd name="connsiteX4" fmla="*/ 262419 w 297936"/>
                <a:gd name="connsiteY4" fmla="*/ 158514 h 158514"/>
                <a:gd name="connsiteX5" fmla="*/ 297936 w 297936"/>
                <a:gd name="connsiteY5" fmla="*/ 39900 h 158514"/>
                <a:gd name="connsiteX6" fmla="*/ 168896 w 297936"/>
                <a:gd name="connsiteY6" fmla="*/ 30591 h 158514"/>
                <a:gd name="connsiteX0" fmla="*/ 168896 w 297936"/>
                <a:gd name="connsiteY0" fmla="*/ 30591 h 158514"/>
                <a:gd name="connsiteX1" fmla="*/ 165331 w 297936"/>
                <a:gd name="connsiteY1" fmla="*/ 96946 h 158514"/>
                <a:gd name="connsiteX2" fmla="*/ 0 w 297936"/>
                <a:gd name="connsiteY2" fmla="*/ 4652 h 158514"/>
                <a:gd name="connsiteX3" fmla="*/ 4244 w 297936"/>
                <a:gd name="connsiteY3" fmla="*/ 153752 h 158514"/>
                <a:gd name="connsiteX4" fmla="*/ 262419 w 297936"/>
                <a:gd name="connsiteY4" fmla="*/ 158514 h 158514"/>
                <a:gd name="connsiteX5" fmla="*/ 297936 w 297936"/>
                <a:gd name="connsiteY5" fmla="*/ 39900 h 158514"/>
                <a:gd name="connsiteX6" fmla="*/ 168896 w 297936"/>
                <a:gd name="connsiteY6" fmla="*/ 30591 h 158514"/>
                <a:gd name="connsiteX0" fmla="*/ 168896 w 297936"/>
                <a:gd name="connsiteY0" fmla="*/ 30591 h 158514"/>
                <a:gd name="connsiteX1" fmla="*/ 165331 w 297936"/>
                <a:gd name="connsiteY1" fmla="*/ 96946 h 158514"/>
                <a:gd name="connsiteX2" fmla="*/ 0 w 297936"/>
                <a:gd name="connsiteY2" fmla="*/ 4652 h 158514"/>
                <a:gd name="connsiteX3" fmla="*/ 4244 w 297936"/>
                <a:gd name="connsiteY3" fmla="*/ 153752 h 158514"/>
                <a:gd name="connsiteX4" fmla="*/ 262419 w 297936"/>
                <a:gd name="connsiteY4" fmla="*/ 158514 h 158514"/>
                <a:gd name="connsiteX5" fmla="*/ 297936 w 297936"/>
                <a:gd name="connsiteY5" fmla="*/ 39900 h 158514"/>
                <a:gd name="connsiteX6" fmla="*/ 168896 w 297936"/>
                <a:gd name="connsiteY6" fmla="*/ 30591 h 158514"/>
                <a:gd name="connsiteX0" fmla="*/ 168896 w 297936"/>
                <a:gd name="connsiteY0" fmla="*/ 31526 h 159449"/>
                <a:gd name="connsiteX1" fmla="*/ 167024 w 297936"/>
                <a:gd name="connsiteY1" fmla="*/ 72244 h 159449"/>
                <a:gd name="connsiteX2" fmla="*/ 0 w 297936"/>
                <a:gd name="connsiteY2" fmla="*/ 5587 h 159449"/>
                <a:gd name="connsiteX3" fmla="*/ 4244 w 297936"/>
                <a:gd name="connsiteY3" fmla="*/ 154687 h 159449"/>
                <a:gd name="connsiteX4" fmla="*/ 262419 w 297936"/>
                <a:gd name="connsiteY4" fmla="*/ 159449 h 159449"/>
                <a:gd name="connsiteX5" fmla="*/ 297936 w 297936"/>
                <a:gd name="connsiteY5" fmla="*/ 40835 h 159449"/>
                <a:gd name="connsiteX6" fmla="*/ 168896 w 297936"/>
                <a:gd name="connsiteY6" fmla="*/ 31526 h 159449"/>
                <a:gd name="connsiteX0" fmla="*/ 168896 w 297936"/>
                <a:gd name="connsiteY0" fmla="*/ 31526 h 159449"/>
                <a:gd name="connsiteX1" fmla="*/ 167024 w 297936"/>
                <a:gd name="connsiteY1" fmla="*/ 72244 h 159449"/>
                <a:gd name="connsiteX2" fmla="*/ 0 w 297936"/>
                <a:gd name="connsiteY2" fmla="*/ 5587 h 159449"/>
                <a:gd name="connsiteX3" fmla="*/ 4244 w 297936"/>
                <a:gd name="connsiteY3" fmla="*/ 154687 h 159449"/>
                <a:gd name="connsiteX4" fmla="*/ 262419 w 297936"/>
                <a:gd name="connsiteY4" fmla="*/ 159449 h 159449"/>
                <a:gd name="connsiteX5" fmla="*/ 297936 w 297936"/>
                <a:gd name="connsiteY5" fmla="*/ 40835 h 159449"/>
                <a:gd name="connsiteX6" fmla="*/ 168896 w 297936"/>
                <a:gd name="connsiteY6" fmla="*/ 31526 h 159449"/>
                <a:gd name="connsiteX0" fmla="*/ 164652 w 293692"/>
                <a:gd name="connsiteY0" fmla="*/ 0 h 127923"/>
                <a:gd name="connsiteX1" fmla="*/ 162780 w 293692"/>
                <a:gd name="connsiteY1" fmla="*/ 40718 h 127923"/>
                <a:gd name="connsiteX2" fmla="*/ 71956 w 293692"/>
                <a:gd name="connsiteY2" fmla="*/ 50972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8249 w 293692"/>
                <a:gd name="connsiteY2" fmla="*/ 45845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8249 w 293692"/>
                <a:gd name="connsiteY2" fmla="*/ 45845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8249 w 293692"/>
                <a:gd name="connsiteY2" fmla="*/ 45845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4862 w 293692"/>
                <a:gd name="connsiteY2" fmla="*/ 43281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19790 w 248830"/>
                <a:gd name="connsiteY0" fmla="*/ 0 h 127923"/>
                <a:gd name="connsiteX1" fmla="*/ 117918 w 248830"/>
                <a:gd name="connsiteY1" fmla="*/ 40718 h 127923"/>
                <a:gd name="connsiteX2" fmla="*/ 0 w 248830"/>
                <a:gd name="connsiteY2" fmla="*/ 43281 h 127923"/>
                <a:gd name="connsiteX3" fmla="*/ 17792 w 248830"/>
                <a:gd name="connsiteY3" fmla="*/ 120598 h 127923"/>
                <a:gd name="connsiteX4" fmla="*/ 213313 w 248830"/>
                <a:gd name="connsiteY4" fmla="*/ 127923 h 127923"/>
                <a:gd name="connsiteX5" fmla="*/ 248830 w 248830"/>
                <a:gd name="connsiteY5" fmla="*/ 9309 h 127923"/>
                <a:gd name="connsiteX6" fmla="*/ 119790 w 248830"/>
                <a:gd name="connsiteY6" fmla="*/ 0 h 127923"/>
                <a:gd name="connsiteX0" fmla="*/ 164651 w 293691"/>
                <a:gd name="connsiteY0" fmla="*/ 0 h 127923"/>
                <a:gd name="connsiteX1" fmla="*/ 162779 w 293691"/>
                <a:gd name="connsiteY1" fmla="*/ 40718 h 127923"/>
                <a:gd name="connsiteX2" fmla="*/ 44861 w 293691"/>
                <a:gd name="connsiteY2" fmla="*/ 43281 h 127923"/>
                <a:gd name="connsiteX3" fmla="*/ 0 w 293691"/>
                <a:gd name="connsiteY3" fmla="*/ 123162 h 127923"/>
                <a:gd name="connsiteX4" fmla="*/ 258174 w 293691"/>
                <a:gd name="connsiteY4" fmla="*/ 127923 h 127923"/>
                <a:gd name="connsiteX5" fmla="*/ 293691 w 293691"/>
                <a:gd name="connsiteY5" fmla="*/ 9309 h 127923"/>
                <a:gd name="connsiteX6" fmla="*/ 164651 w 293691"/>
                <a:gd name="connsiteY6" fmla="*/ 0 h 127923"/>
                <a:gd name="connsiteX0" fmla="*/ 164651 w 293691"/>
                <a:gd name="connsiteY0" fmla="*/ 0 h 127923"/>
                <a:gd name="connsiteX1" fmla="*/ 162779 w 293691"/>
                <a:gd name="connsiteY1" fmla="*/ 40718 h 127923"/>
                <a:gd name="connsiteX2" fmla="*/ 44861 w 293691"/>
                <a:gd name="connsiteY2" fmla="*/ 43281 h 127923"/>
                <a:gd name="connsiteX3" fmla="*/ 0 w 293691"/>
                <a:gd name="connsiteY3" fmla="*/ 123162 h 127923"/>
                <a:gd name="connsiteX4" fmla="*/ 258174 w 293691"/>
                <a:gd name="connsiteY4" fmla="*/ 127923 h 127923"/>
                <a:gd name="connsiteX5" fmla="*/ 293691 w 293691"/>
                <a:gd name="connsiteY5" fmla="*/ 4182 h 127923"/>
                <a:gd name="connsiteX6" fmla="*/ 164651 w 293691"/>
                <a:gd name="connsiteY6" fmla="*/ 0 h 127923"/>
                <a:gd name="connsiteX0" fmla="*/ 166345 w 293691"/>
                <a:gd name="connsiteY0" fmla="*/ 0 h 127923"/>
                <a:gd name="connsiteX1" fmla="*/ 162779 w 293691"/>
                <a:gd name="connsiteY1" fmla="*/ 40718 h 127923"/>
                <a:gd name="connsiteX2" fmla="*/ 44861 w 293691"/>
                <a:gd name="connsiteY2" fmla="*/ 43281 h 127923"/>
                <a:gd name="connsiteX3" fmla="*/ 0 w 293691"/>
                <a:gd name="connsiteY3" fmla="*/ 123162 h 127923"/>
                <a:gd name="connsiteX4" fmla="*/ 258174 w 293691"/>
                <a:gd name="connsiteY4" fmla="*/ 127923 h 127923"/>
                <a:gd name="connsiteX5" fmla="*/ 293691 w 293691"/>
                <a:gd name="connsiteY5" fmla="*/ 4182 h 127923"/>
                <a:gd name="connsiteX6" fmla="*/ 166345 w 293691"/>
                <a:gd name="connsiteY6" fmla="*/ 0 h 127923"/>
                <a:gd name="connsiteX0" fmla="*/ 149490 w 293691"/>
                <a:gd name="connsiteY0" fmla="*/ 0 h 158226"/>
                <a:gd name="connsiteX1" fmla="*/ 162779 w 293691"/>
                <a:gd name="connsiteY1" fmla="*/ 71021 h 158226"/>
                <a:gd name="connsiteX2" fmla="*/ 44861 w 293691"/>
                <a:gd name="connsiteY2" fmla="*/ 73584 h 158226"/>
                <a:gd name="connsiteX3" fmla="*/ 0 w 293691"/>
                <a:gd name="connsiteY3" fmla="*/ 153465 h 158226"/>
                <a:gd name="connsiteX4" fmla="*/ 258174 w 293691"/>
                <a:gd name="connsiteY4" fmla="*/ 158226 h 158226"/>
                <a:gd name="connsiteX5" fmla="*/ 293691 w 293691"/>
                <a:gd name="connsiteY5" fmla="*/ 34485 h 158226"/>
                <a:gd name="connsiteX6" fmla="*/ 149490 w 293691"/>
                <a:gd name="connsiteY6" fmla="*/ 0 h 158226"/>
                <a:gd name="connsiteX0" fmla="*/ 149490 w 262210"/>
                <a:gd name="connsiteY0" fmla="*/ 0 h 158226"/>
                <a:gd name="connsiteX1" fmla="*/ 162779 w 262210"/>
                <a:gd name="connsiteY1" fmla="*/ 71021 h 158226"/>
                <a:gd name="connsiteX2" fmla="*/ 44861 w 262210"/>
                <a:gd name="connsiteY2" fmla="*/ 73584 h 158226"/>
                <a:gd name="connsiteX3" fmla="*/ 0 w 262210"/>
                <a:gd name="connsiteY3" fmla="*/ 153465 h 158226"/>
                <a:gd name="connsiteX4" fmla="*/ 258174 w 262210"/>
                <a:gd name="connsiteY4" fmla="*/ 158226 h 158226"/>
                <a:gd name="connsiteX5" fmla="*/ 261666 w 262210"/>
                <a:gd name="connsiteY5" fmla="*/ 1758 h 158226"/>
                <a:gd name="connsiteX6" fmla="*/ 149490 w 262210"/>
                <a:gd name="connsiteY6" fmla="*/ 0 h 158226"/>
                <a:gd name="connsiteX0" fmla="*/ 149490 w 261666"/>
                <a:gd name="connsiteY0" fmla="*/ 0 h 153465"/>
                <a:gd name="connsiteX1" fmla="*/ 162779 w 261666"/>
                <a:gd name="connsiteY1" fmla="*/ 71021 h 153465"/>
                <a:gd name="connsiteX2" fmla="*/ 44861 w 261666"/>
                <a:gd name="connsiteY2" fmla="*/ 73584 h 153465"/>
                <a:gd name="connsiteX3" fmla="*/ 0 w 261666"/>
                <a:gd name="connsiteY3" fmla="*/ 153465 h 153465"/>
                <a:gd name="connsiteX4" fmla="*/ 243005 w 261666"/>
                <a:gd name="connsiteY4" fmla="*/ 108529 h 153465"/>
                <a:gd name="connsiteX5" fmla="*/ 261666 w 261666"/>
                <a:gd name="connsiteY5" fmla="*/ 1758 h 153465"/>
                <a:gd name="connsiteX6" fmla="*/ 149490 w 261666"/>
                <a:gd name="connsiteY6" fmla="*/ 0 h 153465"/>
                <a:gd name="connsiteX0" fmla="*/ 149490 w 261666"/>
                <a:gd name="connsiteY0" fmla="*/ 0 h 153465"/>
                <a:gd name="connsiteX1" fmla="*/ 162779 w 261666"/>
                <a:gd name="connsiteY1" fmla="*/ 71021 h 153465"/>
                <a:gd name="connsiteX2" fmla="*/ 44861 w 261666"/>
                <a:gd name="connsiteY2" fmla="*/ 73584 h 153465"/>
                <a:gd name="connsiteX3" fmla="*/ 0 w 261666"/>
                <a:gd name="connsiteY3" fmla="*/ 153465 h 153465"/>
                <a:gd name="connsiteX4" fmla="*/ 223101 w 261666"/>
                <a:gd name="connsiteY4" fmla="*/ 128276 h 153465"/>
                <a:gd name="connsiteX5" fmla="*/ 243005 w 261666"/>
                <a:gd name="connsiteY5" fmla="*/ 108529 h 153465"/>
                <a:gd name="connsiteX6" fmla="*/ 261666 w 261666"/>
                <a:gd name="connsiteY6" fmla="*/ 1758 h 153465"/>
                <a:gd name="connsiteX7" fmla="*/ 149490 w 261666"/>
                <a:gd name="connsiteY7" fmla="*/ 0 h 153465"/>
                <a:gd name="connsiteX0" fmla="*/ 170559 w 282735"/>
                <a:gd name="connsiteY0" fmla="*/ 0 h 130365"/>
                <a:gd name="connsiteX1" fmla="*/ 183848 w 282735"/>
                <a:gd name="connsiteY1" fmla="*/ 71021 h 130365"/>
                <a:gd name="connsiteX2" fmla="*/ 65930 w 282735"/>
                <a:gd name="connsiteY2" fmla="*/ 73584 h 130365"/>
                <a:gd name="connsiteX3" fmla="*/ 0 w 282735"/>
                <a:gd name="connsiteY3" fmla="*/ 121950 h 130365"/>
                <a:gd name="connsiteX4" fmla="*/ 244170 w 282735"/>
                <a:gd name="connsiteY4" fmla="*/ 128276 h 130365"/>
                <a:gd name="connsiteX5" fmla="*/ 264074 w 282735"/>
                <a:gd name="connsiteY5" fmla="*/ 108529 h 130365"/>
                <a:gd name="connsiteX6" fmla="*/ 282735 w 282735"/>
                <a:gd name="connsiteY6" fmla="*/ 1758 h 130365"/>
                <a:gd name="connsiteX7" fmla="*/ 170559 w 282735"/>
                <a:gd name="connsiteY7" fmla="*/ 0 h 130365"/>
                <a:gd name="connsiteX0" fmla="*/ 170559 w 282735"/>
                <a:gd name="connsiteY0" fmla="*/ 0 h 130365"/>
                <a:gd name="connsiteX1" fmla="*/ 183848 w 282735"/>
                <a:gd name="connsiteY1" fmla="*/ 71021 h 130365"/>
                <a:gd name="connsiteX2" fmla="*/ 29692 w 282735"/>
                <a:gd name="connsiteY2" fmla="*/ 44493 h 130365"/>
                <a:gd name="connsiteX3" fmla="*/ 0 w 282735"/>
                <a:gd name="connsiteY3" fmla="*/ 121950 h 130365"/>
                <a:gd name="connsiteX4" fmla="*/ 244170 w 282735"/>
                <a:gd name="connsiteY4" fmla="*/ 128276 h 130365"/>
                <a:gd name="connsiteX5" fmla="*/ 264074 w 282735"/>
                <a:gd name="connsiteY5" fmla="*/ 108529 h 130365"/>
                <a:gd name="connsiteX6" fmla="*/ 282735 w 282735"/>
                <a:gd name="connsiteY6" fmla="*/ 1758 h 130365"/>
                <a:gd name="connsiteX7" fmla="*/ 170559 w 282735"/>
                <a:gd name="connsiteY7" fmla="*/ 0 h 130365"/>
                <a:gd name="connsiteX0" fmla="*/ 170559 w 282735"/>
                <a:gd name="connsiteY0" fmla="*/ 0 h 130365"/>
                <a:gd name="connsiteX1" fmla="*/ 168679 w 282735"/>
                <a:gd name="connsiteY1" fmla="*/ 44355 h 130365"/>
                <a:gd name="connsiteX2" fmla="*/ 29692 w 282735"/>
                <a:gd name="connsiteY2" fmla="*/ 44493 h 130365"/>
                <a:gd name="connsiteX3" fmla="*/ 0 w 282735"/>
                <a:gd name="connsiteY3" fmla="*/ 121950 h 130365"/>
                <a:gd name="connsiteX4" fmla="*/ 244170 w 282735"/>
                <a:gd name="connsiteY4" fmla="*/ 128276 h 130365"/>
                <a:gd name="connsiteX5" fmla="*/ 264074 w 282735"/>
                <a:gd name="connsiteY5" fmla="*/ 108529 h 130365"/>
                <a:gd name="connsiteX6" fmla="*/ 282735 w 282735"/>
                <a:gd name="connsiteY6" fmla="*/ 1758 h 130365"/>
                <a:gd name="connsiteX7" fmla="*/ 170559 w 282735"/>
                <a:gd name="connsiteY7" fmla="*/ 0 h 130365"/>
                <a:gd name="connsiteX0" fmla="*/ 170559 w 282735"/>
                <a:gd name="connsiteY0" fmla="*/ 0 h 128276"/>
                <a:gd name="connsiteX1" fmla="*/ 168679 w 282735"/>
                <a:gd name="connsiteY1" fmla="*/ 44355 h 128276"/>
                <a:gd name="connsiteX2" fmla="*/ 29692 w 282735"/>
                <a:gd name="connsiteY2" fmla="*/ 44493 h 128276"/>
                <a:gd name="connsiteX3" fmla="*/ 0 w 282735"/>
                <a:gd name="connsiteY3" fmla="*/ 121950 h 128276"/>
                <a:gd name="connsiteX4" fmla="*/ 244170 w 282735"/>
                <a:gd name="connsiteY4" fmla="*/ 128276 h 128276"/>
                <a:gd name="connsiteX5" fmla="*/ 264074 w 282735"/>
                <a:gd name="connsiteY5" fmla="*/ 108529 h 128276"/>
                <a:gd name="connsiteX6" fmla="*/ 282735 w 282735"/>
                <a:gd name="connsiteY6" fmla="*/ 1758 h 128276"/>
                <a:gd name="connsiteX7" fmla="*/ 170559 w 282735"/>
                <a:gd name="connsiteY7" fmla="*/ 0 h 128276"/>
                <a:gd name="connsiteX0" fmla="*/ 170559 w 282735"/>
                <a:gd name="connsiteY0" fmla="*/ 0 h 128276"/>
                <a:gd name="connsiteX1" fmla="*/ 168679 w 282735"/>
                <a:gd name="connsiteY1" fmla="*/ 44355 h 128276"/>
                <a:gd name="connsiteX2" fmla="*/ 29692 w 282735"/>
                <a:gd name="connsiteY2" fmla="*/ 44493 h 128276"/>
                <a:gd name="connsiteX3" fmla="*/ 0 w 282735"/>
                <a:gd name="connsiteY3" fmla="*/ 121950 h 128276"/>
                <a:gd name="connsiteX4" fmla="*/ 244170 w 282735"/>
                <a:gd name="connsiteY4" fmla="*/ 128276 h 128276"/>
                <a:gd name="connsiteX5" fmla="*/ 264074 w 282735"/>
                <a:gd name="connsiteY5" fmla="*/ 108529 h 128276"/>
                <a:gd name="connsiteX6" fmla="*/ 282735 w 282735"/>
                <a:gd name="connsiteY6" fmla="*/ 1758 h 128276"/>
                <a:gd name="connsiteX7" fmla="*/ 170559 w 282735"/>
                <a:gd name="connsiteY7" fmla="*/ 0 h 128276"/>
                <a:gd name="connsiteX0" fmla="*/ 170559 w 282735"/>
                <a:gd name="connsiteY0" fmla="*/ 0 h 128276"/>
                <a:gd name="connsiteX1" fmla="*/ 168679 w 282735"/>
                <a:gd name="connsiteY1" fmla="*/ 44355 h 128276"/>
                <a:gd name="connsiteX2" fmla="*/ 29692 w 282735"/>
                <a:gd name="connsiteY2" fmla="*/ 44493 h 128276"/>
                <a:gd name="connsiteX3" fmla="*/ 0 w 282735"/>
                <a:gd name="connsiteY3" fmla="*/ 121950 h 128276"/>
                <a:gd name="connsiteX4" fmla="*/ 244170 w 282735"/>
                <a:gd name="connsiteY4" fmla="*/ 128276 h 128276"/>
                <a:gd name="connsiteX5" fmla="*/ 264074 w 282735"/>
                <a:gd name="connsiteY5" fmla="*/ 108529 h 128276"/>
                <a:gd name="connsiteX6" fmla="*/ 282735 w 282735"/>
                <a:gd name="connsiteY6" fmla="*/ 1758 h 128276"/>
                <a:gd name="connsiteX7" fmla="*/ 170559 w 282735"/>
                <a:gd name="connsiteY7" fmla="*/ 0 h 12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35" h="128276">
                  <a:moveTo>
                    <a:pt x="170559" y="0"/>
                  </a:moveTo>
                  <a:cubicBezTo>
                    <a:pt x="169932" y="14785"/>
                    <a:pt x="169306" y="29570"/>
                    <a:pt x="168679" y="44355"/>
                  </a:cubicBezTo>
                  <a:cubicBezTo>
                    <a:pt x="147585" y="46441"/>
                    <a:pt x="55325" y="41862"/>
                    <a:pt x="29692" y="44493"/>
                  </a:cubicBezTo>
                  <a:lnTo>
                    <a:pt x="0" y="121950"/>
                  </a:lnTo>
                  <a:lnTo>
                    <a:pt x="244170" y="128276"/>
                  </a:lnTo>
                  <a:lnTo>
                    <a:pt x="264074" y="108529"/>
                  </a:lnTo>
                  <a:lnTo>
                    <a:pt x="282735" y="1758"/>
                  </a:lnTo>
                  <a:cubicBezTo>
                    <a:pt x="240286" y="364"/>
                    <a:pt x="213008" y="1394"/>
                    <a:pt x="170559"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nvGrpSpPr>
            <p:cNvPr id="1242" name="グループ化 1241">
              <a:extLst>
                <a:ext uri="{FF2B5EF4-FFF2-40B4-BE49-F238E27FC236}">
                  <a16:creationId xmlns:a16="http://schemas.microsoft.com/office/drawing/2014/main" id="{63A69849-6F53-0D14-AC0C-9C8BA0964F9F}"/>
                </a:ext>
              </a:extLst>
            </p:cNvPr>
            <p:cNvGrpSpPr/>
            <p:nvPr/>
          </p:nvGrpSpPr>
          <p:grpSpPr>
            <a:xfrm>
              <a:off x="7553835" y="4212855"/>
              <a:ext cx="370552" cy="563910"/>
              <a:chOff x="1979728" y="7544976"/>
              <a:chExt cx="1197109" cy="1821775"/>
            </a:xfrm>
          </p:grpSpPr>
          <p:sp>
            <p:nvSpPr>
              <p:cNvPr id="1290" name="フリーフォーム 357">
                <a:extLst>
                  <a:ext uri="{FF2B5EF4-FFF2-40B4-BE49-F238E27FC236}">
                    <a16:creationId xmlns:a16="http://schemas.microsoft.com/office/drawing/2014/main" id="{A4D93DE3-1491-26C0-A600-E2FBBB8C7EED}"/>
                  </a:ext>
                </a:extLst>
              </p:cNvPr>
              <p:cNvSpPr/>
              <p:nvPr/>
            </p:nvSpPr>
            <p:spPr bwMode="auto">
              <a:xfrm>
                <a:off x="1979728" y="7544976"/>
                <a:ext cx="1197109" cy="1821775"/>
              </a:xfrm>
              <a:custGeom>
                <a:avLst/>
                <a:gdLst>
                  <a:gd name="connsiteX0" fmla="*/ 4762 w 607219"/>
                  <a:gd name="connsiteY0" fmla="*/ 0 h 1023938"/>
                  <a:gd name="connsiteX1" fmla="*/ 607219 w 607219"/>
                  <a:gd name="connsiteY1" fmla="*/ 21432 h 1023938"/>
                  <a:gd name="connsiteX2" fmla="*/ 590550 w 607219"/>
                  <a:gd name="connsiteY2" fmla="*/ 202407 h 1023938"/>
                  <a:gd name="connsiteX3" fmla="*/ 523875 w 607219"/>
                  <a:gd name="connsiteY3" fmla="*/ 657225 h 1023938"/>
                  <a:gd name="connsiteX4" fmla="*/ 433387 w 607219"/>
                  <a:gd name="connsiteY4" fmla="*/ 647700 h 1023938"/>
                  <a:gd name="connsiteX5" fmla="*/ 369094 w 607219"/>
                  <a:gd name="connsiteY5" fmla="*/ 1023938 h 1023938"/>
                  <a:gd name="connsiteX6" fmla="*/ 171450 w 607219"/>
                  <a:gd name="connsiteY6" fmla="*/ 1014413 h 1023938"/>
                  <a:gd name="connsiteX7" fmla="*/ 114300 w 607219"/>
                  <a:gd name="connsiteY7" fmla="*/ 914400 h 1023938"/>
                  <a:gd name="connsiteX8" fmla="*/ 42862 w 607219"/>
                  <a:gd name="connsiteY8" fmla="*/ 771525 h 1023938"/>
                  <a:gd name="connsiteX9" fmla="*/ 7144 w 607219"/>
                  <a:gd name="connsiteY9" fmla="*/ 323850 h 1023938"/>
                  <a:gd name="connsiteX10" fmla="*/ 0 w 607219"/>
                  <a:gd name="connsiteY10" fmla="*/ 214313 h 1023938"/>
                  <a:gd name="connsiteX11" fmla="*/ 4762 w 607219"/>
                  <a:gd name="connsiteY11" fmla="*/ 0 h 1023938"/>
                  <a:gd name="connsiteX0" fmla="*/ 4762 w 607219"/>
                  <a:gd name="connsiteY0" fmla="*/ 0 h 1023938"/>
                  <a:gd name="connsiteX1" fmla="*/ 607219 w 607219"/>
                  <a:gd name="connsiteY1" fmla="*/ 21432 h 1023938"/>
                  <a:gd name="connsiteX2" fmla="*/ 590550 w 607219"/>
                  <a:gd name="connsiteY2" fmla="*/ 202407 h 1023938"/>
                  <a:gd name="connsiteX3" fmla="*/ 523875 w 607219"/>
                  <a:gd name="connsiteY3" fmla="*/ 657225 h 1023938"/>
                  <a:gd name="connsiteX4" fmla="*/ 433387 w 607219"/>
                  <a:gd name="connsiteY4" fmla="*/ 647700 h 1023938"/>
                  <a:gd name="connsiteX5" fmla="*/ 369094 w 607219"/>
                  <a:gd name="connsiteY5" fmla="*/ 1023938 h 1023938"/>
                  <a:gd name="connsiteX6" fmla="*/ 117665 w 607219"/>
                  <a:gd name="connsiteY6" fmla="*/ 932070 h 1023938"/>
                  <a:gd name="connsiteX7" fmla="*/ 114300 w 607219"/>
                  <a:gd name="connsiteY7" fmla="*/ 914400 h 1023938"/>
                  <a:gd name="connsiteX8" fmla="*/ 42862 w 607219"/>
                  <a:gd name="connsiteY8" fmla="*/ 771525 h 1023938"/>
                  <a:gd name="connsiteX9" fmla="*/ 7144 w 607219"/>
                  <a:gd name="connsiteY9" fmla="*/ 323850 h 1023938"/>
                  <a:gd name="connsiteX10" fmla="*/ 0 w 607219"/>
                  <a:gd name="connsiteY10" fmla="*/ 214313 h 1023938"/>
                  <a:gd name="connsiteX11" fmla="*/ 4762 w 607219"/>
                  <a:gd name="connsiteY11" fmla="*/ 0 h 1023938"/>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433387 w 607219"/>
                  <a:gd name="connsiteY4" fmla="*/ 647700 h 938427"/>
                  <a:gd name="connsiteX5" fmla="*/ 315309 w 607219"/>
                  <a:gd name="connsiteY5" fmla="*/ 938427 h 938427"/>
                  <a:gd name="connsiteX6" fmla="*/ 117665 w 607219"/>
                  <a:gd name="connsiteY6" fmla="*/ 932070 h 938427"/>
                  <a:gd name="connsiteX7" fmla="*/ 114300 w 607219"/>
                  <a:gd name="connsiteY7" fmla="*/ 914400 h 938427"/>
                  <a:gd name="connsiteX8" fmla="*/ 42862 w 607219"/>
                  <a:gd name="connsiteY8" fmla="*/ 771525 h 938427"/>
                  <a:gd name="connsiteX9" fmla="*/ 7144 w 607219"/>
                  <a:gd name="connsiteY9" fmla="*/ 323850 h 938427"/>
                  <a:gd name="connsiteX10" fmla="*/ 0 w 607219"/>
                  <a:gd name="connsiteY10" fmla="*/ 214313 h 938427"/>
                  <a:gd name="connsiteX11" fmla="*/ 4762 w 607219"/>
                  <a:gd name="connsiteY11"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09998 w 607219"/>
                  <a:gd name="connsiteY4" fmla="*/ 682538 h 938427"/>
                  <a:gd name="connsiteX5" fmla="*/ 315309 w 607219"/>
                  <a:gd name="connsiteY5" fmla="*/ 938427 h 938427"/>
                  <a:gd name="connsiteX6" fmla="*/ 117665 w 607219"/>
                  <a:gd name="connsiteY6" fmla="*/ 932070 h 938427"/>
                  <a:gd name="connsiteX7" fmla="*/ 114300 w 607219"/>
                  <a:gd name="connsiteY7" fmla="*/ 914400 h 938427"/>
                  <a:gd name="connsiteX8" fmla="*/ 42862 w 607219"/>
                  <a:gd name="connsiteY8" fmla="*/ 771525 h 938427"/>
                  <a:gd name="connsiteX9" fmla="*/ 7144 w 607219"/>
                  <a:gd name="connsiteY9" fmla="*/ 323850 h 938427"/>
                  <a:gd name="connsiteX10" fmla="*/ 0 w 607219"/>
                  <a:gd name="connsiteY10" fmla="*/ 214313 h 938427"/>
                  <a:gd name="connsiteX11" fmla="*/ 4762 w 607219"/>
                  <a:gd name="connsiteY11"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09998 w 607219"/>
                  <a:gd name="connsiteY5" fmla="*/ 682538 h 938427"/>
                  <a:gd name="connsiteX6" fmla="*/ 315309 w 607219"/>
                  <a:gd name="connsiteY6" fmla="*/ 938427 h 938427"/>
                  <a:gd name="connsiteX7" fmla="*/ 117665 w 607219"/>
                  <a:gd name="connsiteY7" fmla="*/ 932070 h 938427"/>
                  <a:gd name="connsiteX8" fmla="*/ 114300 w 607219"/>
                  <a:gd name="connsiteY8" fmla="*/ 914400 h 938427"/>
                  <a:gd name="connsiteX9" fmla="*/ 42862 w 607219"/>
                  <a:gd name="connsiteY9" fmla="*/ 771525 h 938427"/>
                  <a:gd name="connsiteX10" fmla="*/ 7144 w 607219"/>
                  <a:gd name="connsiteY10" fmla="*/ 323850 h 938427"/>
                  <a:gd name="connsiteX11" fmla="*/ 0 w 607219"/>
                  <a:gd name="connsiteY11" fmla="*/ 214313 h 938427"/>
                  <a:gd name="connsiteX12" fmla="*/ 4762 w 607219"/>
                  <a:gd name="connsiteY12"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62733 w 607219"/>
                  <a:gd name="connsiteY5" fmla="*/ 683091 h 938427"/>
                  <a:gd name="connsiteX6" fmla="*/ 309998 w 607219"/>
                  <a:gd name="connsiteY6" fmla="*/ 682538 h 938427"/>
                  <a:gd name="connsiteX7" fmla="*/ 315309 w 607219"/>
                  <a:gd name="connsiteY7" fmla="*/ 938427 h 938427"/>
                  <a:gd name="connsiteX8" fmla="*/ 117665 w 607219"/>
                  <a:gd name="connsiteY8" fmla="*/ 932070 h 938427"/>
                  <a:gd name="connsiteX9" fmla="*/ 114300 w 607219"/>
                  <a:gd name="connsiteY9" fmla="*/ 914400 h 938427"/>
                  <a:gd name="connsiteX10" fmla="*/ 42862 w 607219"/>
                  <a:gd name="connsiteY10" fmla="*/ 771525 h 938427"/>
                  <a:gd name="connsiteX11" fmla="*/ 7144 w 607219"/>
                  <a:gd name="connsiteY11" fmla="*/ 323850 h 938427"/>
                  <a:gd name="connsiteX12" fmla="*/ 0 w 607219"/>
                  <a:gd name="connsiteY12" fmla="*/ 214313 h 938427"/>
                  <a:gd name="connsiteX13" fmla="*/ 4762 w 607219"/>
                  <a:gd name="connsiteY13"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62733 w 607219"/>
                  <a:gd name="connsiteY5" fmla="*/ 683091 h 938427"/>
                  <a:gd name="connsiteX6" fmla="*/ 319490 w 607219"/>
                  <a:gd name="connsiteY6" fmla="*/ 685705 h 938427"/>
                  <a:gd name="connsiteX7" fmla="*/ 315309 w 607219"/>
                  <a:gd name="connsiteY7" fmla="*/ 938427 h 938427"/>
                  <a:gd name="connsiteX8" fmla="*/ 117665 w 607219"/>
                  <a:gd name="connsiteY8" fmla="*/ 932070 h 938427"/>
                  <a:gd name="connsiteX9" fmla="*/ 114300 w 607219"/>
                  <a:gd name="connsiteY9" fmla="*/ 914400 h 938427"/>
                  <a:gd name="connsiteX10" fmla="*/ 42862 w 607219"/>
                  <a:gd name="connsiteY10" fmla="*/ 771525 h 938427"/>
                  <a:gd name="connsiteX11" fmla="*/ 7144 w 607219"/>
                  <a:gd name="connsiteY11" fmla="*/ 323850 h 938427"/>
                  <a:gd name="connsiteX12" fmla="*/ 0 w 607219"/>
                  <a:gd name="connsiteY12" fmla="*/ 214313 h 938427"/>
                  <a:gd name="connsiteX13" fmla="*/ 4762 w 607219"/>
                  <a:gd name="connsiteY13"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62733 w 607219"/>
                  <a:gd name="connsiteY5" fmla="*/ 683091 h 938427"/>
                  <a:gd name="connsiteX6" fmla="*/ 319490 w 607219"/>
                  <a:gd name="connsiteY6" fmla="*/ 685705 h 938427"/>
                  <a:gd name="connsiteX7" fmla="*/ 308948 w 607219"/>
                  <a:gd name="connsiteY7" fmla="*/ 809773 h 938427"/>
                  <a:gd name="connsiteX8" fmla="*/ 315309 w 607219"/>
                  <a:gd name="connsiteY8" fmla="*/ 938427 h 938427"/>
                  <a:gd name="connsiteX9" fmla="*/ 117665 w 607219"/>
                  <a:gd name="connsiteY9" fmla="*/ 932070 h 938427"/>
                  <a:gd name="connsiteX10" fmla="*/ 114300 w 607219"/>
                  <a:gd name="connsiteY10" fmla="*/ 914400 h 938427"/>
                  <a:gd name="connsiteX11" fmla="*/ 42862 w 607219"/>
                  <a:gd name="connsiteY11" fmla="*/ 771525 h 938427"/>
                  <a:gd name="connsiteX12" fmla="*/ 7144 w 607219"/>
                  <a:gd name="connsiteY12" fmla="*/ 323850 h 938427"/>
                  <a:gd name="connsiteX13" fmla="*/ 0 w 607219"/>
                  <a:gd name="connsiteY13" fmla="*/ 214313 h 938427"/>
                  <a:gd name="connsiteX14" fmla="*/ 4762 w 607219"/>
                  <a:gd name="connsiteY14" fmla="*/ 0 h 938427"/>
                  <a:gd name="connsiteX0" fmla="*/ 1712 w 607333"/>
                  <a:gd name="connsiteY0" fmla="*/ 0 h 919425"/>
                  <a:gd name="connsiteX1" fmla="*/ 607333 w 607333"/>
                  <a:gd name="connsiteY1" fmla="*/ 2430 h 919425"/>
                  <a:gd name="connsiteX2" fmla="*/ 590664 w 607333"/>
                  <a:gd name="connsiteY2" fmla="*/ 183405 h 919425"/>
                  <a:gd name="connsiteX3" fmla="*/ 523989 w 607333"/>
                  <a:gd name="connsiteY3" fmla="*/ 638223 h 919425"/>
                  <a:gd name="connsiteX4" fmla="*/ 378666 w 607333"/>
                  <a:gd name="connsiteY4" fmla="*/ 616583 h 919425"/>
                  <a:gd name="connsiteX5" fmla="*/ 362847 w 607333"/>
                  <a:gd name="connsiteY5" fmla="*/ 664089 h 919425"/>
                  <a:gd name="connsiteX6" fmla="*/ 319604 w 607333"/>
                  <a:gd name="connsiteY6" fmla="*/ 666703 h 919425"/>
                  <a:gd name="connsiteX7" fmla="*/ 309062 w 607333"/>
                  <a:gd name="connsiteY7" fmla="*/ 790771 h 919425"/>
                  <a:gd name="connsiteX8" fmla="*/ 315423 w 607333"/>
                  <a:gd name="connsiteY8" fmla="*/ 919425 h 919425"/>
                  <a:gd name="connsiteX9" fmla="*/ 117779 w 607333"/>
                  <a:gd name="connsiteY9" fmla="*/ 913068 h 919425"/>
                  <a:gd name="connsiteX10" fmla="*/ 114414 w 607333"/>
                  <a:gd name="connsiteY10" fmla="*/ 895398 h 919425"/>
                  <a:gd name="connsiteX11" fmla="*/ 42976 w 607333"/>
                  <a:gd name="connsiteY11" fmla="*/ 752523 h 919425"/>
                  <a:gd name="connsiteX12" fmla="*/ 7258 w 607333"/>
                  <a:gd name="connsiteY12" fmla="*/ 304848 h 919425"/>
                  <a:gd name="connsiteX13" fmla="*/ 114 w 607333"/>
                  <a:gd name="connsiteY13" fmla="*/ 195311 h 919425"/>
                  <a:gd name="connsiteX14" fmla="*/ 1712 w 607333"/>
                  <a:gd name="connsiteY14" fmla="*/ 0 h 919425"/>
                  <a:gd name="connsiteX0" fmla="*/ 1712 w 607333"/>
                  <a:gd name="connsiteY0" fmla="*/ 0 h 919425"/>
                  <a:gd name="connsiteX1" fmla="*/ 607333 w 607333"/>
                  <a:gd name="connsiteY1" fmla="*/ 2430 h 919425"/>
                  <a:gd name="connsiteX2" fmla="*/ 590664 w 607333"/>
                  <a:gd name="connsiteY2" fmla="*/ 183405 h 919425"/>
                  <a:gd name="connsiteX3" fmla="*/ 523989 w 607333"/>
                  <a:gd name="connsiteY3" fmla="*/ 638223 h 919425"/>
                  <a:gd name="connsiteX4" fmla="*/ 378666 w 607333"/>
                  <a:gd name="connsiteY4" fmla="*/ 616583 h 919425"/>
                  <a:gd name="connsiteX5" fmla="*/ 362847 w 607333"/>
                  <a:gd name="connsiteY5" fmla="*/ 664089 h 919425"/>
                  <a:gd name="connsiteX6" fmla="*/ 319604 w 607333"/>
                  <a:gd name="connsiteY6" fmla="*/ 666703 h 919425"/>
                  <a:gd name="connsiteX7" fmla="*/ 309062 w 607333"/>
                  <a:gd name="connsiteY7" fmla="*/ 790771 h 919425"/>
                  <a:gd name="connsiteX8" fmla="*/ 315423 w 607333"/>
                  <a:gd name="connsiteY8" fmla="*/ 919425 h 919425"/>
                  <a:gd name="connsiteX9" fmla="*/ 117779 w 607333"/>
                  <a:gd name="connsiteY9" fmla="*/ 913068 h 919425"/>
                  <a:gd name="connsiteX10" fmla="*/ 114414 w 607333"/>
                  <a:gd name="connsiteY10" fmla="*/ 895398 h 919425"/>
                  <a:gd name="connsiteX11" fmla="*/ 42976 w 607333"/>
                  <a:gd name="connsiteY11" fmla="*/ 752523 h 919425"/>
                  <a:gd name="connsiteX12" fmla="*/ 13585 w 607333"/>
                  <a:gd name="connsiteY12" fmla="*/ 456867 h 919425"/>
                  <a:gd name="connsiteX13" fmla="*/ 114 w 607333"/>
                  <a:gd name="connsiteY13" fmla="*/ 195311 h 919425"/>
                  <a:gd name="connsiteX14" fmla="*/ 1712 w 607333"/>
                  <a:gd name="connsiteY14" fmla="*/ 0 h 919425"/>
                  <a:gd name="connsiteX0" fmla="*/ 1712 w 604169"/>
                  <a:gd name="connsiteY0" fmla="*/ 737 h 920162"/>
                  <a:gd name="connsiteX1" fmla="*/ 604169 w 604169"/>
                  <a:gd name="connsiteY1" fmla="*/ 0 h 920162"/>
                  <a:gd name="connsiteX2" fmla="*/ 590664 w 604169"/>
                  <a:gd name="connsiteY2" fmla="*/ 184142 h 920162"/>
                  <a:gd name="connsiteX3" fmla="*/ 523989 w 604169"/>
                  <a:gd name="connsiteY3" fmla="*/ 638960 h 920162"/>
                  <a:gd name="connsiteX4" fmla="*/ 378666 w 604169"/>
                  <a:gd name="connsiteY4" fmla="*/ 617320 h 920162"/>
                  <a:gd name="connsiteX5" fmla="*/ 362847 w 604169"/>
                  <a:gd name="connsiteY5" fmla="*/ 664826 h 920162"/>
                  <a:gd name="connsiteX6" fmla="*/ 319604 w 604169"/>
                  <a:gd name="connsiteY6" fmla="*/ 667440 h 920162"/>
                  <a:gd name="connsiteX7" fmla="*/ 309062 w 604169"/>
                  <a:gd name="connsiteY7" fmla="*/ 791508 h 920162"/>
                  <a:gd name="connsiteX8" fmla="*/ 315423 w 604169"/>
                  <a:gd name="connsiteY8" fmla="*/ 920162 h 920162"/>
                  <a:gd name="connsiteX9" fmla="*/ 117779 w 604169"/>
                  <a:gd name="connsiteY9" fmla="*/ 913805 h 920162"/>
                  <a:gd name="connsiteX10" fmla="*/ 114414 w 604169"/>
                  <a:gd name="connsiteY10" fmla="*/ 896135 h 920162"/>
                  <a:gd name="connsiteX11" fmla="*/ 42976 w 604169"/>
                  <a:gd name="connsiteY11" fmla="*/ 753260 h 920162"/>
                  <a:gd name="connsiteX12" fmla="*/ 13585 w 604169"/>
                  <a:gd name="connsiteY12" fmla="*/ 457604 h 920162"/>
                  <a:gd name="connsiteX13" fmla="*/ 114 w 604169"/>
                  <a:gd name="connsiteY13" fmla="*/ 196048 h 920162"/>
                  <a:gd name="connsiteX14" fmla="*/ 1712 w 604169"/>
                  <a:gd name="connsiteY14" fmla="*/ 737 h 920162"/>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15423 w 601005"/>
                  <a:gd name="connsiteY8" fmla="*/ 919425 h 919425"/>
                  <a:gd name="connsiteX9" fmla="*/ 117779 w 601005"/>
                  <a:gd name="connsiteY9" fmla="*/ 913068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15423 w 601005"/>
                  <a:gd name="connsiteY8" fmla="*/ 919425 h 919425"/>
                  <a:gd name="connsiteX9" fmla="*/ 117779 w 601005"/>
                  <a:gd name="connsiteY9" fmla="*/ 913068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05931 w 601005"/>
                  <a:gd name="connsiteY8" fmla="*/ 919425 h 919425"/>
                  <a:gd name="connsiteX9" fmla="*/ 117779 w 601005"/>
                  <a:gd name="connsiteY9" fmla="*/ 913068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05931 w 601005"/>
                  <a:gd name="connsiteY8" fmla="*/ 919425 h 919425"/>
                  <a:gd name="connsiteX9" fmla="*/ 123931 w 601005"/>
                  <a:gd name="connsiteY9" fmla="*/ 918184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114414 w 601005"/>
                  <a:gd name="connsiteY10" fmla="*/ 895398 h 918184"/>
                  <a:gd name="connsiteX11" fmla="*/ 42976 w 601005"/>
                  <a:gd name="connsiteY11" fmla="*/ 752523 h 918184"/>
                  <a:gd name="connsiteX12" fmla="*/ 13585 w 601005"/>
                  <a:gd name="connsiteY12" fmla="*/ 456867 h 918184"/>
                  <a:gd name="connsiteX13" fmla="*/ 114 w 601005"/>
                  <a:gd name="connsiteY13" fmla="*/ 195311 h 918184"/>
                  <a:gd name="connsiteX14" fmla="*/ 1712 w 601005"/>
                  <a:gd name="connsiteY14"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42976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805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805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8055 w 601005"/>
                  <a:gd name="connsiteY10" fmla="*/ 757639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682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1751 h 918184"/>
                  <a:gd name="connsiteX9" fmla="*/ 123931 w 601005"/>
                  <a:gd name="connsiteY9" fmla="*/ 918184 h 918184"/>
                  <a:gd name="connsiteX10" fmla="*/ 3682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4347"/>
                  <a:gd name="connsiteX1" fmla="*/ 601005 w 601005"/>
                  <a:gd name="connsiteY1" fmla="*/ 8764 h 914347"/>
                  <a:gd name="connsiteX2" fmla="*/ 590664 w 601005"/>
                  <a:gd name="connsiteY2" fmla="*/ 183405 h 914347"/>
                  <a:gd name="connsiteX3" fmla="*/ 523989 w 601005"/>
                  <a:gd name="connsiteY3" fmla="*/ 638223 h 914347"/>
                  <a:gd name="connsiteX4" fmla="*/ 378666 w 601005"/>
                  <a:gd name="connsiteY4" fmla="*/ 616583 h 914347"/>
                  <a:gd name="connsiteX5" fmla="*/ 362847 w 601005"/>
                  <a:gd name="connsiteY5" fmla="*/ 664089 h 914347"/>
                  <a:gd name="connsiteX6" fmla="*/ 319604 w 601005"/>
                  <a:gd name="connsiteY6" fmla="*/ 666703 h 914347"/>
                  <a:gd name="connsiteX7" fmla="*/ 309062 w 601005"/>
                  <a:gd name="connsiteY7" fmla="*/ 790771 h 914347"/>
                  <a:gd name="connsiteX8" fmla="*/ 305931 w 601005"/>
                  <a:gd name="connsiteY8" fmla="*/ 911751 h 914347"/>
                  <a:gd name="connsiteX9" fmla="*/ 121470 w 601005"/>
                  <a:gd name="connsiteY9" fmla="*/ 914347 h 914347"/>
                  <a:gd name="connsiteX10" fmla="*/ 36825 w 601005"/>
                  <a:gd name="connsiteY10" fmla="*/ 752523 h 914347"/>
                  <a:gd name="connsiteX11" fmla="*/ 13585 w 601005"/>
                  <a:gd name="connsiteY11" fmla="*/ 456867 h 914347"/>
                  <a:gd name="connsiteX12" fmla="*/ 114 w 601005"/>
                  <a:gd name="connsiteY12" fmla="*/ 195311 h 914347"/>
                  <a:gd name="connsiteX13" fmla="*/ 1712 w 601005"/>
                  <a:gd name="connsiteY13" fmla="*/ 0 h 914347"/>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9604 w 601005"/>
                  <a:gd name="connsiteY6" fmla="*/ 666703 h 919463"/>
                  <a:gd name="connsiteX7" fmla="*/ 309062 w 601005"/>
                  <a:gd name="connsiteY7" fmla="*/ 790771 h 919463"/>
                  <a:gd name="connsiteX8" fmla="*/ 305931 w 601005"/>
                  <a:gd name="connsiteY8" fmla="*/ 911751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9604 w 601005"/>
                  <a:gd name="connsiteY6" fmla="*/ 666703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9604 w 601005"/>
                  <a:gd name="connsiteY6" fmla="*/ 666703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5307 w 601005"/>
                  <a:gd name="connsiteY5" fmla="*/ 670484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82357 w 601005"/>
                  <a:gd name="connsiteY4" fmla="*/ 615304 h 919463"/>
                  <a:gd name="connsiteX5" fmla="*/ 365307 w 601005"/>
                  <a:gd name="connsiteY5" fmla="*/ 670484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2758 w 601005"/>
                  <a:gd name="connsiteY3" fmla="*/ 640781 h 919463"/>
                  <a:gd name="connsiteX4" fmla="*/ 382357 w 601005"/>
                  <a:gd name="connsiteY4" fmla="*/ 615304 h 919463"/>
                  <a:gd name="connsiteX5" fmla="*/ 365307 w 601005"/>
                  <a:gd name="connsiteY5" fmla="*/ 670484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596083"/>
                  <a:gd name="connsiteY0" fmla="*/ 0 h 919463"/>
                  <a:gd name="connsiteX1" fmla="*/ 596083 w 596083"/>
                  <a:gd name="connsiteY1" fmla="*/ 11322 h 919463"/>
                  <a:gd name="connsiteX2" fmla="*/ 590664 w 596083"/>
                  <a:gd name="connsiteY2" fmla="*/ 183405 h 919463"/>
                  <a:gd name="connsiteX3" fmla="*/ 522758 w 596083"/>
                  <a:gd name="connsiteY3" fmla="*/ 640781 h 919463"/>
                  <a:gd name="connsiteX4" fmla="*/ 382357 w 596083"/>
                  <a:gd name="connsiteY4" fmla="*/ 615304 h 919463"/>
                  <a:gd name="connsiteX5" fmla="*/ 365307 w 596083"/>
                  <a:gd name="connsiteY5" fmla="*/ 670484 h 919463"/>
                  <a:gd name="connsiteX6" fmla="*/ 315913 w 596083"/>
                  <a:gd name="connsiteY6" fmla="*/ 664145 h 919463"/>
                  <a:gd name="connsiteX7" fmla="*/ 309062 w 596083"/>
                  <a:gd name="connsiteY7" fmla="*/ 790771 h 919463"/>
                  <a:gd name="connsiteX8" fmla="*/ 307162 w 596083"/>
                  <a:gd name="connsiteY8" fmla="*/ 915588 h 919463"/>
                  <a:gd name="connsiteX9" fmla="*/ 122700 w 596083"/>
                  <a:gd name="connsiteY9" fmla="*/ 919463 h 919463"/>
                  <a:gd name="connsiteX10" fmla="*/ 36825 w 596083"/>
                  <a:gd name="connsiteY10" fmla="*/ 752523 h 919463"/>
                  <a:gd name="connsiteX11" fmla="*/ 13585 w 596083"/>
                  <a:gd name="connsiteY11" fmla="*/ 456867 h 919463"/>
                  <a:gd name="connsiteX12" fmla="*/ 114 w 596083"/>
                  <a:gd name="connsiteY12" fmla="*/ 195311 h 919463"/>
                  <a:gd name="connsiteX13" fmla="*/ 1712 w 596083"/>
                  <a:gd name="connsiteY13" fmla="*/ 0 h 919463"/>
                  <a:gd name="connsiteX0" fmla="*/ 1712 w 596083"/>
                  <a:gd name="connsiteY0" fmla="*/ 0 h 919463"/>
                  <a:gd name="connsiteX1" fmla="*/ 596083 w 596083"/>
                  <a:gd name="connsiteY1" fmla="*/ 11322 h 919463"/>
                  <a:gd name="connsiteX2" fmla="*/ 591894 w 596083"/>
                  <a:gd name="connsiteY2" fmla="*/ 168057 h 919463"/>
                  <a:gd name="connsiteX3" fmla="*/ 522758 w 596083"/>
                  <a:gd name="connsiteY3" fmla="*/ 640781 h 919463"/>
                  <a:gd name="connsiteX4" fmla="*/ 382357 w 596083"/>
                  <a:gd name="connsiteY4" fmla="*/ 615304 h 919463"/>
                  <a:gd name="connsiteX5" fmla="*/ 365307 w 596083"/>
                  <a:gd name="connsiteY5" fmla="*/ 670484 h 919463"/>
                  <a:gd name="connsiteX6" fmla="*/ 315913 w 596083"/>
                  <a:gd name="connsiteY6" fmla="*/ 664145 h 919463"/>
                  <a:gd name="connsiteX7" fmla="*/ 309062 w 596083"/>
                  <a:gd name="connsiteY7" fmla="*/ 790771 h 919463"/>
                  <a:gd name="connsiteX8" fmla="*/ 307162 w 596083"/>
                  <a:gd name="connsiteY8" fmla="*/ 915588 h 919463"/>
                  <a:gd name="connsiteX9" fmla="*/ 122700 w 596083"/>
                  <a:gd name="connsiteY9" fmla="*/ 919463 h 919463"/>
                  <a:gd name="connsiteX10" fmla="*/ 36825 w 596083"/>
                  <a:gd name="connsiteY10" fmla="*/ 752523 h 919463"/>
                  <a:gd name="connsiteX11" fmla="*/ 13585 w 596083"/>
                  <a:gd name="connsiteY11" fmla="*/ 456867 h 919463"/>
                  <a:gd name="connsiteX12" fmla="*/ 114 w 596083"/>
                  <a:gd name="connsiteY12" fmla="*/ 195311 h 919463"/>
                  <a:gd name="connsiteX13" fmla="*/ 1712 w 596083"/>
                  <a:gd name="connsiteY13" fmla="*/ 0 h 919463"/>
                  <a:gd name="connsiteX0" fmla="*/ 1712 w 596083"/>
                  <a:gd name="connsiteY0" fmla="*/ 0 h 961582"/>
                  <a:gd name="connsiteX1" fmla="*/ 596083 w 596083"/>
                  <a:gd name="connsiteY1" fmla="*/ 11322 h 961582"/>
                  <a:gd name="connsiteX2" fmla="*/ 591894 w 596083"/>
                  <a:gd name="connsiteY2" fmla="*/ 168057 h 961582"/>
                  <a:gd name="connsiteX3" fmla="*/ 522758 w 596083"/>
                  <a:gd name="connsiteY3" fmla="*/ 640781 h 961582"/>
                  <a:gd name="connsiteX4" fmla="*/ 382357 w 596083"/>
                  <a:gd name="connsiteY4" fmla="*/ 615304 h 961582"/>
                  <a:gd name="connsiteX5" fmla="*/ 365307 w 596083"/>
                  <a:gd name="connsiteY5" fmla="*/ 670484 h 961582"/>
                  <a:gd name="connsiteX6" fmla="*/ 315913 w 596083"/>
                  <a:gd name="connsiteY6" fmla="*/ 664145 h 961582"/>
                  <a:gd name="connsiteX7" fmla="*/ 309062 w 596083"/>
                  <a:gd name="connsiteY7" fmla="*/ 790771 h 961582"/>
                  <a:gd name="connsiteX8" fmla="*/ 307162 w 596083"/>
                  <a:gd name="connsiteY8" fmla="*/ 915588 h 961582"/>
                  <a:gd name="connsiteX9" fmla="*/ 123925 w 596083"/>
                  <a:gd name="connsiteY9" fmla="*/ 961582 h 961582"/>
                  <a:gd name="connsiteX10" fmla="*/ 36825 w 596083"/>
                  <a:gd name="connsiteY10" fmla="*/ 752523 h 961582"/>
                  <a:gd name="connsiteX11" fmla="*/ 13585 w 596083"/>
                  <a:gd name="connsiteY11" fmla="*/ 456867 h 961582"/>
                  <a:gd name="connsiteX12" fmla="*/ 114 w 596083"/>
                  <a:gd name="connsiteY12" fmla="*/ 195311 h 961582"/>
                  <a:gd name="connsiteX13" fmla="*/ 1712 w 596083"/>
                  <a:gd name="connsiteY13" fmla="*/ 0 h 961582"/>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07162 w 596083"/>
                  <a:gd name="connsiteY8" fmla="*/ 915588 h 921870"/>
                  <a:gd name="connsiteX9" fmla="*/ 132498 w 596083"/>
                  <a:gd name="connsiteY9" fmla="*/ 921870 h 921870"/>
                  <a:gd name="connsiteX10" fmla="*/ 36825 w 596083"/>
                  <a:gd name="connsiteY10" fmla="*/ 752523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07162 w 596083"/>
                  <a:gd name="connsiteY8" fmla="*/ 915588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446776 w 596083"/>
                  <a:gd name="connsiteY8" fmla="*/ 911978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80003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9705 w 596083"/>
                  <a:gd name="connsiteY4" fmla="*/ 614101 h 921870"/>
                  <a:gd name="connsiteX5" fmla="*/ 380003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33780 w 596083"/>
                  <a:gd name="connsiteY3" fmla="*/ 639577 h 921870"/>
                  <a:gd name="connsiteX4" fmla="*/ 389705 w 596083"/>
                  <a:gd name="connsiteY4" fmla="*/ 614101 h 921870"/>
                  <a:gd name="connsiteX5" fmla="*/ 380003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33780 w 596083"/>
                  <a:gd name="connsiteY3" fmla="*/ 639577 h 921870"/>
                  <a:gd name="connsiteX4" fmla="*/ 389705 w 596083"/>
                  <a:gd name="connsiteY4" fmla="*/ 614101 h 921870"/>
                  <a:gd name="connsiteX5" fmla="*/ 380003 w 596083"/>
                  <a:gd name="connsiteY5" fmla="*/ 670484 h 921870"/>
                  <a:gd name="connsiteX6" fmla="*/ 325710 w 596083"/>
                  <a:gd name="connsiteY6" fmla="*/ 664145 h 921870"/>
                  <a:gd name="connsiteX7" fmla="*/ 323759 w 596083"/>
                  <a:gd name="connsiteY7" fmla="*/ 778737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33780 w 596083"/>
                  <a:gd name="connsiteY3" fmla="*/ 639577 h 921870"/>
                  <a:gd name="connsiteX4" fmla="*/ 389705 w 596083"/>
                  <a:gd name="connsiteY4" fmla="*/ 614101 h 921870"/>
                  <a:gd name="connsiteX5" fmla="*/ 380003 w 596083"/>
                  <a:gd name="connsiteY5" fmla="*/ 670484 h 921870"/>
                  <a:gd name="connsiteX6" fmla="*/ 329384 w 596083"/>
                  <a:gd name="connsiteY6" fmla="*/ 664145 h 921870"/>
                  <a:gd name="connsiteX7" fmla="*/ 323759 w 596083"/>
                  <a:gd name="connsiteY7" fmla="*/ 778737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615678"/>
                  <a:gd name="connsiteY0" fmla="*/ 0 h 921870"/>
                  <a:gd name="connsiteX1" fmla="*/ 615678 w 615678"/>
                  <a:gd name="connsiteY1" fmla="*/ 11322 h 921870"/>
                  <a:gd name="connsiteX2" fmla="*/ 591894 w 615678"/>
                  <a:gd name="connsiteY2" fmla="*/ 168057 h 921870"/>
                  <a:gd name="connsiteX3" fmla="*/ 533780 w 615678"/>
                  <a:gd name="connsiteY3" fmla="*/ 639577 h 921870"/>
                  <a:gd name="connsiteX4" fmla="*/ 389705 w 615678"/>
                  <a:gd name="connsiteY4" fmla="*/ 614101 h 921870"/>
                  <a:gd name="connsiteX5" fmla="*/ 380003 w 615678"/>
                  <a:gd name="connsiteY5" fmla="*/ 670484 h 921870"/>
                  <a:gd name="connsiteX6" fmla="*/ 329384 w 615678"/>
                  <a:gd name="connsiteY6" fmla="*/ 664145 h 921870"/>
                  <a:gd name="connsiteX7" fmla="*/ 323759 w 615678"/>
                  <a:gd name="connsiteY7" fmla="*/ 778737 h 921870"/>
                  <a:gd name="connsiteX8" fmla="*/ 329206 w 615678"/>
                  <a:gd name="connsiteY8" fmla="*/ 913181 h 921870"/>
                  <a:gd name="connsiteX9" fmla="*/ 132498 w 615678"/>
                  <a:gd name="connsiteY9" fmla="*/ 921870 h 921870"/>
                  <a:gd name="connsiteX10" fmla="*/ 50297 w 615678"/>
                  <a:gd name="connsiteY10" fmla="*/ 757337 h 921870"/>
                  <a:gd name="connsiteX11" fmla="*/ 13585 w 615678"/>
                  <a:gd name="connsiteY11" fmla="*/ 456867 h 921870"/>
                  <a:gd name="connsiteX12" fmla="*/ 114 w 615678"/>
                  <a:gd name="connsiteY12" fmla="*/ 195311 h 921870"/>
                  <a:gd name="connsiteX13" fmla="*/ 1712 w 615678"/>
                  <a:gd name="connsiteY13" fmla="*/ 0 h 921870"/>
                  <a:gd name="connsiteX0" fmla="*/ 1712 w 615678"/>
                  <a:gd name="connsiteY0" fmla="*/ 0 h 921870"/>
                  <a:gd name="connsiteX1" fmla="*/ 615678 w 615678"/>
                  <a:gd name="connsiteY1" fmla="*/ 11322 h 921870"/>
                  <a:gd name="connsiteX2" fmla="*/ 598017 w 615678"/>
                  <a:gd name="connsiteY2" fmla="*/ 170464 h 921870"/>
                  <a:gd name="connsiteX3" fmla="*/ 533780 w 615678"/>
                  <a:gd name="connsiteY3" fmla="*/ 639577 h 921870"/>
                  <a:gd name="connsiteX4" fmla="*/ 389705 w 615678"/>
                  <a:gd name="connsiteY4" fmla="*/ 614101 h 921870"/>
                  <a:gd name="connsiteX5" fmla="*/ 380003 w 615678"/>
                  <a:gd name="connsiteY5" fmla="*/ 670484 h 921870"/>
                  <a:gd name="connsiteX6" fmla="*/ 329384 w 615678"/>
                  <a:gd name="connsiteY6" fmla="*/ 664145 h 921870"/>
                  <a:gd name="connsiteX7" fmla="*/ 323759 w 615678"/>
                  <a:gd name="connsiteY7" fmla="*/ 778737 h 921870"/>
                  <a:gd name="connsiteX8" fmla="*/ 329206 w 615678"/>
                  <a:gd name="connsiteY8" fmla="*/ 913181 h 921870"/>
                  <a:gd name="connsiteX9" fmla="*/ 132498 w 615678"/>
                  <a:gd name="connsiteY9" fmla="*/ 921870 h 921870"/>
                  <a:gd name="connsiteX10" fmla="*/ 50297 w 615678"/>
                  <a:gd name="connsiteY10" fmla="*/ 757337 h 921870"/>
                  <a:gd name="connsiteX11" fmla="*/ 13585 w 615678"/>
                  <a:gd name="connsiteY11" fmla="*/ 456867 h 921870"/>
                  <a:gd name="connsiteX12" fmla="*/ 114 w 615678"/>
                  <a:gd name="connsiteY12" fmla="*/ 195311 h 921870"/>
                  <a:gd name="connsiteX13" fmla="*/ 1712 w 615678"/>
                  <a:gd name="connsiteY13" fmla="*/ 0 h 921870"/>
                  <a:gd name="connsiteX0" fmla="*/ 1712 w 615678"/>
                  <a:gd name="connsiteY0" fmla="*/ 0 h 921870"/>
                  <a:gd name="connsiteX1" fmla="*/ 615678 w 615678"/>
                  <a:gd name="connsiteY1" fmla="*/ 11322 h 921870"/>
                  <a:gd name="connsiteX2" fmla="*/ 598017 w 615678"/>
                  <a:gd name="connsiteY2" fmla="*/ 170464 h 921870"/>
                  <a:gd name="connsiteX3" fmla="*/ 564289 w 615678"/>
                  <a:gd name="connsiteY3" fmla="*/ 464750 h 921870"/>
                  <a:gd name="connsiteX4" fmla="*/ 533780 w 615678"/>
                  <a:gd name="connsiteY4" fmla="*/ 639577 h 921870"/>
                  <a:gd name="connsiteX5" fmla="*/ 389705 w 615678"/>
                  <a:gd name="connsiteY5" fmla="*/ 614101 h 921870"/>
                  <a:gd name="connsiteX6" fmla="*/ 380003 w 615678"/>
                  <a:gd name="connsiteY6" fmla="*/ 670484 h 921870"/>
                  <a:gd name="connsiteX7" fmla="*/ 329384 w 615678"/>
                  <a:gd name="connsiteY7" fmla="*/ 664145 h 921870"/>
                  <a:gd name="connsiteX8" fmla="*/ 323759 w 615678"/>
                  <a:gd name="connsiteY8" fmla="*/ 778737 h 921870"/>
                  <a:gd name="connsiteX9" fmla="*/ 329206 w 615678"/>
                  <a:gd name="connsiteY9" fmla="*/ 913181 h 921870"/>
                  <a:gd name="connsiteX10" fmla="*/ 132498 w 615678"/>
                  <a:gd name="connsiteY10" fmla="*/ 921870 h 921870"/>
                  <a:gd name="connsiteX11" fmla="*/ 50297 w 615678"/>
                  <a:gd name="connsiteY11" fmla="*/ 757337 h 921870"/>
                  <a:gd name="connsiteX12" fmla="*/ 13585 w 615678"/>
                  <a:gd name="connsiteY12" fmla="*/ 456867 h 921870"/>
                  <a:gd name="connsiteX13" fmla="*/ 114 w 615678"/>
                  <a:gd name="connsiteY13" fmla="*/ 195311 h 921870"/>
                  <a:gd name="connsiteX14" fmla="*/ 1712 w 615678"/>
                  <a:gd name="connsiteY14" fmla="*/ 0 h 921870"/>
                  <a:gd name="connsiteX0" fmla="*/ 1712 w 615678"/>
                  <a:gd name="connsiteY0" fmla="*/ 0 h 921870"/>
                  <a:gd name="connsiteX1" fmla="*/ 615678 w 615678"/>
                  <a:gd name="connsiteY1" fmla="*/ 11322 h 921870"/>
                  <a:gd name="connsiteX2" fmla="*/ 598017 w 615678"/>
                  <a:gd name="connsiteY2" fmla="*/ 170464 h 921870"/>
                  <a:gd name="connsiteX3" fmla="*/ 565514 w 615678"/>
                  <a:gd name="connsiteY3" fmla="*/ 470767 h 921870"/>
                  <a:gd name="connsiteX4" fmla="*/ 533780 w 615678"/>
                  <a:gd name="connsiteY4" fmla="*/ 639577 h 921870"/>
                  <a:gd name="connsiteX5" fmla="*/ 389705 w 615678"/>
                  <a:gd name="connsiteY5" fmla="*/ 614101 h 921870"/>
                  <a:gd name="connsiteX6" fmla="*/ 380003 w 615678"/>
                  <a:gd name="connsiteY6" fmla="*/ 670484 h 921870"/>
                  <a:gd name="connsiteX7" fmla="*/ 329384 w 615678"/>
                  <a:gd name="connsiteY7" fmla="*/ 664145 h 921870"/>
                  <a:gd name="connsiteX8" fmla="*/ 323759 w 615678"/>
                  <a:gd name="connsiteY8" fmla="*/ 778737 h 921870"/>
                  <a:gd name="connsiteX9" fmla="*/ 329206 w 615678"/>
                  <a:gd name="connsiteY9" fmla="*/ 913181 h 921870"/>
                  <a:gd name="connsiteX10" fmla="*/ 132498 w 615678"/>
                  <a:gd name="connsiteY10" fmla="*/ 921870 h 921870"/>
                  <a:gd name="connsiteX11" fmla="*/ 50297 w 615678"/>
                  <a:gd name="connsiteY11" fmla="*/ 757337 h 921870"/>
                  <a:gd name="connsiteX12" fmla="*/ 13585 w 615678"/>
                  <a:gd name="connsiteY12" fmla="*/ 456867 h 921870"/>
                  <a:gd name="connsiteX13" fmla="*/ 114 w 615678"/>
                  <a:gd name="connsiteY13" fmla="*/ 195311 h 921870"/>
                  <a:gd name="connsiteX14" fmla="*/ 1712 w 615678"/>
                  <a:gd name="connsiteY14" fmla="*/ 0 h 921870"/>
                  <a:gd name="connsiteX0" fmla="*/ 1712 w 615678"/>
                  <a:gd name="connsiteY0" fmla="*/ 0 h 921870"/>
                  <a:gd name="connsiteX1" fmla="*/ 615678 w 615678"/>
                  <a:gd name="connsiteY1" fmla="*/ 11322 h 921870"/>
                  <a:gd name="connsiteX2" fmla="*/ 598017 w 615678"/>
                  <a:gd name="connsiteY2" fmla="*/ 170464 h 921870"/>
                  <a:gd name="connsiteX3" fmla="*/ 565514 w 615678"/>
                  <a:gd name="connsiteY3" fmla="*/ 470767 h 921870"/>
                  <a:gd name="connsiteX4" fmla="*/ 533780 w 615678"/>
                  <a:gd name="connsiteY4" fmla="*/ 639577 h 921870"/>
                  <a:gd name="connsiteX5" fmla="*/ 389705 w 615678"/>
                  <a:gd name="connsiteY5" fmla="*/ 610491 h 921870"/>
                  <a:gd name="connsiteX6" fmla="*/ 380003 w 615678"/>
                  <a:gd name="connsiteY6" fmla="*/ 670484 h 921870"/>
                  <a:gd name="connsiteX7" fmla="*/ 329384 w 615678"/>
                  <a:gd name="connsiteY7" fmla="*/ 664145 h 921870"/>
                  <a:gd name="connsiteX8" fmla="*/ 323759 w 615678"/>
                  <a:gd name="connsiteY8" fmla="*/ 778737 h 921870"/>
                  <a:gd name="connsiteX9" fmla="*/ 329206 w 615678"/>
                  <a:gd name="connsiteY9" fmla="*/ 913181 h 921870"/>
                  <a:gd name="connsiteX10" fmla="*/ 132498 w 615678"/>
                  <a:gd name="connsiteY10" fmla="*/ 921870 h 921870"/>
                  <a:gd name="connsiteX11" fmla="*/ 50297 w 615678"/>
                  <a:gd name="connsiteY11" fmla="*/ 757337 h 921870"/>
                  <a:gd name="connsiteX12" fmla="*/ 13585 w 615678"/>
                  <a:gd name="connsiteY12" fmla="*/ 456867 h 921870"/>
                  <a:gd name="connsiteX13" fmla="*/ 114 w 615678"/>
                  <a:gd name="connsiteY13" fmla="*/ 195311 h 921870"/>
                  <a:gd name="connsiteX14" fmla="*/ 1712 w 615678"/>
                  <a:gd name="connsiteY14" fmla="*/ 0 h 921870"/>
                  <a:gd name="connsiteX0" fmla="*/ 1712 w 615678"/>
                  <a:gd name="connsiteY0" fmla="*/ 0 h 920667"/>
                  <a:gd name="connsiteX1" fmla="*/ 615678 w 615678"/>
                  <a:gd name="connsiteY1" fmla="*/ 10119 h 920667"/>
                  <a:gd name="connsiteX2" fmla="*/ 598017 w 615678"/>
                  <a:gd name="connsiteY2" fmla="*/ 169261 h 920667"/>
                  <a:gd name="connsiteX3" fmla="*/ 565514 w 615678"/>
                  <a:gd name="connsiteY3" fmla="*/ 469564 h 920667"/>
                  <a:gd name="connsiteX4" fmla="*/ 533780 w 615678"/>
                  <a:gd name="connsiteY4" fmla="*/ 638374 h 920667"/>
                  <a:gd name="connsiteX5" fmla="*/ 389705 w 615678"/>
                  <a:gd name="connsiteY5" fmla="*/ 609288 h 920667"/>
                  <a:gd name="connsiteX6" fmla="*/ 380003 w 615678"/>
                  <a:gd name="connsiteY6" fmla="*/ 669281 h 920667"/>
                  <a:gd name="connsiteX7" fmla="*/ 329384 w 615678"/>
                  <a:gd name="connsiteY7" fmla="*/ 662942 h 920667"/>
                  <a:gd name="connsiteX8" fmla="*/ 323759 w 615678"/>
                  <a:gd name="connsiteY8" fmla="*/ 777534 h 920667"/>
                  <a:gd name="connsiteX9" fmla="*/ 329206 w 615678"/>
                  <a:gd name="connsiteY9" fmla="*/ 911978 h 920667"/>
                  <a:gd name="connsiteX10" fmla="*/ 132498 w 615678"/>
                  <a:gd name="connsiteY10" fmla="*/ 920667 h 920667"/>
                  <a:gd name="connsiteX11" fmla="*/ 50297 w 615678"/>
                  <a:gd name="connsiteY11" fmla="*/ 756134 h 920667"/>
                  <a:gd name="connsiteX12" fmla="*/ 13585 w 615678"/>
                  <a:gd name="connsiteY12" fmla="*/ 455664 h 920667"/>
                  <a:gd name="connsiteX13" fmla="*/ 114 w 615678"/>
                  <a:gd name="connsiteY13" fmla="*/ 194108 h 920667"/>
                  <a:gd name="connsiteX14" fmla="*/ 1712 w 615678"/>
                  <a:gd name="connsiteY14" fmla="*/ 0 h 92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678" h="920667">
                    <a:moveTo>
                      <a:pt x="1712" y="0"/>
                    </a:moveTo>
                    <a:lnTo>
                      <a:pt x="615678" y="10119"/>
                    </a:lnTo>
                    <a:lnTo>
                      <a:pt x="598017" y="169261"/>
                    </a:lnTo>
                    <a:cubicBezTo>
                      <a:pt x="584325" y="263345"/>
                      <a:pt x="579206" y="375480"/>
                      <a:pt x="565514" y="469564"/>
                    </a:cubicBezTo>
                    <a:lnTo>
                      <a:pt x="533780" y="638374"/>
                    </a:lnTo>
                    <a:lnTo>
                      <a:pt x="389705" y="609288"/>
                    </a:lnTo>
                    <a:cubicBezTo>
                      <a:pt x="388920" y="627681"/>
                      <a:pt x="380788" y="650888"/>
                      <a:pt x="380003" y="669281"/>
                    </a:cubicBezTo>
                    <a:lnTo>
                      <a:pt x="329384" y="662942"/>
                    </a:lnTo>
                    <a:cubicBezTo>
                      <a:pt x="328734" y="701139"/>
                      <a:pt x="324409" y="739337"/>
                      <a:pt x="323759" y="777534"/>
                    </a:cubicBezTo>
                    <a:lnTo>
                      <a:pt x="329206" y="911978"/>
                    </a:lnTo>
                    <a:lnTo>
                      <a:pt x="132498" y="920667"/>
                    </a:lnTo>
                    <a:lnTo>
                      <a:pt x="50297" y="756134"/>
                    </a:lnTo>
                    <a:lnTo>
                      <a:pt x="13585" y="455664"/>
                    </a:lnTo>
                    <a:lnTo>
                      <a:pt x="114" y="194108"/>
                    </a:lnTo>
                    <a:cubicBezTo>
                      <a:pt x="908" y="122670"/>
                      <a:pt x="-1463" y="71438"/>
                      <a:pt x="171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91" name="フリーフォーム 359">
                <a:extLst>
                  <a:ext uri="{FF2B5EF4-FFF2-40B4-BE49-F238E27FC236}">
                    <a16:creationId xmlns:a16="http://schemas.microsoft.com/office/drawing/2014/main" id="{2134C30C-1842-3E6E-B3E8-EACFA3151F65}"/>
                  </a:ext>
                </a:extLst>
              </p:cNvPr>
              <p:cNvSpPr/>
              <p:nvPr/>
            </p:nvSpPr>
            <p:spPr>
              <a:xfrm>
                <a:off x="2387525" y="7551602"/>
                <a:ext cx="771857" cy="1316207"/>
              </a:xfrm>
              <a:custGeom>
                <a:avLst/>
                <a:gdLst>
                  <a:gd name="connsiteX0" fmla="*/ 0 w 581025"/>
                  <a:gd name="connsiteY0" fmla="*/ 0 h 995362"/>
                  <a:gd name="connsiteX1" fmla="*/ 0 w 581025"/>
                  <a:gd name="connsiteY1" fmla="*/ 642937 h 995362"/>
                  <a:gd name="connsiteX2" fmla="*/ 114300 w 581025"/>
                  <a:gd name="connsiteY2" fmla="*/ 647700 h 995362"/>
                  <a:gd name="connsiteX3" fmla="*/ 109537 w 581025"/>
                  <a:gd name="connsiteY3" fmla="*/ 833437 h 995362"/>
                  <a:gd name="connsiteX4" fmla="*/ 161925 w 581025"/>
                  <a:gd name="connsiteY4" fmla="*/ 881062 h 995362"/>
                  <a:gd name="connsiteX5" fmla="*/ 157162 w 581025"/>
                  <a:gd name="connsiteY5" fmla="*/ 990600 h 995362"/>
                  <a:gd name="connsiteX6" fmla="*/ 233362 w 581025"/>
                  <a:gd name="connsiteY6" fmla="*/ 995362 h 995362"/>
                  <a:gd name="connsiteX7" fmla="*/ 257175 w 581025"/>
                  <a:gd name="connsiteY7" fmla="*/ 914400 h 995362"/>
                  <a:gd name="connsiteX8" fmla="*/ 471487 w 581025"/>
                  <a:gd name="connsiteY8" fmla="*/ 957262 h 995362"/>
                  <a:gd name="connsiteX9" fmla="*/ 576262 w 581025"/>
                  <a:gd name="connsiteY9" fmla="*/ 238125 h 995362"/>
                  <a:gd name="connsiteX10" fmla="*/ 581025 w 581025"/>
                  <a:gd name="connsiteY10" fmla="*/ 0 h 995362"/>
                  <a:gd name="connsiteX11" fmla="*/ 0 w 581025"/>
                  <a:gd name="connsiteY11" fmla="*/ 0 h 995362"/>
                  <a:gd name="connsiteX0" fmla="*/ 0 w 581025"/>
                  <a:gd name="connsiteY0" fmla="*/ 0 h 995362"/>
                  <a:gd name="connsiteX1" fmla="*/ 0 w 581025"/>
                  <a:gd name="connsiteY1" fmla="*/ 642937 h 995362"/>
                  <a:gd name="connsiteX2" fmla="*/ 114300 w 581025"/>
                  <a:gd name="connsiteY2" fmla="*/ 647700 h 995362"/>
                  <a:gd name="connsiteX3" fmla="*/ 109537 w 581025"/>
                  <a:gd name="connsiteY3" fmla="*/ 833437 h 995362"/>
                  <a:gd name="connsiteX4" fmla="*/ 161925 w 581025"/>
                  <a:gd name="connsiteY4" fmla="*/ 881062 h 995362"/>
                  <a:gd name="connsiteX5" fmla="*/ 157162 w 581025"/>
                  <a:gd name="connsiteY5" fmla="*/ 990600 h 995362"/>
                  <a:gd name="connsiteX6" fmla="*/ 233362 w 581025"/>
                  <a:gd name="connsiteY6" fmla="*/ 995362 h 995362"/>
                  <a:gd name="connsiteX7" fmla="*/ 257175 w 581025"/>
                  <a:gd name="connsiteY7" fmla="*/ 914400 h 995362"/>
                  <a:gd name="connsiteX8" fmla="*/ 471487 w 581025"/>
                  <a:gd name="connsiteY8" fmla="*/ 957262 h 995362"/>
                  <a:gd name="connsiteX9" fmla="*/ 576262 w 581025"/>
                  <a:gd name="connsiteY9" fmla="*/ 238125 h 995362"/>
                  <a:gd name="connsiteX10" fmla="*/ 581025 w 581025"/>
                  <a:gd name="connsiteY10" fmla="*/ 0 h 995362"/>
                  <a:gd name="connsiteX11" fmla="*/ 206577 w 581025"/>
                  <a:gd name="connsiteY11" fmla="*/ 138738 h 995362"/>
                  <a:gd name="connsiteX12" fmla="*/ 0 w 581025"/>
                  <a:gd name="connsiteY12" fmla="*/ 0 h 995362"/>
                  <a:gd name="connsiteX0" fmla="*/ 0 w 581025"/>
                  <a:gd name="connsiteY0" fmla="*/ 2436 h 997798"/>
                  <a:gd name="connsiteX1" fmla="*/ 0 w 581025"/>
                  <a:gd name="connsiteY1" fmla="*/ 645373 h 997798"/>
                  <a:gd name="connsiteX2" fmla="*/ 114300 w 581025"/>
                  <a:gd name="connsiteY2" fmla="*/ 650136 h 997798"/>
                  <a:gd name="connsiteX3" fmla="*/ 109537 w 581025"/>
                  <a:gd name="connsiteY3" fmla="*/ 835873 h 997798"/>
                  <a:gd name="connsiteX4" fmla="*/ 161925 w 581025"/>
                  <a:gd name="connsiteY4" fmla="*/ 883498 h 997798"/>
                  <a:gd name="connsiteX5" fmla="*/ 157162 w 581025"/>
                  <a:gd name="connsiteY5" fmla="*/ 993036 h 997798"/>
                  <a:gd name="connsiteX6" fmla="*/ 233362 w 581025"/>
                  <a:gd name="connsiteY6" fmla="*/ 997798 h 997798"/>
                  <a:gd name="connsiteX7" fmla="*/ 257175 w 581025"/>
                  <a:gd name="connsiteY7" fmla="*/ 916836 h 997798"/>
                  <a:gd name="connsiteX8" fmla="*/ 471487 w 581025"/>
                  <a:gd name="connsiteY8" fmla="*/ 959698 h 997798"/>
                  <a:gd name="connsiteX9" fmla="*/ 576262 w 581025"/>
                  <a:gd name="connsiteY9" fmla="*/ 240561 h 997798"/>
                  <a:gd name="connsiteX10" fmla="*/ 581025 w 581025"/>
                  <a:gd name="connsiteY10" fmla="*/ 2436 h 997798"/>
                  <a:gd name="connsiteX11" fmla="*/ 404750 w 581025"/>
                  <a:gd name="connsiteY11" fmla="*/ 141174 h 997798"/>
                  <a:gd name="connsiteX12" fmla="*/ 206577 w 581025"/>
                  <a:gd name="connsiteY12" fmla="*/ 141174 h 997798"/>
                  <a:gd name="connsiteX13" fmla="*/ 0 w 581025"/>
                  <a:gd name="connsiteY13" fmla="*/ 2436 h 997798"/>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0 w 581025"/>
                  <a:gd name="connsiteY14"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0 h 995362"/>
                  <a:gd name="connsiteX1" fmla="*/ 0 w 581025"/>
                  <a:gd name="connsiteY1" fmla="*/ 642937 h 995362"/>
                  <a:gd name="connsiteX2" fmla="*/ 114300 w 581025"/>
                  <a:gd name="connsiteY2" fmla="*/ 647700 h 995362"/>
                  <a:gd name="connsiteX3" fmla="*/ 109537 w 581025"/>
                  <a:gd name="connsiteY3" fmla="*/ 833437 h 995362"/>
                  <a:gd name="connsiteX4" fmla="*/ 161925 w 581025"/>
                  <a:gd name="connsiteY4" fmla="*/ 881062 h 995362"/>
                  <a:gd name="connsiteX5" fmla="*/ 157162 w 581025"/>
                  <a:gd name="connsiteY5" fmla="*/ 990600 h 995362"/>
                  <a:gd name="connsiteX6" fmla="*/ 233362 w 581025"/>
                  <a:gd name="connsiteY6" fmla="*/ 995362 h 995362"/>
                  <a:gd name="connsiteX7" fmla="*/ 257175 w 581025"/>
                  <a:gd name="connsiteY7" fmla="*/ 914400 h 995362"/>
                  <a:gd name="connsiteX8" fmla="*/ 471487 w 581025"/>
                  <a:gd name="connsiteY8" fmla="*/ 957262 h 995362"/>
                  <a:gd name="connsiteX9" fmla="*/ 576262 w 581025"/>
                  <a:gd name="connsiteY9" fmla="*/ 238125 h 995362"/>
                  <a:gd name="connsiteX10" fmla="*/ 581025 w 581025"/>
                  <a:gd name="connsiteY10" fmla="*/ 0 h 995362"/>
                  <a:gd name="connsiteX11" fmla="*/ 408454 w 581025"/>
                  <a:gd name="connsiteY11" fmla="*/ 4106 h 995362"/>
                  <a:gd name="connsiteX12" fmla="*/ 404750 w 581025"/>
                  <a:gd name="connsiteY12" fmla="*/ 138738 h 995362"/>
                  <a:gd name="connsiteX13" fmla="*/ 206577 w 581025"/>
                  <a:gd name="connsiteY13" fmla="*/ 138738 h 995362"/>
                  <a:gd name="connsiteX14" fmla="*/ 206577 w 581025"/>
                  <a:gd name="connsiteY14" fmla="*/ 259 h 995362"/>
                  <a:gd name="connsiteX15" fmla="*/ 0 w 581025"/>
                  <a:gd name="connsiteY15" fmla="*/ 0 h 995362"/>
                  <a:gd name="connsiteX0" fmla="*/ 0 w 579173"/>
                  <a:gd name="connsiteY0" fmla="*/ 0 h 995362"/>
                  <a:gd name="connsiteX1" fmla="*/ 0 w 579173"/>
                  <a:gd name="connsiteY1" fmla="*/ 642937 h 995362"/>
                  <a:gd name="connsiteX2" fmla="*/ 114300 w 579173"/>
                  <a:gd name="connsiteY2" fmla="*/ 647700 h 995362"/>
                  <a:gd name="connsiteX3" fmla="*/ 109537 w 579173"/>
                  <a:gd name="connsiteY3" fmla="*/ 833437 h 995362"/>
                  <a:gd name="connsiteX4" fmla="*/ 161925 w 579173"/>
                  <a:gd name="connsiteY4" fmla="*/ 881062 h 995362"/>
                  <a:gd name="connsiteX5" fmla="*/ 157162 w 579173"/>
                  <a:gd name="connsiteY5" fmla="*/ 990600 h 995362"/>
                  <a:gd name="connsiteX6" fmla="*/ 233362 w 579173"/>
                  <a:gd name="connsiteY6" fmla="*/ 995362 h 995362"/>
                  <a:gd name="connsiteX7" fmla="*/ 257175 w 579173"/>
                  <a:gd name="connsiteY7" fmla="*/ 914400 h 995362"/>
                  <a:gd name="connsiteX8" fmla="*/ 471487 w 579173"/>
                  <a:gd name="connsiteY8" fmla="*/ 957262 h 995362"/>
                  <a:gd name="connsiteX9" fmla="*/ 576262 w 579173"/>
                  <a:gd name="connsiteY9" fmla="*/ 238125 h 995362"/>
                  <a:gd name="connsiteX10" fmla="*/ 579173 w 579173"/>
                  <a:gd name="connsiteY10" fmla="*/ 7693 h 995362"/>
                  <a:gd name="connsiteX11" fmla="*/ 408454 w 579173"/>
                  <a:gd name="connsiteY11" fmla="*/ 4106 h 995362"/>
                  <a:gd name="connsiteX12" fmla="*/ 404750 w 579173"/>
                  <a:gd name="connsiteY12" fmla="*/ 138738 h 995362"/>
                  <a:gd name="connsiteX13" fmla="*/ 206577 w 579173"/>
                  <a:gd name="connsiteY13" fmla="*/ 138738 h 995362"/>
                  <a:gd name="connsiteX14" fmla="*/ 206577 w 579173"/>
                  <a:gd name="connsiteY14" fmla="*/ 259 h 995362"/>
                  <a:gd name="connsiteX15" fmla="*/ 0 w 579173"/>
                  <a:gd name="connsiteY15" fmla="*/ 0 h 995362"/>
                  <a:gd name="connsiteX0" fmla="*/ 0 w 579173"/>
                  <a:gd name="connsiteY0" fmla="*/ 0 h 995362"/>
                  <a:gd name="connsiteX1" fmla="*/ 0 w 579173"/>
                  <a:gd name="connsiteY1" fmla="*/ 642937 h 995362"/>
                  <a:gd name="connsiteX2" fmla="*/ 114300 w 579173"/>
                  <a:gd name="connsiteY2" fmla="*/ 647700 h 995362"/>
                  <a:gd name="connsiteX3" fmla="*/ 109537 w 579173"/>
                  <a:gd name="connsiteY3" fmla="*/ 833437 h 995362"/>
                  <a:gd name="connsiteX4" fmla="*/ 161925 w 579173"/>
                  <a:gd name="connsiteY4" fmla="*/ 881062 h 995362"/>
                  <a:gd name="connsiteX5" fmla="*/ 157162 w 579173"/>
                  <a:gd name="connsiteY5" fmla="*/ 990600 h 995362"/>
                  <a:gd name="connsiteX6" fmla="*/ 233362 w 579173"/>
                  <a:gd name="connsiteY6" fmla="*/ 995362 h 995362"/>
                  <a:gd name="connsiteX7" fmla="*/ 257175 w 579173"/>
                  <a:gd name="connsiteY7" fmla="*/ 914400 h 995362"/>
                  <a:gd name="connsiteX8" fmla="*/ 471487 w 579173"/>
                  <a:gd name="connsiteY8" fmla="*/ 957262 h 995362"/>
                  <a:gd name="connsiteX9" fmla="*/ 576262 w 579173"/>
                  <a:gd name="connsiteY9" fmla="*/ 238125 h 995362"/>
                  <a:gd name="connsiteX10" fmla="*/ 579173 w 579173"/>
                  <a:gd name="connsiteY10" fmla="*/ 7693 h 995362"/>
                  <a:gd name="connsiteX11" fmla="*/ 406602 w 579173"/>
                  <a:gd name="connsiteY11" fmla="*/ 4106 h 995362"/>
                  <a:gd name="connsiteX12" fmla="*/ 404750 w 579173"/>
                  <a:gd name="connsiteY12" fmla="*/ 138738 h 995362"/>
                  <a:gd name="connsiteX13" fmla="*/ 206577 w 579173"/>
                  <a:gd name="connsiteY13" fmla="*/ 138738 h 995362"/>
                  <a:gd name="connsiteX14" fmla="*/ 206577 w 579173"/>
                  <a:gd name="connsiteY14" fmla="*/ 259 h 995362"/>
                  <a:gd name="connsiteX15" fmla="*/ 0 w 579173"/>
                  <a:gd name="connsiteY15" fmla="*/ 0 h 995362"/>
                  <a:gd name="connsiteX0" fmla="*/ 18521 w 579173"/>
                  <a:gd name="connsiteY0" fmla="*/ 0 h 995362"/>
                  <a:gd name="connsiteX1" fmla="*/ 0 w 579173"/>
                  <a:gd name="connsiteY1" fmla="*/ 642937 h 995362"/>
                  <a:gd name="connsiteX2" fmla="*/ 114300 w 579173"/>
                  <a:gd name="connsiteY2" fmla="*/ 647700 h 995362"/>
                  <a:gd name="connsiteX3" fmla="*/ 109537 w 579173"/>
                  <a:gd name="connsiteY3" fmla="*/ 833437 h 995362"/>
                  <a:gd name="connsiteX4" fmla="*/ 161925 w 579173"/>
                  <a:gd name="connsiteY4" fmla="*/ 881062 h 995362"/>
                  <a:gd name="connsiteX5" fmla="*/ 157162 w 579173"/>
                  <a:gd name="connsiteY5" fmla="*/ 990600 h 995362"/>
                  <a:gd name="connsiteX6" fmla="*/ 233362 w 579173"/>
                  <a:gd name="connsiteY6" fmla="*/ 995362 h 995362"/>
                  <a:gd name="connsiteX7" fmla="*/ 257175 w 579173"/>
                  <a:gd name="connsiteY7" fmla="*/ 914400 h 995362"/>
                  <a:gd name="connsiteX8" fmla="*/ 471487 w 579173"/>
                  <a:gd name="connsiteY8" fmla="*/ 957262 h 995362"/>
                  <a:gd name="connsiteX9" fmla="*/ 576262 w 579173"/>
                  <a:gd name="connsiteY9" fmla="*/ 238125 h 995362"/>
                  <a:gd name="connsiteX10" fmla="*/ 579173 w 579173"/>
                  <a:gd name="connsiteY10" fmla="*/ 7693 h 995362"/>
                  <a:gd name="connsiteX11" fmla="*/ 406602 w 579173"/>
                  <a:gd name="connsiteY11" fmla="*/ 4106 h 995362"/>
                  <a:gd name="connsiteX12" fmla="*/ 404750 w 579173"/>
                  <a:gd name="connsiteY12" fmla="*/ 138738 h 995362"/>
                  <a:gd name="connsiteX13" fmla="*/ 206577 w 579173"/>
                  <a:gd name="connsiteY13" fmla="*/ 138738 h 995362"/>
                  <a:gd name="connsiteX14" fmla="*/ 206577 w 579173"/>
                  <a:gd name="connsiteY14" fmla="*/ 259 h 995362"/>
                  <a:gd name="connsiteX15" fmla="*/ 18521 w 579173"/>
                  <a:gd name="connsiteY15" fmla="*/ 0 h 995362"/>
                  <a:gd name="connsiteX0" fmla="*/ 5556 w 566208"/>
                  <a:gd name="connsiteY0" fmla="*/ 0 h 995362"/>
                  <a:gd name="connsiteX1" fmla="*/ 0 w 566208"/>
                  <a:gd name="connsiteY1" fmla="*/ 650630 h 995362"/>
                  <a:gd name="connsiteX2" fmla="*/ 101335 w 566208"/>
                  <a:gd name="connsiteY2" fmla="*/ 647700 h 995362"/>
                  <a:gd name="connsiteX3" fmla="*/ 96572 w 566208"/>
                  <a:gd name="connsiteY3" fmla="*/ 833437 h 995362"/>
                  <a:gd name="connsiteX4" fmla="*/ 148960 w 566208"/>
                  <a:gd name="connsiteY4" fmla="*/ 881062 h 995362"/>
                  <a:gd name="connsiteX5" fmla="*/ 144197 w 566208"/>
                  <a:gd name="connsiteY5" fmla="*/ 990600 h 995362"/>
                  <a:gd name="connsiteX6" fmla="*/ 220397 w 566208"/>
                  <a:gd name="connsiteY6" fmla="*/ 995362 h 995362"/>
                  <a:gd name="connsiteX7" fmla="*/ 244210 w 566208"/>
                  <a:gd name="connsiteY7" fmla="*/ 914400 h 995362"/>
                  <a:gd name="connsiteX8" fmla="*/ 458522 w 566208"/>
                  <a:gd name="connsiteY8" fmla="*/ 957262 h 995362"/>
                  <a:gd name="connsiteX9" fmla="*/ 563297 w 566208"/>
                  <a:gd name="connsiteY9" fmla="*/ 238125 h 995362"/>
                  <a:gd name="connsiteX10" fmla="*/ 566208 w 566208"/>
                  <a:gd name="connsiteY10" fmla="*/ 7693 h 995362"/>
                  <a:gd name="connsiteX11" fmla="*/ 393637 w 566208"/>
                  <a:gd name="connsiteY11" fmla="*/ 4106 h 995362"/>
                  <a:gd name="connsiteX12" fmla="*/ 391785 w 566208"/>
                  <a:gd name="connsiteY12" fmla="*/ 138738 h 995362"/>
                  <a:gd name="connsiteX13" fmla="*/ 193612 w 566208"/>
                  <a:gd name="connsiteY13" fmla="*/ 138738 h 995362"/>
                  <a:gd name="connsiteX14" fmla="*/ 193612 w 566208"/>
                  <a:gd name="connsiteY14" fmla="*/ 259 h 995362"/>
                  <a:gd name="connsiteX15" fmla="*/ 5556 w 566208"/>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98424 w 568060"/>
                  <a:gd name="connsiteY3" fmla="*/ 833437 h 995362"/>
                  <a:gd name="connsiteX4" fmla="*/ 150812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98424 w 568060"/>
                  <a:gd name="connsiteY3" fmla="*/ 833437 h 995362"/>
                  <a:gd name="connsiteX4" fmla="*/ 150812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50812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3404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7108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7108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86229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7108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88080 w 568060"/>
                  <a:gd name="connsiteY11" fmla="*/ 4106 h 995362"/>
                  <a:gd name="connsiteX12" fmla="*/ 386229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65149 w 597556"/>
                  <a:gd name="connsiteY9" fmla="*/ 238125 h 995362"/>
                  <a:gd name="connsiteX10" fmla="*/ 597556 w 597556"/>
                  <a:gd name="connsiteY10" fmla="*/ 7693 h 995362"/>
                  <a:gd name="connsiteX11" fmla="*/ 388080 w 597556"/>
                  <a:gd name="connsiteY11" fmla="*/ 4106 h 995362"/>
                  <a:gd name="connsiteX12" fmla="*/ 386229 w 597556"/>
                  <a:gd name="connsiteY12" fmla="*/ 138738 h 995362"/>
                  <a:gd name="connsiteX13" fmla="*/ 195464 w 597556"/>
                  <a:gd name="connsiteY13" fmla="*/ 138738 h 995362"/>
                  <a:gd name="connsiteX14" fmla="*/ 195464 w 597556"/>
                  <a:gd name="connsiteY14" fmla="*/ 259 h 995362"/>
                  <a:gd name="connsiteX15" fmla="*/ 7408 w 597556"/>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65149 w 597556"/>
                  <a:gd name="connsiteY9" fmla="*/ 238125 h 995362"/>
                  <a:gd name="connsiteX10" fmla="*/ 597556 w 597556"/>
                  <a:gd name="connsiteY10" fmla="*/ 7693 h 995362"/>
                  <a:gd name="connsiteX11" fmla="*/ 388080 w 597556"/>
                  <a:gd name="connsiteY11" fmla="*/ 4106 h 995362"/>
                  <a:gd name="connsiteX12" fmla="*/ 386229 w 597556"/>
                  <a:gd name="connsiteY12" fmla="*/ 138738 h 995362"/>
                  <a:gd name="connsiteX13" fmla="*/ 195464 w 597556"/>
                  <a:gd name="connsiteY13" fmla="*/ 138738 h 995362"/>
                  <a:gd name="connsiteX14" fmla="*/ 195464 w 597556"/>
                  <a:gd name="connsiteY14" fmla="*/ 259 h 995362"/>
                  <a:gd name="connsiteX15" fmla="*/ 7408 w 597556"/>
                  <a:gd name="connsiteY15" fmla="*/ 0 h 995362"/>
                  <a:gd name="connsiteX0" fmla="*/ 7408 w 692351"/>
                  <a:gd name="connsiteY0" fmla="*/ 0 h 995362"/>
                  <a:gd name="connsiteX1" fmla="*/ 0 w 692351"/>
                  <a:gd name="connsiteY1" fmla="*/ 648707 h 995362"/>
                  <a:gd name="connsiteX2" fmla="*/ 103187 w 692351"/>
                  <a:gd name="connsiteY2" fmla="*/ 647700 h 995362"/>
                  <a:gd name="connsiteX3" fmla="*/ 103980 w 692351"/>
                  <a:gd name="connsiteY3" fmla="*/ 833437 h 995362"/>
                  <a:gd name="connsiteX4" fmla="*/ 147108 w 692351"/>
                  <a:gd name="connsiteY4" fmla="*/ 881062 h 995362"/>
                  <a:gd name="connsiteX5" fmla="*/ 146049 w 692351"/>
                  <a:gd name="connsiteY5" fmla="*/ 990600 h 995362"/>
                  <a:gd name="connsiteX6" fmla="*/ 222249 w 692351"/>
                  <a:gd name="connsiteY6" fmla="*/ 995362 h 995362"/>
                  <a:gd name="connsiteX7" fmla="*/ 246062 w 692351"/>
                  <a:gd name="connsiteY7" fmla="*/ 914400 h 995362"/>
                  <a:gd name="connsiteX8" fmla="*/ 460374 w 692351"/>
                  <a:gd name="connsiteY8" fmla="*/ 957262 h 995362"/>
                  <a:gd name="connsiteX9" fmla="*/ 692351 w 692351"/>
                  <a:gd name="connsiteY9" fmla="*/ 385439 h 995362"/>
                  <a:gd name="connsiteX10" fmla="*/ 597556 w 692351"/>
                  <a:gd name="connsiteY10" fmla="*/ 7693 h 995362"/>
                  <a:gd name="connsiteX11" fmla="*/ 388080 w 692351"/>
                  <a:gd name="connsiteY11" fmla="*/ 4106 h 995362"/>
                  <a:gd name="connsiteX12" fmla="*/ 386229 w 692351"/>
                  <a:gd name="connsiteY12" fmla="*/ 138738 h 995362"/>
                  <a:gd name="connsiteX13" fmla="*/ 195464 w 692351"/>
                  <a:gd name="connsiteY13" fmla="*/ 138738 h 995362"/>
                  <a:gd name="connsiteX14" fmla="*/ 195464 w 692351"/>
                  <a:gd name="connsiteY14" fmla="*/ 259 h 995362"/>
                  <a:gd name="connsiteX15" fmla="*/ 7408 w 692351"/>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63305 w 597556"/>
                  <a:gd name="connsiteY9" fmla="*/ 318148 h 995362"/>
                  <a:gd name="connsiteX10" fmla="*/ 597556 w 597556"/>
                  <a:gd name="connsiteY10" fmla="*/ 7693 h 995362"/>
                  <a:gd name="connsiteX11" fmla="*/ 388080 w 597556"/>
                  <a:gd name="connsiteY11" fmla="*/ 4106 h 995362"/>
                  <a:gd name="connsiteX12" fmla="*/ 386229 w 597556"/>
                  <a:gd name="connsiteY12" fmla="*/ 138738 h 995362"/>
                  <a:gd name="connsiteX13" fmla="*/ 195464 w 597556"/>
                  <a:gd name="connsiteY13" fmla="*/ 138738 h 995362"/>
                  <a:gd name="connsiteX14" fmla="*/ 195464 w 597556"/>
                  <a:gd name="connsiteY14" fmla="*/ 259 h 995362"/>
                  <a:gd name="connsiteX15" fmla="*/ 7408 w 597556"/>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22044 w 597556"/>
                  <a:gd name="connsiteY9" fmla="*/ 694710 h 995362"/>
                  <a:gd name="connsiteX10" fmla="*/ 563305 w 597556"/>
                  <a:gd name="connsiteY10" fmla="*/ 318148 h 995362"/>
                  <a:gd name="connsiteX11" fmla="*/ 597556 w 597556"/>
                  <a:gd name="connsiteY11" fmla="*/ 7693 h 995362"/>
                  <a:gd name="connsiteX12" fmla="*/ 388080 w 597556"/>
                  <a:gd name="connsiteY12" fmla="*/ 4106 h 995362"/>
                  <a:gd name="connsiteX13" fmla="*/ 386229 w 597556"/>
                  <a:gd name="connsiteY13" fmla="*/ 138738 h 995362"/>
                  <a:gd name="connsiteX14" fmla="*/ 195464 w 597556"/>
                  <a:gd name="connsiteY14" fmla="*/ 138738 h 995362"/>
                  <a:gd name="connsiteX15" fmla="*/ 195464 w 597556"/>
                  <a:gd name="connsiteY15" fmla="*/ 259 h 995362"/>
                  <a:gd name="connsiteX16" fmla="*/ 7408 w 597556"/>
                  <a:gd name="connsiteY16"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73278 w 597556"/>
                  <a:gd name="connsiteY8" fmla="*/ 957262 h 995362"/>
                  <a:gd name="connsiteX9" fmla="*/ 522044 w 597556"/>
                  <a:gd name="connsiteY9" fmla="*/ 694710 h 995362"/>
                  <a:gd name="connsiteX10" fmla="*/ 563305 w 597556"/>
                  <a:gd name="connsiteY10" fmla="*/ 318148 h 995362"/>
                  <a:gd name="connsiteX11" fmla="*/ 597556 w 597556"/>
                  <a:gd name="connsiteY11" fmla="*/ 7693 h 995362"/>
                  <a:gd name="connsiteX12" fmla="*/ 388080 w 597556"/>
                  <a:gd name="connsiteY12" fmla="*/ 4106 h 995362"/>
                  <a:gd name="connsiteX13" fmla="*/ 386229 w 597556"/>
                  <a:gd name="connsiteY13" fmla="*/ 138738 h 995362"/>
                  <a:gd name="connsiteX14" fmla="*/ 195464 w 597556"/>
                  <a:gd name="connsiteY14" fmla="*/ 138738 h 995362"/>
                  <a:gd name="connsiteX15" fmla="*/ 195464 w 597556"/>
                  <a:gd name="connsiteY15" fmla="*/ 259 h 995362"/>
                  <a:gd name="connsiteX16" fmla="*/ 7408 w 597556"/>
                  <a:gd name="connsiteY16" fmla="*/ 0 h 995362"/>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47108 w 597556"/>
                  <a:gd name="connsiteY4" fmla="*/ 881062 h 1000818"/>
                  <a:gd name="connsiteX5" fmla="*/ 146049 w 597556"/>
                  <a:gd name="connsiteY5" fmla="*/ 990600 h 1000818"/>
                  <a:gd name="connsiteX6" fmla="*/ 242528 w 597556"/>
                  <a:gd name="connsiteY6" fmla="*/ 1000818 h 1000818"/>
                  <a:gd name="connsiteX7" fmla="*/ 246062 w 597556"/>
                  <a:gd name="connsiteY7" fmla="*/ 914400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47108 w 597556"/>
                  <a:gd name="connsiteY4" fmla="*/ 881062 h 1000818"/>
                  <a:gd name="connsiteX5" fmla="*/ 146049 w 597556"/>
                  <a:gd name="connsiteY5" fmla="*/ 990600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63700 w 597556"/>
                  <a:gd name="connsiteY4" fmla="*/ 884700 h 1000818"/>
                  <a:gd name="connsiteX5" fmla="*/ 146049 w 597556"/>
                  <a:gd name="connsiteY5" fmla="*/ 990600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51338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51338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078 h 1000818"/>
                  <a:gd name="connsiteX16" fmla="*/ 7408 w 597556"/>
                  <a:gd name="connsiteY16" fmla="*/ 0 h 100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7556" h="1000818">
                    <a:moveTo>
                      <a:pt x="7408" y="0"/>
                    </a:moveTo>
                    <a:cubicBezTo>
                      <a:pt x="4939" y="216236"/>
                      <a:pt x="2469" y="432471"/>
                      <a:pt x="0" y="648707"/>
                    </a:cubicBezTo>
                    <a:lnTo>
                      <a:pt x="103187" y="651338"/>
                    </a:lnTo>
                    <a:cubicBezTo>
                      <a:pt x="103451" y="713250"/>
                      <a:pt x="103716" y="771525"/>
                      <a:pt x="103980" y="833437"/>
                    </a:cubicBezTo>
                    <a:lnTo>
                      <a:pt x="163700" y="884700"/>
                    </a:lnTo>
                    <a:cubicBezTo>
                      <a:pt x="162732" y="920606"/>
                      <a:pt x="161765" y="956512"/>
                      <a:pt x="160797" y="992418"/>
                    </a:cubicBezTo>
                    <a:lnTo>
                      <a:pt x="242528" y="1000818"/>
                    </a:lnTo>
                    <a:lnTo>
                      <a:pt x="258967" y="910763"/>
                    </a:lnTo>
                    <a:lnTo>
                      <a:pt x="473278" y="957262"/>
                    </a:lnTo>
                    <a:cubicBezTo>
                      <a:pt x="487075" y="868532"/>
                      <a:pt x="508247" y="783440"/>
                      <a:pt x="522044" y="694710"/>
                    </a:cubicBezTo>
                    <a:lnTo>
                      <a:pt x="563305" y="318148"/>
                    </a:lnTo>
                    <a:lnTo>
                      <a:pt x="597556" y="7693"/>
                    </a:lnTo>
                    <a:lnTo>
                      <a:pt x="388080" y="4106"/>
                    </a:lnTo>
                    <a:cubicBezTo>
                      <a:pt x="386845" y="48983"/>
                      <a:pt x="387464" y="93861"/>
                      <a:pt x="386229" y="138738"/>
                    </a:cubicBezTo>
                    <a:lnTo>
                      <a:pt x="195464" y="138738"/>
                    </a:lnTo>
                    <a:lnTo>
                      <a:pt x="195464" y="2078"/>
                    </a:lnTo>
                    <a:lnTo>
                      <a:pt x="7408"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92" name="フリーフォーム 360">
                <a:extLst>
                  <a:ext uri="{FF2B5EF4-FFF2-40B4-BE49-F238E27FC236}">
                    <a16:creationId xmlns:a16="http://schemas.microsoft.com/office/drawing/2014/main" id="{8B2AEFE3-64F6-B3F9-5889-6AAD82EBCC05}"/>
                  </a:ext>
                </a:extLst>
              </p:cNvPr>
              <p:cNvSpPr/>
              <p:nvPr/>
            </p:nvSpPr>
            <p:spPr>
              <a:xfrm>
                <a:off x="2015661" y="8400747"/>
                <a:ext cx="606096" cy="746833"/>
              </a:xfrm>
              <a:custGeom>
                <a:avLst/>
                <a:gdLst>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52437 w 466725"/>
                  <a:gd name="connsiteY4" fmla="*/ 523875 h 528638"/>
                  <a:gd name="connsiteX5" fmla="*/ 466725 w 466725"/>
                  <a:gd name="connsiteY5"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52437 w 466725"/>
                  <a:gd name="connsiteY4" fmla="*/ 493102 h 528638"/>
                  <a:gd name="connsiteX5" fmla="*/ 466725 w 466725"/>
                  <a:gd name="connsiteY5"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52437 w 466725"/>
                  <a:gd name="connsiteY5" fmla="*/ 493102 h 528638"/>
                  <a:gd name="connsiteX6" fmla="*/ 466725 w 466725"/>
                  <a:gd name="connsiteY6"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24330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24330 w 466725"/>
                  <a:gd name="connsiteY4" fmla="*/ 520929 h 528638"/>
                  <a:gd name="connsiteX5" fmla="*/ 428033 w 466725"/>
                  <a:gd name="connsiteY5" fmla="*/ 495926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24330 w 466725"/>
                  <a:gd name="connsiteY4" fmla="*/ 520929 h 528638"/>
                  <a:gd name="connsiteX5" fmla="*/ 426180 w 466725"/>
                  <a:gd name="connsiteY5" fmla="*/ 490155 h 528638"/>
                  <a:gd name="connsiteX6" fmla="*/ 452437 w 466725"/>
                  <a:gd name="connsiteY6" fmla="*/ 493102 h 528638"/>
                  <a:gd name="connsiteX7" fmla="*/ 466725 w 466725"/>
                  <a:gd name="connsiteY7" fmla="*/ 342900 h 528638"/>
                  <a:gd name="connsiteX0" fmla="*/ 315912 w 466725"/>
                  <a:gd name="connsiteY0" fmla="*/ 0 h 546955"/>
                  <a:gd name="connsiteX1" fmla="*/ 0 w 466725"/>
                  <a:gd name="connsiteY1" fmla="*/ 18317 h 546955"/>
                  <a:gd name="connsiteX2" fmla="*/ 42862 w 466725"/>
                  <a:gd name="connsiteY2" fmla="*/ 494567 h 546955"/>
                  <a:gd name="connsiteX3" fmla="*/ 66675 w 466725"/>
                  <a:gd name="connsiteY3" fmla="*/ 546955 h 546955"/>
                  <a:gd name="connsiteX4" fmla="*/ 424330 w 466725"/>
                  <a:gd name="connsiteY4" fmla="*/ 539246 h 546955"/>
                  <a:gd name="connsiteX5" fmla="*/ 426180 w 466725"/>
                  <a:gd name="connsiteY5" fmla="*/ 508472 h 546955"/>
                  <a:gd name="connsiteX6" fmla="*/ 452437 w 466725"/>
                  <a:gd name="connsiteY6" fmla="*/ 511419 h 546955"/>
                  <a:gd name="connsiteX7" fmla="*/ 466725 w 466725"/>
                  <a:gd name="connsiteY7" fmla="*/ 361217 h 546955"/>
                  <a:gd name="connsiteX0" fmla="*/ 310356 w 461169"/>
                  <a:gd name="connsiteY0" fmla="*/ 2840 h 549795"/>
                  <a:gd name="connsiteX1" fmla="*/ 0 w 461169"/>
                  <a:gd name="connsiteY1" fmla="*/ 0 h 549795"/>
                  <a:gd name="connsiteX2" fmla="*/ 37306 w 461169"/>
                  <a:gd name="connsiteY2" fmla="*/ 497407 h 549795"/>
                  <a:gd name="connsiteX3" fmla="*/ 61119 w 461169"/>
                  <a:gd name="connsiteY3" fmla="*/ 549795 h 549795"/>
                  <a:gd name="connsiteX4" fmla="*/ 418774 w 461169"/>
                  <a:gd name="connsiteY4" fmla="*/ 542086 h 549795"/>
                  <a:gd name="connsiteX5" fmla="*/ 420624 w 461169"/>
                  <a:gd name="connsiteY5" fmla="*/ 511312 h 549795"/>
                  <a:gd name="connsiteX6" fmla="*/ 446881 w 461169"/>
                  <a:gd name="connsiteY6" fmla="*/ 514259 h 549795"/>
                  <a:gd name="connsiteX7" fmla="*/ 461169 w 461169"/>
                  <a:gd name="connsiteY7" fmla="*/ 364057 h 549795"/>
                  <a:gd name="connsiteX0" fmla="*/ 310356 w 459317"/>
                  <a:gd name="connsiteY0" fmla="*/ 2840 h 549795"/>
                  <a:gd name="connsiteX1" fmla="*/ 0 w 459317"/>
                  <a:gd name="connsiteY1" fmla="*/ 0 h 549795"/>
                  <a:gd name="connsiteX2" fmla="*/ 37306 w 459317"/>
                  <a:gd name="connsiteY2" fmla="*/ 497407 h 549795"/>
                  <a:gd name="connsiteX3" fmla="*/ 61119 w 459317"/>
                  <a:gd name="connsiteY3" fmla="*/ 549795 h 549795"/>
                  <a:gd name="connsiteX4" fmla="*/ 418774 w 459317"/>
                  <a:gd name="connsiteY4" fmla="*/ 542086 h 549795"/>
                  <a:gd name="connsiteX5" fmla="*/ 420624 w 459317"/>
                  <a:gd name="connsiteY5" fmla="*/ 511312 h 549795"/>
                  <a:gd name="connsiteX6" fmla="*/ 446881 w 459317"/>
                  <a:gd name="connsiteY6" fmla="*/ 514259 h 549795"/>
                  <a:gd name="connsiteX7" fmla="*/ 459317 w 459317"/>
                  <a:gd name="connsiteY7" fmla="*/ 369828 h 549795"/>
                  <a:gd name="connsiteX0" fmla="*/ 310356 w 455612"/>
                  <a:gd name="connsiteY0" fmla="*/ 2840 h 549795"/>
                  <a:gd name="connsiteX1" fmla="*/ 0 w 455612"/>
                  <a:gd name="connsiteY1" fmla="*/ 0 h 549795"/>
                  <a:gd name="connsiteX2" fmla="*/ 37306 w 455612"/>
                  <a:gd name="connsiteY2" fmla="*/ 497407 h 549795"/>
                  <a:gd name="connsiteX3" fmla="*/ 61119 w 455612"/>
                  <a:gd name="connsiteY3" fmla="*/ 549795 h 549795"/>
                  <a:gd name="connsiteX4" fmla="*/ 418774 w 455612"/>
                  <a:gd name="connsiteY4" fmla="*/ 542086 h 549795"/>
                  <a:gd name="connsiteX5" fmla="*/ 420624 w 455612"/>
                  <a:gd name="connsiteY5" fmla="*/ 511312 h 549795"/>
                  <a:gd name="connsiteX6" fmla="*/ 446881 w 455612"/>
                  <a:gd name="connsiteY6" fmla="*/ 514259 h 549795"/>
                  <a:gd name="connsiteX7" fmla="*/ 455612 w 455612"/>
                  <a:gd name="connsiteY7" fmla="*/ 369828 h 549795"/>
                  <a:gd name="connsiteX0" fmla="*/ 310356 w 455612"/>
                  <a:gd name="connsiteY0" fmla="*/ 2840 h 549795"/>
                  <a:gd name="connsiteX1" fmla="*/ 0 w 455612"/>
                  <a:gd name="connsiteY1" fmla="*/ 0 h 549795"/>
                  <a:gd name="connsiteX2" fmla="*/ 52054 w 455612"/>
                  <a:gd name="connsiteY2" fmla="*/ 502863 h 549795"/>
                  <a:gd name="connsiteX3" fmla="*/ 61119 w 455612"/>
                  <a:gd name="connsiteY3" fmla="*/ 549795 h 549795"/>
                  <a:gd name="connsiteX4" fmla="*/ 418774 w 455612"/>
                  <a:gd name="connsiteY4" fmla="*/ 542086 h 549795"/>
                  <a:gd name="connsiteX5" fmla="*/ 420624 w 455612"/>
                  <a:gd name="connsiteY5" fmla="*/ 511312 h 549795"/>
                  <a:gd name="connsiteX6" fmla="*/ 446881 w 455612"/>
                  <a:gd name="connsiteY6" fmla="*/ 514259 h 549795"/>
                  <a:gd name="connsiteX7" fmla="*/ 455612 w 455612"/>
                  <a:gd name="connsiteY7" fmla="*/ 369828 h 549795"/>
                  <a:gd name="connsiteX0" fmla="*/ 310356 w 455612"/>
                  <a:gd name="connsiteY0" fmla="*/ 2840 h 549795"/>
                  <a:gd name="connsiteX1" fmla="*/ 0 w 455612"/>
                  <a:gd name="connsiteY1" fmla="*/ 0 h 549795"/>
                  <a:gd name="connsiteX2" fmla="*/ 52054 w 455612"/>
                  <a:gd name="connsiteY2" fmla="*/ 502863 h 549795"/>
                  <a:gd name="connsiteX3" fmla="*/ 70337 w 455612"/>
                  <a:gd name="connsiteY3" fmla="*/ 549795 h 549795"/>
                  <a:gd name="connsiteX4" fmla="*/ 418774 w 455612"/>
                  <a:gd name="connsiteY4" fmla="*/ 542086 h 549795"/>
                  <a:gd name="connsiteX5" fmla="*/ 420624 w 455612"/>
                  <a:gd name="connsiteY5" fmla="*/ 511312 h 549795"/>
                  <a:gd name="connsiteX6" fmla="*/ 446881 w 455612"/>
                  <a:gd name="connsiteY6" fmla="*/ 514259 h 549795"/>
                  <a:gd name="connsiteX7" fmla="*/ 455612 w 455612"/>
                  <a:gd name="connsiteY7" fmla="*/ 369828 h 549795"/>
                  <a:gd name="connsiteX0" fmla="*/ 310356 w 467865"/>
                  <a:gd name="connsiteY0" fmla="*/ 2840 h 549795"/>
                  <a:gd name="connsiteX1" fmla="*/ 0 w 467865"/>
                  <a:gd name="connsiteY1" fmla="*/ 0 h 549795"/>
                  <a:gd name="connsiteX2" fmla="*/ 52054 w 467865"/>
                  <a:gd name="connsiteY2" fmla="*/ 502863 h 549795"/>
                  <a:gd name="connsiteX3" fmla="*/ 70337 w 467865"/>
                  <a:gd name="connsiteY3" fmla="*/ 549795 h 549795"/>
                  <a:gd name="connsiteX4" fmla="*/ 418774 w 467865"/>
                  <a:gd name="connsiteY4" fmla="*/ 542086 h 549795"/>
                  <a:gd name="connsiteX5" fmla="*/ 420624 w 467865"/>
                  <a:gd name="connsiteY5" fmla="*/ 511312 h 549795"/>
                  <a:gd name="connsiteX6" fmla="*/ 467160 w 467865"/>
                  <a:gd name="connsiteY6" fmla="*/ 516078 h 549795"/>
                  <a:gd name="connsiteX7" fmla="*/ 455612 w 467865"/>
                  <a:gd name="connsiteY7" fmla="*/ 36982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18774 w 467160"/>
                  <a:gd name="connsiteY4" fmla="*/ 542086 h 549795"/>
                  <a:gd name="connsiteX5" fmla="*/ 420624 w 467160"/>
                  <a:gd name="connsiteY5" fmla="*/ 511312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18774 w 467160"/>
                  <a:gd name="connsiteY4" fmla="*/ 542086 h 549795"/>
                  <a:gd name="connsiteX5" fmla="*/ 433529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33522 w 467160"/>
                  <a:gd name="connsiteY4" fmla="*/ 542086 h 549795"/>
                  <a:gd name="connsiteX5" fmla="*/ 433529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33522 w 467160"/>
                  <a:gd name="connsiteY4" fmla="*/ 542086 h 549795"/>
                  <a:gd name="connsiteX5" fmla="*/ 437215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5867 w 467160"/>
                  <a:gd name="connsiteY3" fmla="*/ 549795 h 549795"/>
                  <a:gd name="connsiteX4" fmla="*/ 433522 w 467160"/>
                  <a:gd name="connsiteY4" fmla="*/ 542086 h 549795"/>
                  <a:gd name="connsiteX5" fmla="*/ 437215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3898 w 467160"/>
                  <a:gd name="connsiteY2" fmla="*/ 501045 h 549795"/>
                  <a:gd name="connsiteX3" fmla="*/ 75867 w 467160"/>
                  <a:gd name="connsiteY3" fmla="*/ 549795 h 549795"/>
                  <a:gd name="connsiteX4" fmla="*/ 433522 w 467160"/>
                  <a:gd name="connsiteY4" fmla="*/ 542086 h 549795"/>
                  <a:gd name="connsiteX5" fmla="*/ 437215 w 467160"/>
                  <a:gd name="connsiteY5" fmla="*/ 514949 h 549795"/>
                  <a:gd name="connsiteX6" fmla="*/ 467160 w 467160"/>
                  <a:gd name="connsiteY6" fmla="*/ 516078 h 549795"/>
                  <a:gd name="connsiteX0" fmla="*/ 308512 w 465316"/>
                  <a:gd name="connsiteY0" fmla="*/ 2840 h 549795"/>
                  <a:gd name="connsiteX1" fmla="*/ 0 w 465316"/>
                  <a:gd name="connsiteY1" fmla="*/ 0 h 549795"/>
                  <a:gd name="connsiteX2" fmla="*/ 52054 w 465316"/>
                  <a:gd name="connsiteY2" fmla="*/ 501045 h 549795"/>
                  <a:gd name="connsiteX3" fmla="*/ 74023 w 465316"/>
                  <a:gd name="connsiteY3" fmla="*/ 549795 h 549795"/>
                  <a:gd name="connsiteX4" fmla="*/ 431678 w 465316"/>
                  <a:gd name="connsiteY4" fmla="*/ 542086 h 549795"/>
                  <a:gd name="connsiteX5" fmla="*/ 435371 w 465316"/>
                  <a:gd name="connsiteY5" fmla="*/ 514949 h 549795"/>
                  <a:gd name="connsiteX6" fmla="*/ 465316 w 465316"/>
                  <a:gd name="connsiteY6" fmla="*/ 516078 h 549795"/>
                  <a:gd name="connsiteX0" fmla="*/ 308512 w 467160"/>
                  <a:gd name="connsiteY0" fmla="*/ 2840 h 549795"/>
                  <a:gd name="connsiteX1" fmla="*/ 0 w 467160"/>
                  <a:gd name="connsiteY1" fmla="*/ 0 h 549795"/>
                  <a:gd name="connsiteX2" fmla="*/ 52054 w 467160"/>
                  <a:gd name="connsiteY2" fmla="*/ 501045 h 549795"/>
                  <a:gd name="connsiteX3" fmla="*/ 74023 w 467160"/>
                  <a:gd name="connsiteY3" fmla="*/ 549795 h 549795"/>
                  <a:gd name="connsiteX4" fmla="*/ 431678 w 467160"/>
                  <a:gd name="connsiteY4" fmla="*/ 542086 h 549795"/>
                  <a:gd name="connsiteX5" fmla="*/ 435371 w 467160"/>
                  <a:gd name="connsiteY5" fmla="*/ 514949 h 549795"/>
                  <a:gd name="connsiteX6" fmla="*/ 467160 w 467160"/>
                  <a:gd name="connsiteY6"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5371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5371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5371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1683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2580"/>
                  <a:gd name="connsiteX1" fmla="*/ 0 w 469228"/>
                  <a:gd name="connsiteY1" fmla="*/ 0 h 542580"/>
                  <a:gd name="connsiteX2" fmla="*/ 52054 w 469228"/>
                  <a:gd name="connsiteY2" fmla="*/ 501045 h 542580"/>
                  <a:gd name="connsiteX3" fmla="*/ 82677 w 469228"/>
                  <a:gd name="connsiteY3" fmla="*/ 538812 h 542580"/>
                  <a:gd name="connsiteX4" fmla="*/ 431678 w 469228"/>
                  <a:gd name="connsiteY4" fmla="*/ 542086 h 542580"/>
                  <a:gd name="connsiteX5" fmla="*/ 431683 w 469228"/>
                  <a:gd name="connsiteY5" fmla="*/ 514949 h 542580"/>
                  <a:gd name="connsiteX6" fmla="*/ 469228 w 469228"/>
                  <a:gd name="connsiteY6" fmla="*/ 518509 h 542580"/>
                  <a:gd name="connsiteX7" fmla="*/ 467160 w 469228"/>
                  <a:gd name="connsiteY7" fmla="*/ 368764 h 542580"/>
                  <a:gd name="connsiteX0" fmla="*/ 308512 w 469228"/>
                  <a:gd name="connsiteY0" fmla="*/ 2840 h 550593"/>
                  <a:gd name="connsiteX1" fmla="*/ 0 w 469228"/>
                  <a:gd name="connsiteY1" fmla="*/ 0 h 550593"/>
                  <a:gd name="connsiteX2" fmla="*/ 52054 w 469228"/>
                  <a:gd name="connsiteY2" fmla="*/ 501045 h 550593"/>
                  <a:gd name="connsiteX3" fmla="*/ 82677 w 469228"/>
                  <a:gd name="connsiteY3" fmla="*/ 538812 h 550593"/>
                  <a:gd name="connsiteX4" fmla="*/ 431678 w 469228"/>
                  <a:gd name="connsiteY4" fmla="*/ 550323 h 550593"/>
                  <a:gd name="connsiteX5" fmla="*/ 431683 w 469228"/>
                  <a:gd name="connsiteY5" fmla="*/ 514949 h 550593"/>
                  <a:gd name="connsiteX6" fmla="*/ 469228 w 469228"/>
                  <a:gd name="connsiteY6" fmla="*/ 518509 h 550593"/>
                  <a:gd name="connsiteX7" fmla="*/ 467160 w 469228"/>
                  <a:gd name="connsiteY7" fmla="*/ 368764 h 55059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228" h="550323">
                    <a:moveTo>
                      <a:pt x="308512" y="2840"/>
                    </a:moveTo>
                    <a:lnTo>
                      <a:pt x="0" y="0"/>
                    </a:lnTo>
                    <a:lnTo>
                      <a:pt x="52054" y="501045"/>
                    </a:lnTo>
                    <a:lnTo>
                      <a:pt x="82677" y="544303"/>
                    </a:lnTo>
                    <a:cubicBezTo>
                      <a:pt x="170163" y="544477"/>
                      <a:pt x="352847" y="547401"/>
                      <a:pt x="431678" y="550323"/>
                    </a:cubicBezTo>
                    <a:cubicBezTo>
                      <a:pt x="431680" y="541277"/>
                      <a:pt x="431681" y="523995"/>
                      <a:pt x="431683" y="514949"/>
                    </a:cubicBezTo>
                    <a:lnTo>
                      <a:pt x="469228" y="518509"/>
                    </a:lnTo>
                    <a:cubicBezTo>
                      <a:pt x="468539" y="468594"/>
                      <a:pt x="467849" y="418679"/>
                      <a:pt x="467160" y="368764"/>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grpSp>
        <p:sp>
          <p:nvSpPr>
            <p:cNvPr id="1243" name="テキスト ボックス 1242">
              <a:extLst>
                <a:ext uri="{FF2B5EF4-FFF2-40B4-BE49-F238E27FC236}">
                  <a16:creationId xmlns:a16="http://schemas.microsoft.com/office/drawing/2014/main" id="{F1C940AC-4436-332B-0F21-B0E4A5AEDD23}"/>
                </a:ext>
              </a:extLst>
            </p:cNvPr>
            <p:cNvSpPr txBox="1"/>
            <p:nvPr/>
          </p:nvSpPr>
          <p:spPr>
            <a:xfrm>
              <a:off x="8105540" y="3354784"/>
              <a:ext cx="62993" cy="289962"/>
            </a:xfrm>
            <a:prstGeom prst="rect">
              <a:avLst/>
            </a:prstGeom>
            <a:noFill/>
          </p:spPr>
          <p:txBody>
            <a:bodyPr vert="eaVert" wrap="square" lIns="0" tIns="0" rIns="0" bIns="0" rtlCol="0">
              <a:noAutofit/>
            </a:bodyPr>
            <a:lstStyle/>
            <a:p>
              <a:r>
                <a:rPr lang="ja-JP" altLang="en-US" sz="350" b="1" dirty="0">
                  <a:latin typeface="+mn-ea"/>
                  <a:cs typeface="メイリオ" pitchFamily="50" charset="-128"/>
                </a:rPr>
                <a:t>豊里矢田線</a:t>
              </a:r>
            </a:p>
            <a:p>
              <a:endParaRPr kumimoji="1" lang="ja-JP" altLang="en-US" sz="350" dirty="0"/>
            </a:p>
          </p:txBody>
        </p:sp>
        <p:sp>
          <p:nvSpPr>
            <p:cNvPr id="1244" name="角丸四角形 85">
              <a:extLst>
                <a:ext uri="{FF2B5EF4-FFF2-40B4-BE49-F238E27FC236}">
                  <a16:creationId xmlns:a16="http://schemas.microsoft.com/office/drawing/2014/main" id="{7BB51A78-891A-1206-87EE-3D01C0FE97AF}"/>
                </a:ext>
              </a:extLst>
            </p:cNvPr>
            <p:cNvSpPr/>
            <p:nvPr/>
          </p:nvSpPr>
          <p:spPr>
            <a:xfrm>
              <a:off x="8197337" y="2688413"/>
              <a:ext cx="124588" cy="140362"/>
            </a:xfrm>
            <a:prstGeom prst="roundRect">
              <a:avLst/>
            </a:prstGeom>
            <a:solidFill>
              <a:srgbClr val="FFC1C1">
                <a:alpha val="7568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45" name="正方形/長方形 1244">
              <a:extLst>
                <a:ext uri="{FF2B5EF4-FFF2-40B4-BE49-F238E27FC236}">
                  <a16:creationId xmlns:a16="http://schemas.microsoft.com/office/drawing/2014/main" id="{E3CC4557-D24F-147B-2F90-DB38EEF70BCB}"/>
                </a:ext>
              </a:extLst>
            </p:cNvPr>
            <p:cNvSpPr/>
            <p:nvPr/>
          </p:nvSpPr>
          <p:spPr>
            <a:xfrm>
              <a:off x="8187227" y="2650567"/>
              <a:ext cx="413836" cy="162798"/>
            </a:xfrm>
            <a:prstGeom prst="rect">
              <a:avLst/>
            </a:prstGeom>
          </p:spPr>
          <p:txBody>
            <a:bodyPr wrap="square" lIns="0" tIns="34892" rIns="0" bIns="34892">
              <a:spAutoFit/>
            </a:bodyPr>
            <a:lstStyle/>
            <a:p>
              <a:r>
                <a:rPr lang="ja-JP" altLang="en-US" sz="300" b="1" dirty="0"/>
                <a:t>うち約</a:t>
              </a:r>
              <a:r>
                <a:rPr lang="en-US" altLang="ja-JP" sz="300" b="1" dirty="0"/>
                <a:t>0.43ha </a:t>
              </a:r>
            </a:p>
            <a:p>
              <a:r>
                <a:rPr lang="ja-JP" altLang="en-US" sz="300" b="1" dirty="0"/>
                <a:t>（</a:t>
              </a:r>
              <a:r>
                <a:rPr lang="en-US" altLang="ja-JP" sz="300" b="1" dirty="0"/>
                <a:t>1.5</a:t>
              </a:r>
              <a:r>
                <a:rPr lang="ja-JP" altLang="en-US" sz="300" b="1" dirty="0"/>
                <a:t>期民活ｷｬﾝﾊﾟｽ）</a:t>
              </a:r>
              <a:endParaRPr lang="en-US" altLang="ja-JP" sz="300" b="1" dirty="0"/>
            </a:p>
          </p:txBody>
        </p:sp>
        <p:sp>
          <p:nvSpPr>
            <p:cNvPr id="1246" name="テキスト ボックス 51">
              <a:extLst>
                <a:ext uri="{FF2B5EF4-FFF2-40B4-BE49-F238E27FC236}">
                  <a16:creationId xmlns:a16="http://schemas.microsoft.com/office/drawing/2014/main" id="{B9A59488-77AB-A8E0-B676-7186FA9C7B1B}"/>
                </a:ext>
              </a:extLst>
            </p:cNvPr>
            <p:cNvSpPr txBox="1">
              <a:spLocks noChangeArrowheads="1"/>
            </p:cNvSpPr>
            <p:nvPr/>
          </p:nvSpPr>
          <p:spPr bwMode="white">
            <a:xfrm>
              <a:off x="8265638" y="3010070"/>
              <a:ext cx="231535" cy="138499"/>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ＵＲ森之宮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第２団地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4.2ha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47" name="テキスト ボックス 51">
              <a:extLst>
                <a:ext uri="{FF2B5EF4-FFF2-40B4-BE49-F238E27FC236}">
                  <a16:creationId xmlns:a16="http://schemas.microsoft.com/office/drawing/2014/main" id="{16C536CA-E8F0-06F1-DB31-05546BE6FD3E}"/>
                </a:ext>
              </a:extLst>
            </p:cNvPr>
            <p:cNvSpPr txBox="1">
              <a:spLocks noChangeArrowheads="1"/>
            </p:cNvSpPr>
            <p:nvPr/>
          </p:nvSpPr>
          <p:spPr bwMode="white">
            <a:xfrm>
              <a:off x="7931290" y="2297741"/>
              <a:ext cx="244459" cy="138499"/>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もと森之宮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ごみ焼却工場</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約</a:t>
              </a:r>
              <a:r>
                <a:rPr lang="en-US" altLang="ja-JP" sz="300" b="1" dirty="0">
                  <a:latin typeface="+mn-ea"/>
                  <a:cs typeface="メイリオ" pitchFamily="50" charset="-128"/>
                </a:rPr>
                <a:t>1.2ha)</a:t>
              </a:r>
              <a:endParaRPr lang="ja-JP" altLang="en-US" sz="300" b="1" dirty="0">
                <a:latin typeface="+mn-ea"/>
                <a:cs typeface="メイリオ" pitchFamily="50" charset="-128"/>
              </a:endParaRPr>
            </a:p>
          </p:txBody>
        </p:sp>
        <p:sp>
          <p:nvSpPr>
            <p:cNvPr id="1248" name="正方形/長方形 1247">
              <a:extLst>
                <a:ext uri="{FF2B5EF4-FFF2-40B4-BE49-F238E27FC236}">
                  <a16:creationId xmlns:a16="http://schemas.microsoft.com/office/drawing/2014/main" id="{3F9BA16F-66BE-9A36-2CB9-EBE332BE5282}"/>
                </a:ext>
              </a:extLst>
            </p:cNvPr>
            <p:cNvSpPr/>
            <p:nvPr/>
          </p:nvSpPr>
          <p:spPr>
            <a:xfrm>
              <a:off x="7970644" y="2709325"/>
              <a:ext cx="194246" cy="184666"/>
            </a:xfrm>
            <a:prstGeom prst="rect">
              <a:avLst/>
            </a:prstGeom>
          </p:spPr>
          <p:txBody>
            <a:bodyPr wrap="square" lIns="0" rIns="0">
              <a:spAutoFit/>
            </a:bodyPr>
            <a:lstStyle/>
            <a:p>
              <a:r>
                <a:rPr lang="ja-JP" altLang="en-US" sz="300" b="1" dirty="0"/>
                <a:t>うち</a:t>
              </a:r>
              <a:endParaRPr lang="en-US" altLang="ja-JP" sz="300" b="1" dirty="0"/>
            </a:p>
            <a:p>
              <a:r>
                <a:rPr lang="ja-JP" altLang="en-US" sz="300" b="1" dirty="0"/>
                <a:t>約</a:t>
              </a:r>
              <a:r>
                <a:rPr lang="en-US" altLang="ja-JP" sz="300" b="1" dirty="0"/>
                <a:t>2.0ha</a:t>
              </a:r>
            </a:p>
          </p:txBody>
        </p:sp>
        <p:sp>
          <p:nvSpPr>
            <p:cNvPr id="1249" name="テキスト ボックス 51">
              <a:extLst>
                <a:ext uri="{FF2B5EF4-FFF2-40B4-BE49-F238E27FC236}">
                  <a16:creationId xmlns:a16="http://schemas.microsoft.com/office/drawing/2014/main" id="{F4C37235-E5BA-C63B-2251-32E8B21BCD30}"/>
                </a:ext>
              </a:extLst>
            </p:cNvPr>
            <p:cNvSpPr txBox="1">
              <a:spLocks noChangeAspect="1" noChangeArrowheads="1"/>
            </p:cNvSpPr>
            <p:nvPr/>
          </p:nvSpPr>
          <p:spPr bwMode="white">
            <a:xfrm>
              <a:off x="8678864" y="4413296"/>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東成区</a:t>
              </a:r>
              <a:endParaRPr lang="ja-JP" altLang="en-US" sz="300" b="1" dirty="0">
                <a:latin typeface="+mn-ea"/>
                <a:cs typeface="メイリオ" pitchFamily="50" charset="-128"/>
              </a:endParaRPr>
            </a:p>
          </p:txBody>
        </p:sp>
        <p:sp>
          <p:nvSpPr>
            <p:cNvPr id="1250" name="フリーフォーム 297">
              <a:extLst>
                <a:ext uri="{FF2B5EF4-FFF2-40B4-BE49-F238E27FC236}">
                  <a16:creationId xmlns:a16="http://schemas.microsoft.com/office/drawing/2014/main" id="{40812F3A-7550-4179-BF94-C8B5C27BFE20}"/>
                </a:ext>
              </a:extLst>
            </p:cNvPr>
            <p:cNvSpPr/>
            <p:nvPr/>
          </p:nvSpPr>
          <p:spPr>
            <a:xfrm>
              <a:off x="8169115" y="3536125"/>
              <a:ext cx="250611" cy="337588"/>
            </a:xfrm>
            <a:custGeom>
              <a:avLst/>
              <a:gdLst>
                <a:gd name="connsiteX0" fmla="*/ 809625 w 809625"/>
                <a:gd name="connsiteY0" fmla="*/ 0 h 1090613"/>
                <a:gd name="connsiteX1" fmla="*/ 750094 w 809625"/>
                <a:gd name="connsiteY1" fmla="*/ 633413 h 1090613"/>
                <a:gd name="connsiteX2" fmla="*/ 721519 w 809625"/>
                <a:gd name="connsiteY2" fmla="*/ 983457 h 1090613"/>
                <a:gd name="connsiteX3" fmla="*/ 697706 w 809625"/>
                <a:gd name="connsiteY3" fmla="*/ 1009650 h 1090613"/>
                <a:gd name="connsiteX4" fmla="*/ 0 w 809625"/>
                <a:gd name="connsiteY4" fmla="*/ 1090613 h 1090613"/>
                <a:gd name="connsiteX5" fmla="*/ 4763 w 809625"/>
                <a:gd name="connsiteY5" fmla="*/ 631032 h 1090613"/>
                <a:gd name="connsiteX6" fmla="*/ 4763 w 809625"/>
                <a:gd name="connsiteY6" fmla="*/ 0 h 1090613"/>
                <a:gd name="connsiteX7" fmla="*/ 809625 w 809625"/>
                <a:gd name="connsiteY7" fmla="*/ 0 h 10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25" h="1090613">
                  <a:moveTo>
                    <a:pt x="809625" y="0"/>
                  </a:moveTo>
                  <a:lnTo>
                    <a:pt x="750094" y="633413"/>
                  </a:lnTo>
                  <a:lnTo>
                    <a:pt x="721519" y="983457"/>
                  </a:lnTo>
                  <a:lnTo>
                    <a:pt x="697706" y="1009650"/>
                  </a:lnTo>
                  <a:lnTo>
                    <a:pt x="0" y="1090613"/>
                  </a:lnTo>
                  <a:cubicBezTo>
                    <a:pt x="1588" y="937419"/>
                    <a:pt x="3175" y="784226"/>
                    <a:pt x="4763" y="631032"/>
                  </a:cubicBezTo>
                  <a:lnTo>
                    <a:pt x="4763" y="0"/>
                  </a:lnTo>
                  <a:lnTo>
                    <a:pt x="80962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dirty="0"/>
            </a:p>
          </p:txBody>
        </p:sp>
        <p:sp>
          <p:nvSpPr>
            <p:cNvPr id="1251" name="フリーフォーム 262">
              <a:extLst>
                <a:ext uri="{FF2B5EF4-FFF2-40B4-BE49-F238E27FC236}">
                  <a16:creationId xmlns:a16="http://schemas.microsoft.com/office/drawing/2014/main" id="{EB440D1A-3E59-453B-A4AF-30ED196C807C}"/>
                </a:ext>
              </a:extLst>
            </p:cNvPr>
            <p:cNvSpPr/>
            <p:nvPr/>
          </p:nvSpPr>
          <p:spPr bwMode="auto">
            <a:xfrm>
              <a:off x="7910107" y="3526133"/>
              <a:ext cx="209385" cy="226935"/>
            </a:xfrm>
            <a:custGeom>
              <a:avLst/>
              <a:gdLst>
                <a:gd name="connsiteX0" fmla="*/ 4763 w 364332"/>
                <a:gd name="connsiteY0" fmla="*/ 0 h 366713"/>
                <a:gd name="connsiteX1" fmla="*/ 352425 w 364332"/>
                <a:gd name="connsiteY1" fmla="*/ 4763 h 366713"/>
                <a:gd name="connsiteX2" fmla="*/ 364332 w 364332"/>
                <a:gd name="connsiteY2" fmla="*/ 366713 h 366713"/>
                <a:gd name="connsiteX3" fmla="*/ 0 w 364332"/>
                <a:gd name="connsiteY3" fmla="*/ 366713 h 366713"/>
                <a:gd name="connsiteX4" fmla="*/ 4763 w 364332"/>
                <a:gd name="connsiteY4" fmla="*/ 0 h 366713"/>
                <a:gd name="connsiteX0" fmla="*/ 4763 w 352425"/>
                <a:gd name="connsiteY0" fmla="*/ 0 h 369859"/>
                <a:gd name="connsiteX1" fmla="*/ 352425 w 352425"/>
                <a:gd name="connsiteY1" fmla="*/ 4763 h 369859"/>
                <a:gd name="connsiteX2" fmla="*/ 351691 w 352425"/>
                <a:gd name="connsiteY2" fmla="*/ 369859 h 369859"/>
                <a:gd name="connsiteX3" fmla="*/ 0 w 352425"/>
                <a:gd name="connsiteY3" fmla="*/ 366713 h 369859"/>
                <a:gd name="connsiteX4" fmla="*/ 4763 w 352425"/>
                <a:gd name="connsiteY4" fmla="*/ 0 h 369859"/>
                <a:gd name="connsiteX0" fmla="*/ 5992 w 352425"/>
                <a:gd name="connsiteY0" fmla="*/ 0 h 369859"/>
                <a:gd name="connsiteX1" fmla="*/ 352425 w 352425"/>
                <a:gd name="connsiteY1" fmla="*/ 4763 h 369859"/>
                <a:gd name="connsiteX2" fmla="*/ 351691 w 352425"/>
                <a:gd name="connsiteY2" fmla="*/ 369859 h 369859"/>
                <a:gd name="connsiteX3" fmla="*/ 0 w 352425"/>
                <a:gd name="connsiteY3" fmla="*/ 366713 h 369859"/>
                <a:gd name="connsiteX4" fmla="*/ 5992 w 352425"/>
                <a:gd name="connsiteY4" fmla="*/ 0 h 369859"/>
                <a:gd name="connsiteX0" fmla="*/ 1076 w 347509"/>
                <a:gd name="connsiteY0" fmla="*/ 0 h 369859"/>
                <a:gd name="connsiteX1" fmla="*/ 347509 w 347509"/>
                <a:gd name="connsiteY1" fmla="*/ 4763 h 369859"/>
                <a:gd name="connsiteX2" fmla="*/ 346775 w 347509"/>
                <a:gd name="connsiteY2" fmla="*/ 369859 h 369859"/>
                <a:gd name="connsiteX3" fmla="*/ 0 w 347509"/>
                <a:gd name="connsiteY3" fmla="*/ 366713 h 369859"/>
                <a:gd name="connsiteX4" fmla="*/ 1076 w 347509"/>
                <a:gd name="connsiteY4" fmla="*/ 0 h 369859"/>
                <a:gd name="connsiteX0" fmla="*/ 2305 w 347509"/>
                <a:gd name="connsiteY0" fmla="*/ 0 h 369859"/>
                <a:gd name="connsiteX1" fmla="*/ 347509 w 347509"/>
                <a:gd name="connsiteY1" fmla="*/ 4763 h 369859"/>
                <a:gd name="connsiteX2" fmla="*/ 346775 w 347509"/>
                <a:gd name="connsiteY2" fmla="*/ 369859 h 369859"/>
                <a:gd name="connsiteX3" fmla="*/ 0 w 347509"/>
                <a:gd name="connsiteY3" fmla="*/ 366713 h 369859"/>
                <a:gd name="connsiteX4" fmla="*/ 2305 w 347509"/>
                <a:gd name="connsiteY4" fmla="*/ 0 h 369859"/>
                <a:gd name="connsiteX0" fmla="*/ 2305 w 347509"/>
                <a:gd name="connsiteY0" fmla="*/ 0 h 369859"/>
                <a:gd name="connsiteX1" fmla="*/ 347509 w 347509"/>
                <a:gd name="connsiteY1" fmla="*/ 4763 h 369859"/>
                <a:gd name="connsiteX2" fmla="*/ 343105 w 347509"/>
                <a:gd name="connsiteY2" fmla="*/ 369859 h 369859"/>
                <a:gd name="connsiteX3" fmla="*/ 0 w 347509"/>
                <a:gd name="connsiteY3" fmla="*/ 366713 h 369859"/>
                <a:gd name="connsiteX4" fmla="*/ 2305 w 347509"/>
                <a:gd name="connsiteY4" fmla="*/ 0 h 36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09" h="369859">
                  <a:moveTo>
                    <a:pt x="2305" y="0"/>
                  </a:moveTo>
                  <a:lnTo>
                    <a:pt x="347509" y="4763"/>
                  </a:lnTo>
                  <a:cubicBezTo>
                    <a:pt x="347264" y="126462"/>
                    <a:pt x="343350" y="248160"/>
                    <a:pt x="343105" y="369859"/>
                  </a:cubicBezTo>
                  <a:lnTo>
                    <a:pt x="0" y="366713"/>
                  </a:lnTo>
                  <a:cubicBezTo>
                    <a:pt x="1588" y="244475"/>
                    <a:pt x="717" y="122238"/>
                    <a:pt x="2305"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54" name="正方形/長方形 1253">
              <a:extLst>
                <a:ext uri="{FF2B5EF4-FFF2-40B4-BE49-F238E27FC236}">
                  <a16:creationId xmlns:a16="http://schemas.microsoft.com/office/drawing/2014/main" id="{807C0F5F-12E0-189B-9D3F-59FECADB6743}"/>
                </a:ext>
              </a:extLst>
            </p:cNvPr>
            <p:cNvSpPr/>
            <p:nvPr/>
          </p:nvSpPr>
          <p:spPr>
            <a:xfrm>
              <a:off x="8138594" y="2741096"/>
              <a:ext cx="555812" cy="208965"/>
            </a:xfrm>
            <a:prstGeom prst="rect">
              <a:avLst/>
            </a:prstGeom>
          </p:spPr>
          <p:txBody>
            <a:bodyPr wrap="square" lIns="0" tIns="34892" rIns="0" bIns="34892">
              <a:spAutoFit/>
            </a:bodyPr>
            <a:lstStyle/>
            <a:p>
              <a:pPr algn="ctr"/>
              <a:r>
                <a:rPr lang="ja-JP" altLang="en-US" sz="300" b="1" dirty="0"/>
                <a:t>大阪公立大学</a:t>
              </a:r>
              <a:endParaRPr lang="en-US" altLang="ja-JP" sz="300" b="1" dirty="0"/>
            </a:p>
            <a:p>
              <a:pPr algn="ctr"/>
              <a:r>
                <a:rPr lang="ja-JP" altLang="en-US" sz="300" b="1" dirty="0"/>
                <a:t>森之宮キャンパス用地</a:t>
              </a:r>
              <a:endParaRPr lang="en-US" altLang="ja-JP" sz="300" b="1" dirty="0"/>
            </a:p>
            <a:p>
              <a:pPr algn="ctr"/>
              <a:r>
                <a:rPr lang="en-US" altLang="ja-JP" sz="300" b="1" dirty="0"/>
                <a:t>(</a:t>
              </a:r>
              <a:r>
                <a:rPr lang="ja-JP" altLang="en-US" sz="300" b="1" dirty="0"/>
                <a:t>約</a:t>
              </a:r>
              <a:r>
                <a:rPr lang="en-US" altLang="ja-JP" sz="300" b="1" dirty="0"/>
                <a:t>2.6ha)</a:t>
              </a:r>
              <a:endParaRPr lang="ja-JP" altLang="en-US" sz="300" b="1" dirty="0"/>
            </a:p>
          </p:txBody>
        </p:sp>
        <p:sp>
          <p:nvSpPr>
            <p:cNvPr id="1255" name="テキスト ボックス 51">
              <a:extLst>
                <a:ext uri="{FF2B5EF4-FFF2-40B4-BE49-F238E27FC236}">
                  <a16:creationId xmlns:a16="http://schemas.microsoft.com/office/drawing/2014/main" id="{DB894C85-4036-8446-4430-A07EDF774610}"/>
                </a:ext>
              </a:extLst>
            </p:cNvPr>
            <p:cNvSpPr txBox="1">
              <a:spLocks noChangeArrowheads="1"/>
            </p:cNvSpPr>
            <p:nvPr/>
          </p:nvSpPr>
          <p:spPr bwMode="white">
            <a:xfrm>
              <a:off x="8588577" y="2487755"/>
              <a:ext cx="218248" cy="46166"/>
            </a:xfrm>
            <a:prstGeom prst="rect">
              <a:avLst/>
            </a:prstGeom>
            <a:solidFill>
              <a:srgbClr val="FFFFFF">
                <a:alpha val="60000"/>
              </a:srgb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（約</a:t>
              </a:r>
              <a:r>
                <a:rPr lang="en-US" altLang="ja-JP" sz="300" b="1" dirty="0">
                  <a:latin typeface="+mn-ea"/>
                  <a:cs typeface="メイリオ" pitchFamily="50" charset="-128"/>
                </a:rPr>
                <a:t>0.6ha)</a:t>
              </a:r>
            </a:p>
          </p:txBody>
        </p:sp>
        <p:sp>
          <p:nvSpPr>
            <p:cNvPr id="1256" name="フリーフォーム 295">
              <a:extLst>
                <a:ext uri="{FF2B5EF4-FFF2-40B4-BE49-F238E27FC236}">
                  <a16:creationId xmlns:a16="http://schemas.microsoft.com/office/drawing/2014/main" id="{D0865221-F365-D667-95FA-8C0EFCDD31E0}"/>
                </a:ext>
              </a:extLst>
            </p:cNvPr>
            <p:cNvSpPr/>
            <p:nvPr/>
          </p:nvSpPr>
          <p:spPr>
            <a:xfrm>
              <a:off x="8618083" y="2366185"/>
              <a:ext cx="181325" cy="278620"/>
            </a:xfrm>
            <a:custGeom>
              <a:avLst/>
              <a:gdLst>
                <a:gd name="connsiteX0" fmla="*/ 202407 w 585788"/>
                <a:gd name="connsiteY0" fmla="*/ 0 h 900113"/>
                <a:gd name="connsiteX1" fmla="*/ 171450 w 585788"/>
                <a:gd name="connsiteY1" fmla="*/ 102394 h 900113"/>
                <a:gd name="connsiteX2" fmla="*/ 88107 w 585788"/>
                <a:gd name="connsiteY2" fmla="*/ 271463 h 900113"/>
                <a:gd name="connsiteX3" fmla="*/ 38100 w 585788"/>
                <a:gd name="connsiteY3" fmla="*/ 361950 h 900113"/>
                <a:gd name="connsiteX4" fmla="*/ 7144 w 585788"/>
                <a:gd name="connsiteY4" fmla="*/ 435769 h 900113"/>
                <a:gd name="connsiteX5" fmla="*/ 0 w 585788"/>
                <a:gd name="connsiteY5" fmla="*/ 533400 h 900113"/>
                <a:gd name="connsiteX6" fmla="*/ 11907 w 585788"/>
                <a:gd name="connsiteY6" fmla="*/ 642938 h 900113"/>
                <a:gd name="connsiteX7" fmla="*/ 71438 w 585788"/>
                <a:gd name="connsiteY7" fmla="*/ 900113 h 900113"/>
                <a:gd name="connsiteX8" fmla="*/ 585788 w 585788"/>
                <a:gd name="connsiteY8" fmla="*/ 452438 h 900113"/>
                <a:gd name="connsiteX9" fmla="*/ 581025 w 585788"/>
                <a:gd name="connsiteY9" fmla="*/ 438150 h 900113"/>
                <a:gd name="connsiteX10" fmla="*/ 538163 w 585788"/>
                <a:gd name="connsiteY10" fmla="*/ 442913 h 900113"/>
                <a:gd name="connsiteX11" fmla="*/ 481013 w 585788"/>
                <a:gd name="connsiteY11" fmla="*/ 338138 h 900113"/>
                <a:gd name="connsiteX12" fmla="*/ 511969 w 585788"/>
                <a:gd name="connsiteY12" fmla="*/ 311944 h 900113"/>
                <a:gd name="connsiteX13" fmla="*/ 404813 w 585788"/>
                <a:gd name="connsiteY13" fmla="*/ 188119 h 900113"/>
                <a:gd name="connsiteX14" fmla="*/ 202407 w 585788"/>
                <a:gd name="connsiteY14" fmla="*/ 0 h 90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788" h="900113">
                  <a:moveTo>
                    <a:pt x="202407" y="0"/>
                  </a:moveTo>
                  <a:lnTo>
                    <a:pt x="171450" y="102394"/>
                  </a:lnTo>
                  <a:lnTo>
                    <a:pt x="88107" y="271463"/>
                  </a:lnTo>
                  <a:lnTo>
                    <a:pt x="38100" y="361950"/>
                  </a:lnTo>
                  <a:lnTo>
                    <a:pt x="7144" y="435769"/>
                  </a:lnTo>
                  <a:lnTo>
                    <a:pt x="0" y="533400"/>
                  </a:lnTo>
                  <a:lnTo>
                    <a:pt x="11907" y="642938"/>
                  </a:lnTo>
                  <a:lnTo>
                    <a:pt x="71438" y="900113"/>
                  </a:lnTo>
                  <a:lnTo>
                    <a:pt x="585788" y="452438"/>
                  </a:lnTo>
                  <a:lnTo>
                    <a:pt x="581025" y="438150"/>
                  </a:lnTo>
                  <a:lnTo>
                    <a:pt x="538163" y="442913"/>
                  </a:lnTo>
                  <a:lnTo>
                    <a:pt x="481013" y="338138"/>
                  </a:lnTo>
                  <a:lnTo>
                    <a:pt x="511969" y="311944"/>
                  </a:lnTo>
                  <a:lnTo>
                    <a:pt x="404813" y="188119"/>
                  </a:lnTo>
                  <a:lnTo>
                    <a:pt x="202407"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57" name="フリーフォーム 257">
              <a:extLst>
                <a:ext uri="{FF2B5EF4-FFF2-40B4-BE49-F238E27FC236}">
                  <a16:creationId xmlns:a16="http://schemas.microsoft.com/office/drawing/2014/main" id="{6B6F9B41-29B0-E5CA-11FB-DA41503A4978}"/>
                </a:ext>
              </a:extLst>
            </p:cNvPr>
            <p:cNvSpPr/>
            <p:nvPr/>
          </p:nvSpPr>
          <p:spPr bwMode="auto">
            <a:xfrm>
              <a:off x="8168478" y="2261255"/>
              <a:ext cx="504170" cy="421631"/>
            </a:xfrm>
            <a:custGeom>
              <a:avLst/>
              <a:gdLst>
                <a:gd name="connsiteX0" fmla="*/ 0 w 831057"/>
                <a:gd name="connsiteY0" fmla="*/ 0 h 664369"/>
                <a:gd name="connsiteX1" fmla="*/ 416719 w 831057"/>
                <a:gd name="connsiteY1" fmla="*/ 47625 h 664369"/>
                <a:gd name="connsiteX2" fmla="*/ 483394 w 831057"/>
                <a:gd name="connsiteY2" fmla="*/ 69056 h 664369"/>
                <a:gd name="connsiteX3" fmla="*/ 490538 w 831057"/>
                <a:gd name="connsiteY3" fmla="*/ 90487 h 664369"/>
                <a:gd name="connsiteX4" fmla="*/ 681038 w 831057"/>
                <a:gd name="connsiteY4" fmla="*/ 95250 h 664369"/>
                <a:gd name="connsiteX5" fmla="*/ 762000 w 831057"/>
                <a:gd name="connsiteY5" fmla="*/ 107156 h 664369"/>
                <a:gd name="connsiteX6" fmla="*/ 831057 w 831057"/>
                <a:gd name="connsiteY6" fmla="*/ 169069 h 664369"/>
                <a:gd name="connsiteX7" fmla="*/ 795338 w 831057"/>
                <a:gd name="connsiteY7" fmla="*/ 228600 h 664369"/>
                <a:gd name="connsiteX8" fmla="*/ 738188 w 831057"/>
                <a:gd name="connsiteY8" fmla="*/ 328612 h 664369"/>
                <a:gd name="connsiteX9" fmla="*/ 719138 w 831057"/>
                <a:gd name="connsiteY9" fmla="*/ 392906 h 664369"/>
                <a:gd name="connsiteX10" fmla="*/ 728663 w 831057"/>
                <a:gd name="connsiteY10" fmla="*/ 466725 h 664369"/>
                <a:gd name="connsiteX11" fmla="*/ 764382 w 831057"/>
                <a:gd name="connsiteY11" fmla="*/ 664369 h 664369"/>
                <a:gd name="connsiteX12" fmla="*/ 435769 w 831057"/>
                <a:gd name="connsiteY12" fmla="*/ 664369 h 664369"/>
                <a:gd name="connsiteX13" fmla="*/ 400050 w 831057"/>
                <a:gd name="connsiteY13" fmla="*/ 645319 h 664369"/>
                <a:gd name="connsiteX14" fmla="*/ 0 w 831057"/>
                <a:gd name="connsiteY14" fmla="*/ 647700 h 664369"/>
                <a:gd name="connsiteX15" fmla="*/ 0 w 831057"/>
                <a:gd name="connsiteY15" fmla="*/ 0 h 664369"/>
                <a:gd name="connsiteX0" fmla="*/ 0 w 817051"/>
                <a:gd name="connsiteY0" fmla="*/ 0 h 664369"/>
                <a:gd name="connsiteX1" fmla="*/ 416719 w 817051"/>
                <a:gd name="connsiteY1" fmla="*/ 47625 h 664369"/>
                <a:gd name="connsiteX2" fmla="*/ 483394 w 817051"/>
                <a:gd name="connsiteY2" fmla="*/ 69056 h 664369"/>
                <a:gd name="connsiteX3" fmla="*/ 490538 w 817051"/>
                <a:gd name="connsiteY3" fmla="*/ 90487 h 664369"/>
                <a:gd name="connsiteX4" fmla="*/ 681038 w 817051"/>
                <a:gd name="connsiteY4" fmla="*/ 95250 h 664369"/>
                <a:gd name="connsiteX5" fmla="*/ 762000 w 817051"/>
                <a:gd name="connsiteY5" fmla="*/ 107156 h 664369"/>
                <a:gd name="connsiteX6" fmla="*/ 817051 w 817051"/>
                <a:gd name="connsiteY6" fmla="*/ 165568 h 664369"/>
                <a:gd name="connsiteX7" fmla="*/ 795338 w 817051"/>
                <a:gd name="connsiteY7" fmla="*/ 228600 h 664369"/>
                <a:gd name="connsiteX8" fmla="*/ 738188 w 817051"/>
                <a:gd name="connsiteY8" fmla="*/ 328612 h 664369"/>
                <a:gd name="connsiteX9" fmla="*/ 719138 w 817051"/>
                <a:gd name="connsiteY9" fmla="*/ 392906 h 664369"/>
                <a:gd name="connsiteX10" fmla="*/ 728663 w 817051"/>
                <a:gd name="connsiteY10" fmla="*/ 466725 h 664369"/>
                <a:gd name="connsiteX11" fmla="*/ 764382 w 817051"/>
                <a:gd name="connsiteY11" fmla="*/ 664369 h 664369"/>
                <a:gd name="connsiteX12" fmla="*/ 435769 w 817051"/>
                <a:gd name="connsiteY12" fmla="*/ 664369 h 664369"/>
                <a:gd name="connsiteX13" fmla="*/ 400050 w 817051"/>
                <a:gd name="connsiteY13" fmla="*/ 645319 h 664369"/>
                <a:gd name="connsiteX14" fmla="*/ 0 w 817051"/>
                <a:gd name="connsiteY14" fmla="*/ 647700 h 664369"/>
                <a:gd name="connsiteX15" fmla="*/ 0 w 817051"/>
                <a:gd name="connsiteY15" fmla="*/ 0 h 664369"/>
                <a:gd name="connsiteX0" fmla="*/ 0 w 817051"/>
                <a:gd name="connsiteY0" fmla="*/ 0 h 664369"/>
                <a:gd name="connsiteX1" fmla="*/ 416719 w 817051"/>
                <a:gd name="connsiteY1" fmla="*/ 47625 h 664369"/>
                <a:gd name="connsiteX2" fmla="*/ 467518 w 817051"/>
                <a:gd name="connsiteY2" fmla="*/ 67852 h 664369"/>
                <a:gd name="connsiteX3" fmla="*/ 490538 w 817051"/>
                <a:gd name="connsiteY3" fmla="*/ 90487 h 664369"/>
                <a:gd name="connsiteX4" fmla="*/ 681038 w 817051"/>
                <a:gd name="connsiteY4" fmla="*/ 95250 h 664369"/>
                <a:gd name="connsiteX5" fmla="*/ 762000 w 817051"/>
                <a:gd name="connsiteY5" fmla="*/ 107156 h 664369"/>
                <a:gd name="connsiteX6" fmla="*/ 817051 w 817051"/>
                <a:gd name="connsiteY6" fmla="*/ 165568 h 664369"/>
                <a:gd name="connsiteX7" fmla="*/ 795338 w 817051"/>
                <a:gd name="connsiteY7" fmla="*/ 228600 h 664369"/>
                <a:gd name="connsiteX8" fmla="*/ 738188 w 817051"/>
                <a:gd name="connsiteY8" fmla="*/ 328612 h 664369"/>
                <a:gd name="connsiteX9" fmla="*/ 719138 w 817051"/>
                <a:gd name="connsiteY9" fmla="*/ 392906 h 664369"/>
                <a:gd name="connsiteX10" fmla="*/ 728663 w 817051"/>
                <a:gd name="connsiteY10" fmla="*/ 466725 h 664369"/>
                <a:gd name="connsiteX11" fmla="*/ 764382 w 817051"/>
                <a:gd name="connsiteY11" fmla="*/ 664369 h 664369"/>
                <a:gd name="connsiteX12" fmla="*/ 435769 w 817051"/>
                <a:gd name="connsiteY12" fmla="*/ 664369 h 664369"/>
                <a:gd name="connsiteX13" fmla="*/ 400050 w 817051"/>
                <a:gd name="connsiteY13" fmla="*/ 645319 h 664369"/>
                <a:gd name="connsiteX14" fmla="*/ 0 w 817051"/>
                <a:gd name="connsiteY14" fmla="*/ 647700 h 664369"/>
                <a:gd name="connsiteX15" fmla="*/ 0 w 817051"/>
                <a:gd name="connsiteY15" fmla="*/ 0 h 664369"/>
                <a:gd name="connsiteX0" fmla="*/ 0 w 817051"/>
                <a:gd name="connsiteY0" fmla="*/ 0 h 664369"/>
                <a:gd name="connsiteX1" fmla="*/ 416719 w 817051"/>
                <a:gd name="connsiteY1" fmla="*/ 47625 h 664369"/>
                <a:gd name="connsiteX2" fmla="*/ 467518 w 817051"/>
                <a:gd name="connsiteY2" fmla="*/ 67852 h 664369"/>
                <a:gd name="connsiteX3" fmla="*/ 485653 w 817051"/>
                <a:gd name="connsiteY3" fmla="*/ 84464 h 664369"/>
                <a:gd name="connsiteX4" fmla="*/ 681038 w 817051"/>
                <a:gd name="connsiteY4" fmla="*/ 95250 h 664369"/>
                <a:gd name="connsiteX5" fmla="*/ 762000 w 817051"/>
                <a:gd name="connsiteY5" fmla="*/ 107156 h 664369"/>
                <a:gd name="connsiteX6" fmla="*/ 817051 w 817051"/>
                <a:gd name="connsiteY6" fmla="*/ 165568 h 664369"/>
                <a:gd name="connsiteX7" fmla="*/ 795338 w 817051"/>
                <a:gd name="connsiteY7" fmla="*/ 228600 h 664369"/>
                <a:gd name="connsiteX8" fmla="*/ 738188 w 817051"/>
                <a:gd name="connsiteY8" fmla="*/ 328612 h 664369"/>
                <a:gd name="connsiteX9" fmla="*/ 719138 w 817051"/>
                <a:gd name="connsiteY9" fmla="*/ 392906 h 664369"/>
                <a:gd name="connsiteX10" fmla="*/ 728663 w 817051"/>
                <a:gd name="connsiteY10" fmla="*/ 466725 h 664369"/>
                <a:gd name="connsiteX11" fmla="*/ 764382 w 817051"/>
                <a:gd name="connsiteY11" fmla="*/ 664369 h 664369"/>
                <a:gd name="connsiteX12" fmla="*/ 435769 w 817051"/>
                <a:gd name="connsiteY12" fmla="*/ 664369 h 664369"/>
                <a:gd name="connsiteX13" fmla="*/ 400050 w 817051"/>
                <a:gd name="connsiteY13" fmla="*/ 645319 h 664369"/>
                <a:gd name="connsiteX14" fmla="*/ 0 w 817051"/>
                <a:gd name="connsiteY14" fmla="*/ 647700 h 664369"/>
                <a:gd name="connsiteX15" fmla="*/ 0 w 817051"/>
                <a:gd name="connsiteY15" fmla="*/ 0 h 664369"/>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62000 w 817051"/>
                <a:gd name="connsiteY5" fmla="*/ 105951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18319 w 817051"/>
                <a:gd name="connsiteY15"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62000 w 817051"/>
                <a:gd name="connsiteY5" fmla="*/ 105951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4719 w 817051"/>
                <a:gd name="connsiteY15" fmla="*/ 34296 h 663164"/>
                <a:gd name="connsiteX16" fmla="*/ 18319 w 817051"/>
                <a:gd name="connsiteY16"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42460 w 817051"/>
                <a:gd name="connsiteY5" fmla="*/ 146910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4719 w 817051"/>
                <a:gd name="connsiteY15" fmla="*/ 34296 h 663164"/>
                <a:gd name="connsiteX16" fmla="*/ 18319 w 817051"/>
                <a:gd name="connsiteY16"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46124 w 817051"/>
                <a:gd name="connsiteY5" fmla="*/ 103541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4719 w 817051"/>
                <a:gd name="connsiteY15" fmla="*/ 34296 h 663164"/>
                <a:gd name="connsiteX16" fmla="*/ 18319 w 817051"/>
                <a:gd name="connsiteY16"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46124 w 817051"/>
                <a:gd name="connsiteY5" fmla="*/ 103541 h 663164"/>
                <a:gd name="connsiteX6" fmla="*/ 805858 w 817051"/>
                <a:gd name="connsiteY6" fmla="*/ 145127 h 663164"/>
                <a:gd name="connsiteX7" fmla="*/ 817051 w 817051"/>
                <a:gd name="connsiteY7" fmla="*/ 164363 h 663164"/>
                <a:gd name="connsiteX8" fmla="*/ 795338 w 817051"/>
                <a:gd name="connsiteY8" fmla="*/ 227395 h 663164"/>
                <a:gd name="connsiteX9" fmla="*/ 738188 w 817051"/>
                <a:gd name="connsiteY9" fmla="*/ 327407 h 663164"/>
                <a:gd name="connsiteX10" fmla="*/ 719138 w 817051"/>
                <a:gd name="connsiteY10" fmla="*/ 391701 h 663164"/>
                <a:gd name="connsiteX11" fmla="*/ 728663 w 817051"/>
                <a:gd name="connsiteY11" fmla="*/ 465520 h 663164"/>
                <a:gd name="connsiteX12" fmla="*/ 764382 w 817051"/>
                <a:gd name="connsiteY12" fmla="*/ 663164 h 663164"/>
                <a:gd name="connsiteX13" fmla="*/ 435769 w 817051"/>
                <a:gd name="connsiteY13" fmla="*/ 663164 h 663164"/>
                <a:gd name="connsiteX14" fmla="*/ 400050 w 817051"/>
                <a:gd name="connsiteY14" fmla="*/ 644114 h 663164"/>
                <a:gd name="connsiteX15" fmla="*/ 0 w 817051"/>
                <a:gd name="connsiteY15" fmla="*/ 646495 h 663164"/>
                <a:gd name="connsiteX16" fmla="*/ 4719 w 817051"/>
                <a:gd name="connsiteY16" fmla="*/ 34296 h 663164"/>
                <a:gd name="connsiteX17" fmla="*/ 18319 w 817051"/>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5338 w 818272"/>
                <a:gd name="connsiteY8" fmla="*/ 227395 h 663164"/>
                <a:gd name="connsiteX9" fmla="*/ 738188 w 818272"/>
                <a:gd name="connsiteY9" fmla="*/ 327407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56258 w 818272"/>
                <a:gd name="connsiteY8" fmla="*/ 224985 h 663164"/>
                <a:gd name="connsiteX9" fmla="*/ 738188 w 818272"/>
                <a:gd name="connsiteY9" fmla="*/ 327407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4117 w 818272"/>
                <a:gd name="connsiteY8" fmla="*/ 229804 h 663164"/>
                <a:gd name="connsiteX9" fmla="*/ 738188 w 818272"/>
                <a:gd name="connsiteY9" fmla="*/ 327407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4117 w 818272"/>
                <a:gd name="connsiteY8" fmla="*/ 229804 h 663164"/>
                <a:gd name="connsiteX9" fmla="*/ 695444 w 818272"/>
                <a:gd name="connsiteY9" fmla="*/ 333430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4117 w 818272"/>
                <a:gd name="connsiteY8" fmla="*/ 229804 h 663164"/>
                <a:gd name="connsiteX9" fmla="*/ 728418 w 818272"/>
                <a:gd name="connsiteY9" fmla="*/ 353909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581148 w 818272"/>
                <a:gd name="connsiteY4" fmla="*/ 98144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581148 w 818272"/>
                <a:gd name="connsiteY4" fmla="*/ 95735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0191 w 818272"/>
                <a:gd name="connsiteY2" fmla="*/ 64237 h 663164"/>
                <a:gd name="connsiteX3" fmla="*/ 485653 w 818272"/>
                <a:gd name="connsiteY3" fmla="*/ 83259 h 663164"/>
                <a:gd name="connsiteX4" fmla="*/ 581148 w 818272"/>
                <a:gd name="connsiteY4" fmla="*/ 95735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0191 w 818272"/>
                <a:gd name="connsiteY2" fmla="*/ 64237 h 663164"/>
                <a:gd name="connsiteX3" fmla="*/ 485653 w 818272"/>
                <a:gd name="connsiteY3" fmla="*/ 83259 h 663164"/>
                <a:gd name="connsiteX4" fmla="*/ 581148 w 818272"/>
                <a:gd name="connsiteY4" fmla="*/ 95735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0191 w 818272"/>
                <a:gd name="connsiteY2" fmla="*/ 64237 h 663164"/>
                <a:gd name="connsiteX3" fmla="*/ 485653 w 818272"/>
                <a:gd name="connsiteY3" fmla="*/ 83259 h 663164"/>
                <a:gd name="connsiteX4" fmla="*/ 531076 w 818272"/>
                <a:gd name="connsiteY4" fmla="*/ 90916 h 663164"/>
                <a:gd name="connsiteX5" fmla="*/ 581148 w 818272"/>
                <a:gd name="connsiteY5" fmla="*/ 95735 h 663164"/>
                <a:gd name="connsiteX6" fmla="*/ 681038 w 818272"/>
                <a:gd name="connsiteY6" fmla="*/ 94045 h 663164"/>
                <a:gd name="connsiteX7" fmla="*/ 746124 w 818272"/>
                <a:gd name="connsiteY7" fmla="*/ 103541 h 663164"/>
                <a:gd name="connsiteX8" fmla="*/ 805858 w 818272"/>
                <a:gd name="connsiteY8" fmla="*/ 145127 h 663164"/>
                <a:gd name="connsiteX9" fmla="*/ 818272 w 818272"/>
                <a:gd name="connsiteY9" fmla="*/ 174000 h 663164"/>
                <a:gd name="connsiteX10" fmla="*/ 794117 w 818272"/>
                <a:gd name="connsiteY10" fmla="*/ 229804 h 663164"/>
                <a:gd name="connsiteX11" fmla="*/ 728418 w 818272"/>
                <a:gd name="connsiteY11" fmla="*/ 353909 h 663164"/>
                <a:gd name="connsiteX12" fmla="*/ 719138 w 818272"/>
                <a:gd name="connsiteY12" fmla="*/ 391701 h 663164"/>
                <a:gd name="connsiteX13" fmla="*/ 728663 w 818272"/>
                <a:gd name="connsiteY13" fmla="*/ 465520 h 663164"/>
                <a:gd name="connsiteX14" fmla="*/ 764382 w 818272"/>
                <a:gd name="connsiteY14" fmla="*/ 663164 h 663164"/>
                <a:gd name="connsiteX15" fmla="*/ 435769 w 818272"/>
                <a:gd name="connsiteY15" fmla="*/ 663164 h 663164"/>
                <a:gd name="connsiteX16" fmla="*/ 400050 w 818272"/>
                <a:gd name="connsiteY16" fmla="*/ 644114 h 663164"/>
                <a:gd name="connsiteX17" fmla="*/ 0 w 818272"/>
                <a:gd name="connsiteY17" fmla="*/ 646495 h 663164"/>
                <a:gd name="connsiteX18" fmla="*/ 4719 w 818272"/>
                <a:gd name="connsiteY18" fmla="*/ 34296 h 663164"/>
                <a:gd name="connsiteX19" fmla="*/ 18319 w 818272"/>
                <a:gd name="connsiteY19" fmla="*/ 0 h 663164"/>
                <a:gd name="connsiteX0" fmla="*/ 23322 w 823275"/>
                <a:gd name="connsiteY0" fmla="*/ 0 h 663164"/>
                <a:gd name="connsiteX1" fmla="*/ 421722 w 823275"/>
                <a:gd name="connsiteY1" fmla="*/ 46420 h 663164"/>
                <a:gd name="connsiteX2" fmla="*/ 465194 w 823275"/>
                <a:gd name="connsiteY2" fmla="*/ 64237 h 663164"/>
                <a:gd name="connsiteX3" fmla="*/ 490656 w 823275"/>
                <a:gd name="connsiteY3" fmla="*/ 83259 h 663164"/>
                <a:gd name="connsiteX4" fmla="*/ 536079 w 823275"/>
                <a:gd name="connsiteY4" fmla="*/ 90916 h 663164"/>
                <a:gd name="connsiteX5" fmla="*/ 586151 w 823275"/>
                <a:gd name="connsiteY5" fmla="*/ 95735 h 663164"/>
                <a:gd name="connsiteX6" fmla="*/ 686041 w 823275"/>
                <a:gd name="connsiteY6" fmla="*/ 94045 h 663164"/>
                <a:gd name="connsiteX7" fmla="*/ 751127 w 823275"/>
                <a:gd name="connsiteY7" fmla="*/ 103541 h 663164"/>
                <a:gd name="connsiteX8" fmla="*/ 810861 w 823275"/>
                <a:gd name="connsiteY8" fmla="*/ 145127 h 663164"/>
                <a:gd name="connsiteX9" fmla="*/ 823275 w 823275"/>
                <a:gd name="connsiteY9" fmla="*/ 174000 h 663164"/>
                <a:gd name="connsiteX10" fmla="*/ 799120 w 823275"/>
                <a:gd name="connsiteY10" fmla="*/ 229804 h 663164"/>
                <a:gd name="connsiteX11" fmla="*/ 733421 w 823275"/>
                <a:gd name="connsiteY11" fmla="*/ 353909 h 663164"/>
                <a:gd name="connsiteX12" fmla="*/ 724141 w 823275"/>
                <a:gd name="connsiteY12" fmla="*/ 391701 h 663164"/>
                <a:gd name="connsiteX13" fmla="*/ 733666 w 823275"/>
                <a:gd name="connsiteY13" fmla="*/ 465520 h 663164"/>
                <a:gd name="connsiteX14" fmla="*/ 769385 w 823275"/>
                <a:gd name="connsiteY14" fmla="*/ 663164 h 663164"/>
                <a:gd name="connsiteX15" fmla="*/ 440772 w 823275"/>
                <a:gd name="connsiteY15" fmla="*/ 663164 h 663164"/>
                <a:gd name="connsiteX16" fmla="*/ 405053 w 823275"/>
                <a:gd name="connsiteY16" fmla="*/ 644114 h 663164"/>
                <a:gd name="connsiteX17" fmla="*/ 5003 w 823275"/>
                <a:gd name="connsiteY17" fmla="*/ 646495 h 663164"/>
                <a:gd name="connsiteX18" fmla="*/ 1173 w 823275"/>
                <a:gd name="connsiteY18" fmla="*/ 25863 h 663164"/>
                <a:gd name="connsiteX19" fmla="*/ 23322 w 823275"/>
                <a:gd name="connsiteY19" fmla="*/ 0 h 663164"/>
                <a:gd name="connsiteX0" fmla="*/ 40229 w 840182"/>
                <a:gd name="connsiteY0" fmla="*/ 0 h 663164"/>
                <a:gd name="connsiteX1" fmla="*/ 438629 w 840182"/>
                <a:gd name="connsiteY1" fmla="*/ 46420 h 663164"/>
                <a:gd name="connsiteX2" fmla="*/ 482101 w 840182"/>
                <a:gd name="connsiteY2" fmla="*/ 64237 h 663164"/>
                <a:gd name="connsiteX3" fmla="*/ 507563 w 840182"/>
                <a:gd name="connsiteY3" fmla="*/ 83259 h 663164"/>
                <a:gd name="connsiteX4" fmla="*/ 552986 w 840182"/>
                <a:gd name="connsiteY4" fmla="*/ 90916 h 663164"/>
                <a:gd name="connsiteX5" fmla="*/ 603058 w 840182"/>
                <a:gd name="connsiteY5" fmla="*/ 95735 h 663164"/>
                <a:gd name="connsiteX6" fmla="*/ 702948 w 840182"/>
                <a:gd name="connsiteY6" fmla="*/ 94045 h 663164"/>
                <a:gd name="connsiteX7" fmla="*/ 768034 w 840182"/>
                <a:gd name="connsiteY7" fmla="*/ 103541 h 663164"/>
                <a:gd name="connsiteX8" fmla="*/ 827768 w 840182"/>
                <a:gd name="connsiteY8" fmla="*/ 145127 h 663164"/>
                <a:gd name="connsiteX9" fmla="*/ 840182 w 840182"/>
                <a:gd name="connsiteY9" fmla="*/ 174000 h 663164"/>
                <a:gd name="connsiteX10" fmla="*/ 816027 w 840182"/>
                <a:gd name="connsiteY10" fmla="*/ 229804 h 663164"/>
                <a:gd name="connsiteX11" fmla="*/ 750328 w 840182"/>
                <a:gd name="connsiteY11" fmla="*/ 353909 h 663164"/>
                <a:gd name="connsiteX12" fmla="*/ 741048 w 840182"/>
                <a:gd name="connsiteY12" fmla="*/ 391701 h 663164"/>
                <a:gd name="connsiteX13" fmla="*/ 750573 w 840182"/>
                <a:gd name="connsiteY13" fmla="*/ 465520 h 663164"/>
                <a:gd name="connsiteX14" fmla="*/ 786292 w 840182"/>
                <a:gd name="connsiteY14" fmla="*/ 663164 h 663164"/>
                <a:gd name="connsiteX15" fmla="*/ 457679 w 840182"/>
                <a:gd name="connsiteY15" fmla="*/ 663164 h 663164"/>
                <a:gd name="connsiteX16" fmla="*/ 421960 w 840182"/>
                <a:gd name="connsiteY16" fmla="*/ 644114 h 663164"/>
                <a:gd name="connsiteX17" fmla="*/ 21910 w 840182"/>
                <a:gd name="connsiteY17" fmla="*/ 646495 h 663164"/>
                <a:gd name="connsiteX18" fmla="*/ 64487 w 840182"/>
                <a:gd name="connsiteY18" fmla="*/ 201747 h 663164"/>
                <a:gd name="connsiteX19" fmla="*/ 18080 w 840182"/>
                <a:gd name="connsiteY19" fmla="*/ 25863 h 663164"/>
                <a:gd name="connsiteX20" fmla="*/ 40229 w 840182"/>
                <a:gd name="connsiteY20" fmla="*/ 0 h 663164"/>
                <a:gd name="connsiteX0" fmla="*/ 49632 w 849585"/>
                <a:gd name="connsiteY0" fmla="*/ 0 h 663164"/>
                <a:gd name="connsiteX1" fmla="*/ 448032 w 849585"/>
                <a:gd name="connsiteY1" fmla="*/ 46420 h 663164"/>
                <a:gd name="connsiteX2" fmla="*/ 491504 w 849585"/>
                <a:gd name="connsiteY2" fmla="*/ 64237 h 663164"/>
                <a:gd name="connsiteX3" fmla="*/ 516966 w 849585"/>
                <a:gd name="connsiteY3" fmla="*/ 83259 h 663164"/>
                <a:gd name="connsiteX4" fmla="*/ 562389 w 849585"/>
                <a:gd name="connsiteY4" fmla="*/ 90916 h 663164"/>
                <a:gd name="connsiteX5" fmla="*/ 612461 w 849585"/>
                <a:gd name="connsiteY5" fmla="*/ 95735 h 663164"/>
                <a:gd name="connsiteX6" fmla="*/ 712351 w 849585"/>
                <a:gd name="connsiteY6" fmla="*/ 94045 h 663164"/>
                <a:gd name="connsiteX7" fmla="*/ 777437 w 849585"/>
                <a:gd name="connsiteY7" fmla="*/ 103541 h 663164"/>
                <a:gd name="connsiteX8" fmla="*/ 837171 w 849585"/>
                <a:gd name="connsiteY8" fmla="*/ 145127 h 663164"/>
                <a:gd name="connsiteX9" fmla="*/ 849585 w 849585"/>
                <a:gd name="connsiteY9" fmla="*/ 174000 h 663164"/>
                <a:gd name="connsiteX10" fmla="*/ 825430 w 849585"/>
                <a:gd name="connsiteY10" fmla="*/ 229804 h 663164"/>
                <a:gd name="connsiteX11" fmla="*/ 759731 w 849585"/>
                <a:gd name="connsiteY11" fmla="*/ 353909 h 663164"/>
                <a:gd name="connsiteX12" fmla="*/ 750451 w 849585"/>
                <a:gd name="connsiteY12" fmla="*/ 391701 h 663164"/>
                <a:gd name="connsiteX13" fmla="*/ 759976 w 849585"/>
                <a:gd name="connsiteY13" fmla="*/ 465520 h 663164"/>
                <a:gd name="connsiteX14" fmla="*/ 795695 w 849585"/>
                <a:gd name="connsiteY14" fmla="*/ 663164 h 663164"/>
                <a:gd name="connsiteX15" fmla="*/ 467082 w 849585"/>
                <a:gd name="connsiteY15" fmla="*/ 663164 h 663164"/>
                <a:gd name="connsiteX16" fmla="*/ 431363 w 849585"/>
                <a:gd name="connsiteY16" fmla="*/ 644114 h 663164"/>
                <a:gd name="connsiteX17" fmla="*/ 31313 w 849585"/>
                <a:gd name="connsiteY17" fmla="*/ 646495 h 663164"/>
                <a:gd name="connsiteX18" fmla="*/ 26261 w 849585"/>
                <a:gd name="connsiteY18" fmla="*/ 110191 h 663164"/>
                <a:gd name="connsiteX19" fmla="*/ 27483 w 849585"/>
                <a:gd name="connsiteY19" fmla="*/ 25863 h 663164"/>
                <a:gd name="connsiteX20" fmla="*/ 49632 w 849585"/>
                <a:gd name="connsiteY20" fmla="*/ 0 h 663164"/>
                <a:gd name="connsiteX0" fmla="*/ 24556 w 824509"/>
                <a:gd name="connsiteY0" fmla="*/ 0 h 663164"/>
                <a:gd name="connsiteX1" fmla="*/ 422956 w 824509"/>
                <a:gd name="connsiteY1" fmla="*/ 46420 h 663164"/>
                <a:gd name="connsiteX2" fmla="*/ 466428 w 824509"/>
                <a:gd name="connsiteY2" fmla="*/ 64237 h 663164"/>
                <a:gd name="connsiteX3" fmla="*/ 491890 w 824509"/>
                <a:gd name="connsiteY3" fmla="*/ 83259 h 663164"/>
                <a:gd name="connsiteX4" fmla="*/ 537313 w 824509"/>
                <a:gd name="connsiteY4" fmla="*/ 90916 h 663164"/>
                <a:gd name="connsiteX5" fmla="*/ 587385 w 824509"/>
                <a:gd name="connsiteY5" fmla="*/ 95735 h 663164"/>
                <a:gd name="connsiteX6" fmla="*/ 687275 w 824509"/>
                <a:gd name="connsiteY6" fmla="*/ 94045 h 663164"/>
                <a:gd name="connsiteX7" fmla="*/ 752361 w 824509"/>
                <a:gd name="connsiteY7" fmla="*/ 103541 h 663164"/>
                <a:gd name="connsiteX8" fmla="*/ 812095 w 824509"/>
                <a:gd name="connsiteY8" fmla="*/ 145127 h 663164"/>
                <a:gd name="connsiteX9" fmla="*/ 824509 w 824509"/>
                <a:gd name="connsiteY9" fmla="*/ 174000 h 663164"/>
                <a:gd name="connsiteX10" fmla="*/ 800354 w 824509"/>
                <a:gd name="connsiteY10" fmla="*/ 229804 h 663164"/>
                <a:gd name="connsiteX11" fmla="*/ 734655 w 824509"/>
                <a:gd name="connsiteY11" fmla="*/ 353909 h 663164"/>
                <a:gd name="connsiteX12" fmla="*/ 725375 w 824509"/>
                <a:gd name="connsiteY12" fmla="*/ 391701 h 663164"/>
                <a:gd name="connsiteX13" fmla="*/ 734900 w 824509"/>
                <a:gd name="connsiteY13" fmla="*/ 465520 h 663164"/>
                <a:gd name="connsiteX14" fmla="*/ 770619 w 824509"/>
                <a:gd name="connsiteY14" fmla="*/ 663164 h 663164"/>
                <a:gd name="connsiteX15" fmla="*/ 442006 w 824509"/>
                <a:gd name="connsiteY15" fmla="*/ 663164 h 663164"/>
                <a:gd name="connsiteX16" fmla="*/ 406287 w 824509"/>
                <a:gd name="connsiteY16" fmla="*/ 644114 h 663164"/>
                <a:gd name="connsiteX17" fmla="*/ 6237 w 824509"/>
                <a:gd name="connsiteY17" fmla="*/ 646495 h 663164"/>
                <a:gd name="connsiteX18" fmla="*/ 1185 w 824509"/>
                <a:gd name="connsiteY18" fmla="*/ 110191 h 663164"/>
                <a:gd name="connsiteX19" fmla="*/ 2407 w 824509"/>
                <a:gd name="connsiteY19" fmla="*/ 25863 h 663164"/>
                <a:gd name="connsiteX20" fmla="*/ 24556 w 824509"/>
                <a:gd name="connsiteY20" fmla="*/ 0 h 663164"/>
                <a:gd name="connsiteX0" fmla="*/ 23371 w 823324"/>
                <a:gd name="connsiteY0" fmla="*/ 0 h 663164"/>
                <a:gd name="connsiteX1" fmla="*/ 421771 w 823324"/>
                <a:gd name="connsiteY1" fmla="*/ 46420 h 663164"/>
                <a:gd name="connsiteX2" fmla="*/ 465243 w 823324"/>
                <a:gd name="connsiteY2" fmla="*/ 64237 h 663164"/>
                <a:gd name="connsiteX3" fmla="*/ 490705 w 823324"/>
                <a:gd name="connsiteY3" fmla="*/ 83259 h 663164"/>
                <a:gd name="connsiteX4" fmla="*/ 536128 w 823324"/>
                <a:gd name="connsiteY4" fmla="*/ 90916 h 663164"/>
                <a:gd name="connsiteX5" fmla="*/ 586200 w 823324"/>
                <a:gd name="connsiteY5" fmla="*/ 95735 h 663164"/>
                <a:gd name="connsiteX6" fmla="*/ 686090 w 823324"/>
                <a:gd name="connsiteY6" fmla="*/ 94045 h 663164"/>
                <a:gd name="connsiteX7" fmla="*/ 751176 w 823324"/>
                <a:gd name="connsiteY7" fmla="*/ 103541 h 663164"/>
                <a:gd name="connsiteX8" fmla="*/ 810910 w 823324"/>
                <a:gd name="connsiteY8" fmla="*/ 145127 h 663164"/>
                <a:gd name="connsiteX9" fmla="*/ 823324 w 823324"/>
                <a:gd name="connsiteY9" fmla="*/ 174000 h 663164"/>
                <a:gd name="connsiteX10" fmla="*/ 799169 w 823324"/>
                <a:gd name="connsiteY10" fmla="*/ 229804 h 663164"/>
                <a:gd name="connsiteX11" fmla="*/ 733470 w 823324"/>
                <a:gd name="connsiteY11" fmla="*/ 353909 h 663164"/>
                <a:gd name="connsiteX12" fmla="*/ 724190 w 823324"/>
                <a:gd name="connsiteY12" fmla="*/ 391701 h 663164"/>
                <a:gd name="connsiteX13" fmla="*/ 733715 w 823324"/>
                <a:gd name="connsiteY13" fmla="*/ 465520 h 663164"/>
                <a:gd name="connsiteX14" fmla="*/ 769434 w 823324"/>
                <a:gd name="connsiteY14" fmla="*/ 663164 h 663164"/>
                <a:gd name="connsiteX15" fmla="*/ 440821 w 823324"/>
                <a:gd name="connsiteY15" fmla="*/ 663164 h 663164"/>
                <a:gd name="connsiteX16" fmla="*/ 405102 w 823324"/>
                <a:gd name="connsiteY16" fmla="*/ 644114 h 663164"/>
                <a:gd name="connsiteX17" fmla="*/ 5052 w 823324"/>
                <a:gd name="connsiteY17" fmla="*/ 646495 h 663164"/>
                <a:gd name="connsiteX18" fmla="*/ 0 w 823324"/>
                <a:gd name="connsiteY18" fmla="*/ 110191 h 663164"/>
                <a:gd name="connsiteX19" fmla="*/ 1222 w 823324"/>
                <a:gd name="connsiteY19" fmla="*/ 25863 h 663164"/>
                <a:gd name="connsiteX20" fmla="*/ 23371 w 823324"/>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586200 w 837778"/>
                <a:gd name="connsiteY5" fmla="*/ 95735 h 663164"/>
                <a:gd name="connsiteX6" fmla="*/ 686090 w 837778"/>
                <a:gd name="connsiteY6" fmla="*/ 94045 h 663164"/>
                <a:gd name="connsiteX7" fmla="*/ 751176 w 837778"/>
                <a:gd name="connsiteY7" fmla="*/ 103541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586200 w 837778"/>
                <a:gd name="connsiteY5" fmla="*/ 95735 h 663164"/>
                <a:gd name="connsiteX6" fmla="*/ 686090 w 837778"/>
                <a:gd name="connsiteY6" fmla="*/ 9404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586200 w 837778"/>
                <a:gd name="connsiteY5" fmla="*/ 95735 h 663164"/>
                <a:gd name="connsiteX6" fmla="*/ 675099 w 837778"/>
                <a:gd name="connsiteY6" fmla="*/ 5549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467739 w 837778"/>
                <a:gd name="connsiteY5" fmla="*/ 18635 h 663164"/>
                <a:gd name="connsiteX6" fmla="*/ 675099 w 837778"/>
                <a:gd name="connsiteY6" fmla="*/ 5549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468959 w 837778"/>
                <a:gd name="connsiteY4" fmla="*/ 35501 h 663164"/>
                <a:gd name="connsiteX5" fmla="*/ 467739 w 837778"/>
                <a:gd name="connsiteY5" fmla="*/ 18635 h 663164"/>
                <a:gd name="connsiteX6" fmla="*/ 675099 w 837778"/>
                <a:gd name="connsiteY6" fmla="*/ 5549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68959 w 837778"/>
                <a:gd name="connsiteY3" fmla="*/ 35501 h 663164"/>
                <a:gd name="connsiteX4" fmla="*/ 467739 w 837778"/>
                <a:gd name="connsiteY4" fmla="*/ 18635 h 663164"/>
                <a:gd name="connsiteX5" fmla="*/ 675099 w 837778"/>
                <a:gd name="connsiteY5" fmla="*/ 55495 h 663164"/>
                <a:gd name="connsiteX6" fmla="*/ 759725 w 837778"/>
                <a:gd name="connsiteY6" fmla="*/ 81856 h 663164"/>
                <a:gd name="connsiteX7" fmla="*/ 837778 w 837778"/>
                <a:gd name="connsiteY7" fmla="*/ 122238 h 663164"/>
                <a:gd name="connsiteX8" fmla="*/ 823324 w 837778"/>
                <a:gd name="connsiteY8" fmla="*/ 174000 h 663164"/>
                <a:gd name="connsiteX9" fmla="*/ 799169 w 837778"/>
                <a:gd name="connsiteY9" fmla="*/ 229804 h 663164"/>
                <a:gd name="connsiteX10" fmla="*/ 733470 w 837778"/>
                <a:gd name="connsiteY10" fmla="*/ 353909 h 663164"/>
                <a:gd name="connsiteX11" fmla="*/ 724190 w 837778"/>
                <a:gd name="connsiteY11" fmla="*/ 391701 h 663164"/>
                <a:gd name="connsiteX12" fmla="*/ 733715 w 837778"/>
                <a:gd name="connsiteY12" fmla="*/ 465520 h 663164"/>
                <a:gd name="connsiteX13" fmla="*/ 769434 w 837778"/>
                <a:gd name="connsiteY13" fmla="*/ 663164 h 663164"/>
                <a:gd name="connsiteX14" fmla="*/ 440821 w 837778"/>
                <a:gd name="connsiteY14" fmla="*/ 663164 h 663164"/>
                <a:gd name="connsiteX15" fmla="*/ 405102 w 837778"/>
                <a:gd name="connsiteY15" fmla="*/ 644114 h 663164"/>
                <a:gd name="connsiteX16" fmla="*/ 5052 w 837778"/>
                <a:gd name="connsiteY16" fmla="*/ 646495 h 663164"/>
                <a:gd name="connsiteX17" fmla="*/ 0 w 837778"/>
                <a:gd name="connsiteY17" fmla="*/ 110191 h 663164"/>
                <a:gd name="connsiteX18" fmla="*/ 1222 w 837778"/>
                <a:gd name="connsiteY18" fmla="*/ 25863 h 663164"/>
                <a:gd name="connsiteX19" fmla="*/ 23371 w 837778"/>
                <a:gd name="connsiteY19" fmla="*/ 0 h 663164"/>
                <a:gd name="connsiteX0" fmla="*/ 23371 w 837778"/>
                <a:gd name="connsiteY0" fmla="*/ 0 h 663164"/>
                <a:gd name="connsiteX1" fmla="*/ 421771 w 837778"/>
                <a:gd name="connsiteY1" fmla="*/ 46420 h 663164"/>
                <a:gd name="connsiteX2" fmla="*/ 468959 w 837778"/>
                <a:gd name="connsiteY2" fmla="*/ 35501 h 663164"/>
                <a:gd name="connsiteX3" fmla="*/ 467739 w 837778"/>
                <a:gd name="connsiteY3" fmla="*/ 18635 h 663164"/>
                <a:gd name="connsiteX4" fmla="*/ 675099 w 837778"/>
                <a:gd name="connsiteY4" fmla="*/ 55495 h 663164"/>
                <a:gd name="connsiteX5" fmla="*/ 759725 w 837778"/>
                <a:gd name="connsiteY5" fmla="*/ 81856 h 663164"/>
                <a:gd name="connsiteX6" fmla="*/ 837778 w 837778"/>
                <a:gd name="connsiteY6" fmla="*/ 122238 h 663164"/>
                <a:gd name="connsiteX7" fmla="*/ 823324 w 837778"/>
                <a:gd name="connsiteY7" fmla="*/ 174000 h 663164"/>
                <a:gd name="connsiteX8" fmla="*/ 799169 w 837778"/>
                <a:gd name="connsiteY8" fmla="*/ 229804 h 663164"/>
                <a:gd name="connsiteX9" fmla="*/ 733470 w 837778"/>
                <a:gd name="connsiteY9" fmla="*/ 353909 h 663164"/>
                <a:gd name="connsiteX10" fmla="*/ 724190 w 837778"/>
                <a:gd name="connsiteY10" fmla="*/ 391701 h 663164"/>
                <a:gd name="connsiteX11" fmla="*/ 733715 w 837778"/>
                <a:gd name="connsiteY11" fmla="*/ 465520 h 663164"/>
                <a:gd name="connsiteX12" fmla="*/ 769434 w 837778"/>
                <a:gd name="connsiteY12" fmla="*/ 663164 h 663164"/>
                <a:gd name="connsiteX13" fmla="*/ 440821 w 837778"/>
                <a:gd name="connsiteY13" fmla="*/ 663164 h 663164"/>
                <a:gd name="connsiteX14" fmla="*/ 405102 w 837778"/>
                <a:gd name="connsiteY14" fmla="*/ 644114 h 663164"/>
                <a:gd name="connsiteX15" fmla="*/ 5052 w 837778"/>
                <a:gd name="connsiteY15" fmla="*/ 646495 h 663164"/>
                <a:gd name="connsiteX16" fmla="*/ 0 w 837778"/>
                <a:gd name="connsiteY16" fmla="*/ 110191 h 663164"/>
                <a:gd name="connsiteX17" fmla="*/ 1222 w 837778"/>
                <a:gd name="connsiteY17" fmla="*/ 25863 h 663164"/>
                <a:gd name="connsiteX18" fmla="*/ 23371 w 837778"/>
                <a:gd name="connsiteY18" fmla="*/ 0 h 663164"/>
                <a:gd name="connsiteX0" fmla="*/ 23371 w 837778"/>
                <a:gd name="connsiteY0" fmla="*/ 0 h 663164"/>
                <a:gd name="connsiteX1" fmla="*/ 294761 w 837778"/>
                <a:gd name="connsiteY1" fmla="*/ 7870 h 663164"/>
                <a:gd name="connsiteX2" fmla="*/ 468959 w 837778"/>
                <a:gd name="connsiteY2" fmla="*/ 35501 h 663164"/>
                <a:gd name="connsiteX3" fmla="*/ 467739 w 837778"/>
                <a:gd name="connsiteY3" fmla="*/ 18635 h 663164"/>
                <a:gd name="connsiteX4" fmla="*/ 675099 w 837778"/>
                <a:gd name="connsiteY4" fmla="*/ 55495 h 663164"/>
                <a:gd name="connsiteX5" fmla="*/ 759725 w 837778"/>
                <a:gd name="connsiteY5" fmla="*/ 81856 h 663164"/>
                <a:gd name="connsiteX6" fmla="*/ 837778 w 837778"/>
                <a:gd name="connsiteY6" fmla="*/ 122238 h 663164"/>
                <a:gd name="connsiteX7" fmla="*/ 823324 w 837778"/>
                <a:gd name="connsiteY7" fmla="*/ 174000 h 663164"/>
                <a:gd name="connsiteX8" fmla="*/ 799169 w 837778"/>
                <a:gd name="connsiteY8" fmla="*/ 229804 h 663164"/>
                <a:gd name="connsiteX9" fmla="*/ 733470 w 837778"/>
                <a:gd name="connsiteY9" fmla="*/ 353909 h 663164"/>
                <a:gd name="connsiteX10" fmla="*/ 724190 w 837778"/>
                <a:gd name="connsiteY10" fmla="*/ 391701 h 663164"/>
                <a:gd name="connsiteX11" fmla="*/ 733715 w 837778"/>
                <a:gd name="connsiteY11" fmla="*/ 465520 h 663164"/>
                <a:gd name="connsiteX12" fmla="*/ 769434 w 837778"/>
                <a:gd name="connsiteY12" fmla="*/ 663164 h 663164"/>
                <a:gd name="connsiteX13" fmla="*/ 440821 w 837778"/>
                <a:gd name="connsiteY13" fmla="*/ 663164 h 663164"/>
                <a:gd name="connsiteX14" fmla="*/ 405102 w 837778"/>
                <a:gd name="connsiteY14" fmla="*/ 644114 h 663164"/>
                <a:gd name="connsiteX15" fmla="*/ 5052 w 837778"/>
                <a:gd name="connsiteY15" fmla="*/ 646495 h 663164"/>
                <a:gd name="connsiteX16" fmla="*/ 0 w 837778"/>
                <a:gd name="connsiteY16" fmla="*/ 110191 h 663164"/>
                <a:gd name="connsiteX17" fmla="*/ 1222 w 837778"/>
                <a:gd name="connsiteY17" fmla="*/ 25863 h 663164"/>
                <a:gd name="connsiteX18" fmla="*/ 23371 w 837778"/>
                <a:gd name="connsiteY18" fmla="*/ 0 h 663164"/>
                <a:gd name="connsiteX0" fmla="*/ 23371 w 837778"/>
                <a:gd name="connsiteY0" fmla="*/ 25939 h 689103"/>
                <a:gd name="connsiteX1" fmla="*/ 14656 w 837778"/>
                <a:gd name="connsiteY1" fmla="*/ 1 h 689103"/>
                <a:gd name="connsiteX2" fmla="*/ 294761 w 837778"/>
                <a:gd name="connsiteY2" fmla="*/ 33809 h 689103"/>
                <a:gd name="connsiteX3" fmla="*/ 468959 w 837778"/>
                <a:gd name="connsiteY3" fmla="*/ 61440 h 689103"/>
                <a:gd name="connsiteX4" fmla="*/ 467739 w 837778"/>
                <a:gd name="connsiteY4" fmla="*/ 44574 h 689103"/>
                <a:gd name="connsiteX5" fmla="*/ 675099 w 837778"/>
                <a:gd name="connsiteY5" fmla="*/ 81434 h 689103"/>
                <a:gd name="connsiteX6" fmla="*/ 759725 w 837778"/>
                <a:gd name="connsiteY6" fmla="*/ 107795 h 689103"/>
                <a:gd name="connsiteX7" fmla="*/ 837778 w 837778"/>
                <a:gd name="connsiteY7" fmla="*/ 148177 h 689103"/>
                <a:gd name="connsiteX8" fmla="*/ 823324 w 837778"/>
                <a:gd name="connsiteY8" fmla="*/ 199939 h 689103"/>
                <a:gd name="connsiteX9" fmla="*/ 799169 w 837778"/>
                <a:gd name="connsiteY9" fmla="*/ 255743 h 689103"/>
                <a:gd name="connsiteX10" fmla="*/ 733470 w 837778"/>
                <a:gd name="connsiteY10" fmla="*/ 379848 h 689103"/>
                <a:gd name="connsiteX11" fmla="*/ 724190 w 837778"/>
                <a:gd name="connsiteY11" fmla="*/ 417640 h 689103"/>
                <a:gd name="connsiteX12" fmla="*/ 733715 w 837778"/>
                <a:gd name="connsiteY12" fmla="*/ 491459 h 689103"/>
                <a:gd name="connsiteX13" fmla="*/ 769434 w 837778"/>
                <a:gd name="connsiteY13" fmla="*/ 689103 h 689103"/>
                <a:gd name="connsiteX14" fmla="*/ 440821 w 837778"/>
                <a:gd name="connsiteY14" fmla="*/ 689103 h 689103"/>
                <a:gd name="connsiteX15" fmla="*/ 405102 w 837778"/>
                <a:gd name="connsiteY15" fmla="*/ 670053 h 689103"/>
                <a:gd name="connsiteX16" fmla="*/ 5052 w 837778"/>
                <a:gd name="connsiteY16" fmla="*/ 672434 h 689103"/>
                <a:gd name="connsiteX17" fmla="*/ 0 w 837778"/>
                <a:gd name="connsiteY17" fmla="*/ 136130 h 689103"/>
                <a:gd name="connsiteX18" fmla="*/ 1222 w 837778"/>
                <a:gd name="connsiteY18" fmla="*/ 51802 h 689103"/>
                <a:gd name="connsiteX19" fmla="*/ 23371 w 837778"/>
                <a:gd name="connsiteY19" fmla="*/ 25939 h 689103"/>
                <a:gd name="connsiteX0" fmla="*/ 8716 w 837778"/>
                <a:gd name="connsiteY0" fmla="*/ 23530 h 689103"/>
                <a:gd name="connsiteX1" fmla="*/ 14656 w 837778"/>
                <a:gd name="connsiteY1" fmla="*/ 1 h 689103"/>
                <a:gd name="connsiteX2" fmla="*/ 294761 w 837778"/>
                <a:gd name="connsiteY2" fmla="*/ 33809 h 689103"/>
                <a:gd name="connsiteX3" fmla="*/ 468959 w 837778"/>
                <a:gd name="connsiteY3" fmla="*/ 61440 h 689103"/>
                <a:gd name="connsiteX4" fmla="*/ 467739 w 837778"/>
                <a:gd name="connsiteY4" fmla="*/ 44574 h 689103"/>
                <a:gd name="connsiteX5" fmla="*/ 675099 w 837778"/>
                <a:gd name="connsiteY5" fmla="*/ 81434 h 689103"/>
                <a:gd name="connsiteX6" fmla="*/ 759725 w 837778"/>
                <a:gd name="connsiteY6" fmla="*/ 107795 h 689103"/>
                <a:gd name="connsiteX7" fmla="*/ 837778 w 837778"/>
                <a:gd name="connsiteY7" fmla="*/ 148177 h 689103"/>
                <a:gd name="connsiteX8" fmla="*/ 823324 w 837778"/>
                <a:gd name="connsiteY8" fmla="*/ 199939 h 689103"/>
                <a:gd name="connsiteX9" fmla="*/ 799169 w 837778"/>
                <a:gd name="connsiteY9" fmla="*/ 255743 h 689103"/>
                <a:gd name="connsiteX10" fmla="*/ 733470 w 837778"/>
                <a:gd name="connsiteY10" fmla="*/ 379848 h 689103"/>
                <a:gd name="connsiteX11" fmla="*/ 724190 w 837778"/>
                <a:gd name="connsiteY11" fmla="*/ 417640 h 689103"/>
                <a:gd name="connsiteX12" fmla="*/ 733715 w 837778"/>
                <a:gd name="connsiteY12" fmla="*/ 491459 h 689103"/>
                <a:gd name="connsiteX13" fmla="*/ 769434 w 837778"/>
                <a:gd name="connsiteY13" fmla="*/ 689103 h 689103"/>
                <a:gd name="connsiteX14" fmla="*/ 440821 w 837778"/>
                <a:gd name="connsiteY14" fmla="*/ 689103 h 689103"/>
                <a:gd name="connsiteX15" fmla="*/ 405102 w 837778"/>
                <a:gd name="connsiteY15" fmla="*/ 670053 h 689103"/>
                <a:gd name="connsiteX16" fmla="*/ 5052 w 837778"/>
                <a:gd name="connsiteY16" fmla="*/ 672434 h 689103"/>
                <a:gd name="connsiteX17" fmla="*/ 0 w 837778"/>
                <a:gd name="connsiteY17" fmla="*/ 136130 h 689103"/>
                <a:gd name="connsiteX18" fmla="*/ 1222 w 837778"/>
                <a:gd name="connsiteY18" fmla="*/ 51802 h 689103"/>
                <a:gd name="connsiteX19" fmla="*/ 8716 w 837778"/>
                <a:gd name="connsiteY19" fmla="*/ 23530 h 689103"/>
                <a:gd name="connsiteX0" fmla="*/ 8716 w 837778"/>
                <a:gd name="connsiteY0" fmla="*/ 23530 h 689103"/>
                <a:gd name="connsiteX1" fmla="*/ 14656 w 837778"/>
                <a:gd name="connsiteY1" fmla="*/ 1 h 689103"/>
                <a:gd name="connsiteX2" fmla="*/ 294761 w 837778"/>
                <a:gd name="connsiteY2" fmla="*/ 33809 h 689103"/>
                <a:gd name="connsiteX3" fmla="*/ 468959 w 837778"/>
                <a:gd name="connsiteY3" fmla="*/ 61440 h 689103"/>
                <a:gd name="connsiteX4" fmla="*/ 467739 w 837778"/>
                <a:gd name="connsiteY4" fmla="*/ 44574 h 689103"/>
                <a:gd name="connsiteX5" fmla="*/ 675099 w 837778"/>
                <a:gd name="connsiteY5" fmla="*/ 81434 h 689103"/>
                <a:gd name="connsiteX6" fmla="*/ 759725 w 837778"/>
                <a:gd name="connsiteY6" fmla="*/ 107795 h 689103"/>
                <a:gd name="connsiteX7" fmla="*/ 837778 w 837778"/>
                <a:gd name="connsiteY7" fmla="*/ 148177 h 689103"/>
                <a:gd name="connsiteX8" fmla="*/ 823324 w 837778"/>
                <a:gd name="connsiteY8" fmla="*/ 199939 h 689103"/>
                <a:gd name="connsiteX9" fmla="*/ 799169 w 837778"/>
                <a:gd name="connsiteY9" fmla="*/ 255743 h 689103"/>
                <a:gd name="connsiteX10" fmla="*/ 733470 w 837778"/>
                <a:gd name="connsiteY10" fmla="*/ 379848 h 689103"/>
                <a:gd name="connsiteX11" fmla="*/ 724190 w 837778"/>
                <a:gd name="connsiteY11" fmla="*/ 417640 h 689103"/>
                <a:gd name="connsiteX12" fmla="*/ 733715 w 837778"/>
                <a:gd name="connsiteY12" fmla="*/ 491459 h 689103"/>
                <a:gd name="connsiteX13" fmla="*/ 769434 w 837778"/>
                <a:gd name="connsiteY13" fmla="*/ 689103 h 689103"/>
                <a:gd name="connsiteX14" fmla="*/ 440821 w 837778"/>
                <a:gd name="connsiteY14" fmla="*/ 689103 h 689103"/>
                <a:gd name="connsiteX15" fmla="*/ 405102 w 837778"/>
                <a:gd name="connsiteY15" fmla="*/ 670053 h 689103"/>
                <a:gd name="connsiteX16" fmla="*/ 5052 w 837778"/>
                <a:gd name="connsiteY16" fmla="*/ 672434 h 689103"/>
                <a:gd name="connsiteX17" fmla="*/ 0 w 837778"/>
                <a:gd name="connsiteY17" fmla="*/ 136130 h 689103"/>
                <a:gd name="connsiteX18" fmla="*/ 4886 w 837778"/>
                <a:gd name="connsiteY18" fmla="*/ 53007 h 689103"/>
                <a:gd name="connsiteX19" fmla="*/ 8716 w 837778"/>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5296 w 835335"/>
                <a:gd name="connsiteY4" fmla="*/ 44574 h 689103"/>
                <a:gd name="connsiteX5" fmla="*/ 672656 w 835335"/>
                <a:gd name="connsiteY5" fmla="*/ 81434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4574 h 689103"/>
                <a:gd name="connsiteX5" fmla="*/ 672656 w 835335"/>
                <a:gd name="connsiteY5" fmla="*/ 81434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2656 w 835335"/>
                <a:gd name="connsiteY5" fmla="*/ 81434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4283 w 835335"/>
                <a:gd name="connsiteY9" fmla="*/ 254538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9937 w 835335"/>
                <a:gd name="connsiteY0" fmla="*/ 21121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4283 w 835335"/>
                <a:gd name="connsiteY9" fmla="*/ 254538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9937 w 835335"/>
                <a:gd name="connsiteY19" fmla="*/ 21121 h 689103"/>
                <a:gd name="connsiteX0" fmla="*/ 9937 w 835335"/>
                <a:gd name="connsiteY0" fmla="*/ 21121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4283 w 835335"/>
                <a:gd name="connsiteY9" fmla="*/ 254538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9937 w 835335"/>
                <a:gd name="connsiteY19" fmla="*/ 21121 h 689103"/>
                <a:gd name="connsiteX0" fmla="*/ 9937 w 835335"/>
                <a:gd name="connsiteY0" fmla="*/ 21120 h 689102"/>
                <a:gd name="connsiteX1" fmla="*/ 12213 w 835335"/>
                <a:gd name="connsiteY1" fmla="*/ 0 h 689102"/>
                <a:gd name="connsiteX2" fmla="*/ 292318 w 835335"/>
                <a:gd name="connsiteY2" fmla="*/ 33808 h 689102"/>
                <a:gd name="connsiteX3" fmla="*/ 466516 w 835335"/>
                <a:gd name="connsiteY3" fmla="*/ 61439 h 689102"/>
                <a:gd name="connsiteX4" fmla="*/ 467738 w 835335"/>
                <a:gd name="connsiteY4" fmla="*/ 45778 h 689102"/>
                <a:gd name="connsiteX5" fmla="*/ 670213 w 835335"/>
                <a:gd name="connsiteY5" fmla="*/ 82638 h 689102"/>
                <a:gd name="connsiteX6" fmla="*/ 757282 w 835335"/>
                <a:gd name="connsiteY6" fmla="*/ 107794 h 689102"/>
                <a:gd name="connsiteX7" fmla="*/ 835335 w 835335"/>
                <a:gd name="connsiteY7" fmla="*/ 148176 h 689102"/>
                <a:gd name="connsiteX8" fmla="*/ 818439 w 835335"/>
                <a:gd name="connsiteY8" fmla="*/ 198733 h 689102"/>
                <a:gd name="connsiteX9" fmla="*/ 794283 w 835335"/>
                <a:gd name="connsiteY9" fmla="*/ 254537 h 689102"/>
                <a:gd name="connsiteX10" fmla="*/ 731027 w 835335"/>
                <a:gd name="connsiteY10" fmla="*/ 379847 h 689102"/>
                <a:gd name="connsiteX11" fmla="*/ 721747 w 835335"/>
                <a:gd name="connsiteY11" fmla="*/ 417639 h 689102"/>
                <a:gd name="connsiteX12" fmla="*/ 731272 w 835335"/>
                <a:gd name="connsiteY12" fmla="*/ 491458 h 689102"/>
                <a:gd name="connsiteX13" fmla="*/ 766991 w 835335"/>
                <a:gd name="connsiteY13" fmla="*/ 689102 h 689102"/>
                <a:gd name="connsiteX14" fmla="*/ 438378 w 835335"/>
                <a:gd name="connsiteY14" fmla="*/ 689102 h 689102"/>
                <a:gd name="connsiteX15" fmla="*/ 402659 w 835335"/>
                <a:gd name="connsiteY15" fmla="*/ 670052 h 689102"/>
                <a:gd name="connsiteX16" fmla="*/ 2609 w 835335"/>
                <a:gd name="connsiteY16" fmla="*/ 672433 h 689102"/>
                <a:gd name="connsiteX17" fmla="*/ 0 w 835335"/>
                <a:gd name="connsiteY17" fmla="*/ 137334 h 689102"/>
                <a:gd name="connsiteX18" fmla="*/ 2443 w 835335"/>
                <a:gd name="connsiteY18" fmla="*/ 53006 h 689102"/>
                <a:gd name="connsiteX19" fmla="*/ 9937 w 835335"/>
                <a:gd name="connsiteY19" fmla="*/ 21120 h 689102"/>
                <a:gd name="connsiteX0" fmla="*/ 13601 w 835335"/>
                <a:gd name="connsiteY0" fmla="*/ 24734 h 689102"/>
                <a:gd name="connsiteX1" fmla="*/ 12213 w 835335"/>
                <a:gd name="connsiteY1" fmla="*/ 0 h 689102"/>
                <a:gd name="connsiteX2" fmla="*/ 292318 w 835335"/>
                <a:gd name="connsiteY2" fmla="*/ 33808 h 689102"/>
                <a:gd name="connsiteX3" fmla="*/ 466516 w 835335"/>
                <a:gd name="connsiteY3" fmla="*/ 61439 h 689102"/>
                <a:gd name="connsiteX4" fmla="*/ 467738 w 835335"/>
                <a:gd name="connsiteY4" fmla="*/ 45778 h 689102"/>
                <a:gd name="connsiteX5" fmla="*/ 670213 w 835335"/>
                <a:gd name="connsiteY5" fmla="*/ 82638 h 689102"/>
                <a:gd name="connsiteX6" fmla="*/ 757282 w 835335"/>
                <a:gd name="connsiteY6" fmla="*/ 107794 h 689102"/>
                <a:gd name="connsiteX7" fmla="*/ 835335 w 835335"/>
                <a:gd name="connsiteY7" fmla="*/ 148176 h 689102"/>
                <a:gd name="connsiteX8" fmla="*/ 818439 w 835335"/>
                <a:gd name="connsiteY8" fmla="*/ 198733 h 689102"/>
                <a:gd name="connsiteX9" fmla="*/ 794283 w 835335"/>
                <a:gd name="connsiteY9" fmla="*/ 254537 h 689102"/>
                <a:gd name="connsiteX10" fmla="*/ 731027 w 835335"/>
                <a:gd name="connsiteY10" fmla="*/ 379847 h 689102"/>
                <a:gd name="connsiteX11" fmla="*/ 721747 w 835335"/>
                <a:gd name="connsiteY11" fmla="*/ 417639 h 689102"/>
                <a:gd name="connsiteX12" fmla="*/ 731272 w 835335"/>
                <a:gd name="connsiteY12" fmla="*/ 491458 h 689102"/>
                <a:gd name="connsiteX13" fmla="*/ 766991 w 835335"/>
                <a:gd name="connsiteY13" fmla="*/ 689102 h 689102"/>
                <a:gd name="connsiteX14" fmla="*/ 438378 w 835335"/>
                <a:gd name="connsiteY14" fmla="*/ 689102 h 689102"/>
                <a:gd name="connsiteX15" fmla="*/ 402659 w 835335"/>
                <a:gd name="connsiteY15" fmla="*/ 670052 h 689102"/>
                <a:gd name="connsiteX16" fmla="*/ 2609 w 835335"/>
                <a:gd name="connsiteY16" fmla="*/ 672433 h 689102"/>
                <a:gd name="connsiteX17" fmla="*/ 0 w 835335"/>
                <a:gd name="connsiteY17" fmla="*/ 137334 h 689102"/>
                <a:gd name="connsiteX18" fmla="*/ 2443 w 835335"/>
                <a:gd name="connsiteY18" fmla="*/ 53006 h 689102"/>
                <a:gd name="connsiteX19" fmla="*/ 13601 w 835335"/>
                <a:gd name="connsiteY19" fmla="*/ 24734 h 6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35" h="689102">
                  <a:moveTo>
                    <a:pt x="13601" y="24734"/>
                  </a:moveTo>
                  <a:cubicBezTo>
                    <a:pt x="13138" y="16489"/>
                    <a:pt x="12676" y="8245"/>
                    <a:pt x="12213" y="0"/>
                  </a:cubicBezTo>
                  <a:lnTo>
                    <a:pt x="292318" y="33808"/>
                  </a:lnTo>
                  <a:lnTo>
                    <a:pt x="466516" y="61439"/>
                  </a:lnTo>
                  <a:cubicBezTo>
                    <a:pt x="466109" y="55817"/>
                    <a:pt x="468145" y="51400"/>
                    <a:pt x="467738" y="45778"/>
                  </a:cubicBezTo>
                  <a:lnTo>
                    <a:pt x="670213" y="82638"/>
                  </a:lnTo>
                  <a:lnTo>
                    <a:pt x="757282" y="107794"/>
                  </a:lnTo>
                  <a:lnTo>
                    <a:pt x="835335" y="148176"/>
                  </a:lnTo>
                  <a:lnTo>
                    <a:pt x="818439" y="198733"/>
                  </a:lnTo>
                  <a:lnTo>
                    <a:pt x="794283" y="254537"/>
                  </a:lnTo>
                  <a:lnTo>
                    <a:pt x="731027" y="379847"/>
                  </a:lnTo>
                  <a:lnTo>
                    <a:pt x="721747" y="417639"/>
                  </a:lnTo>
                  <a:lnTo>
                    <a:pt x="731272" y="491458"/>
                  </a:lnTo>
                  <a:lnTo>
                    <a:pt x="766991" y="689102"/>
                  </a:lnTo>
                  <a:lnTo>
                    <a:pt x="438378" y="689102"/>
                  </a:lnTo>
                  <a:lnTo>
                    <a:pt x="402659" y="670052"/>
                  </a:lnTo>
                  <a:lnTo>
                    <a:pt x="2609" y="672433"/>
                  </a:lnTo>
                  <a:cubicBezTo>
                    <a:pt x="1739" y="494067"/>
                    <a:pt x="870" y="315700"/>
                    <a:pt x="0" y="137334"/>
                  </a:cubicBezTo>
                  <a:cubicBezTo>
                    <a:pt x="407" y="109225"/>
                    <a:pt x="2036" y="81115"/>
                    <a:pt x="2443" y="53006"/>
                  </a:cubicBezTo>
                  <a:lnTo>
                    <a:pt x="13601" y="24734"/>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58" name="テキスト ボックス 51">
              <a:extLst>
                <a:ext uri="{FF2B5EF4-FFF2-40B4-BE49-F238E27FC236}">
                  <a16:creationId xmlns:a16="http://schemas.microsoft.com/office/drawing/2014/main" id="{BEB46151-BE9B-96CB-9F29-5ECB7DADD495}"/>
                </a:ext>
              </a:extLst>
            </p:cNvPr>
            <p:cNvSpPr txBox="1">
              <a:spLocks noChangeArrowheads="1"/>
            </p:cNvSpPr>
            <p:nvPr/>
          </p:nvSpPr>
          <p:spPr bwMode="auto">
            <a:xfrm rot="21305772">
              <a:off x="7625255" y="2490324"/>
              <a:ext cx="67647" cy="433244"/>
            </a:xfrm>
            <a:prstGeom prst="rect">
              <a:avLst/>
            </a:prstGeom>
            <a:noFill/>
            <a:ln w="9525">
              <a:noFill/>
              <a:miter lim="800000"/>
              <a:headEnd/>
              <a:tailEnd/>
            </a:ln>
          </p:spPr>
          <p:txBody>
            <a:bodyPr vert="wordArtVertRtl" wrap="square" lIns="0" tIns="0" rIns="0" bIns="0">
              <a:spAutoFit/>
            </a:bodyPr>
            <a:lstStyle/>
            <a:p>
              <a:pPr algn="ctr"/>
              <a:r>
                <a:rPr lang="ja-JP" altLang="en-US" sz="300" b="1" spc="-150" dirty="0">
                  <a:latin typeface="+mn-ea"/>
                  <a:cs typeface="メイリオ" pitchFamily="50" charset="-128"/>
                </a:rPr>
                <a:t>私道（大阪市</a:t>
              </a:r>
              <a:r>
                <a:rPr lang="ja-JP" altLang="en-US" sz="300" b="1" dirty="0">
                  <a:latin typeface="+mn-ea"/>
                  <a:cs typeface="メイリオ" pitchFamily="50" charset="-128"/>
                </a:rPr>
                <a:t>）</a:t>
              </a:r>
            </a:p>
          </p:txBody>
        </p:sp>
        <p:sp>
          <p:nvSpPr>
            <p:cNvPr id="1259" name="フリーフォーム 300">
              <a:extLst>
                <a:ext uri="{FF2B5EF4-FFF2-40B4-BE49-F238E27FC236}">
                  <a16:creationId xmlns:a16="http://schemas.microsoft.com/office/drawing/2014/main" id="{2AA0F4F6-75CF-9155-FBF4-D9B2BE5B3FAB}"/>
                </a:ext>
              </a:extLst>
            </p:cNvPr>
            <p:cNvSpPr/>
            <p:nvPr/>
          </p:nvSpPr>
          <p:spPr>
            <a:xfrm>
              <a:off x="7279279" y="2132026"/>
              <a:ext cx="1557335" cy="2649977"/>
            </a:xfrm>
            <a:custGeom>
              <a:avLst/>
              <a:gdLst>
                <a:gd name="connsiteX0" fmla="*/ 505839 w 4844375"/>
                <a:gd name="connsiteY0" fmla="*/ 0 h 8599251"/>
                <a:gd name="connsiteX1" fmla="*/ 2723745 w 4844375"/>
                <a:gd name="connsiteY1" fmla="*/ 214009 h 8599251"/>
                <a:gd name="connsiteX2" fmla="*/ 4105073 w 4844375"/>
                <a:gd name="connsiteY2" fmla="*/ 369651 h 8599251"/>
                <a:gd name="connsiteX3" fmla="*/ 4649822 w 4844375"/>
                <a:gd name="connsiteY3" fmla="*/ 817124 h 8599251"/>
                <a:gd name="connsiteX4" fmla="*/ 4844375 w 4844375"/>
                <a:gd name="connsiteY4" fmla="*/ 1186775 h 8599251"/>
                <a:gd name="connsiteX5" fmla="*/ 4299626 w 4844375"/>
                <a:gd name="connsiteY5" fmla="*/ 1673158 h 8599251"/>
                <a:gd name="connsiteX6" fmla="*/ 4338537 w 4844375"/>
                <a:gd name="connsiteY6" fmla="*/ 2354094 h 8599251"/>
                <a:gd name="connsiteX7" fmla="*/ 4241260 w 4844375"/>
                <a:gd name="connsiteY7" fmla="*/ 2704290 h 8599251"/>
                <a:gd name="connsiteX8" fmla="*/ 4299626 w 4844375"/>
                <a:gd name="connsiteY8" fmla="*/ 3073941 h 8599251"/>
                <a:gd name="connsiteX9" fmla="*/ 3638145 w 4844375"/>
                <a:gd name="connsiteY9" fmla="*/ 3988341 h 8599251"/>
                <a:gd name="connsiteX10" fmla="*/ 3482503 w 4844375"/>
                <a:gd name="connsiteY10" fmla="*/ 5680954 h 8599251"/>
                <a:gd name="connsiteX11" fmla="*/ 2957209 w 4844375"/>
                <a:gd name="connsiteY11" fmla="*/ 5719864 h 8599251"/>
                <a:gd name="connsiteX12" fmla="*/ 2957209 w 4844375"/>
                <a:gd name="connsiteY12" fmla="*/ 6498077 h 8599251"/>
                <a:gd name="connsiteX13" fmla="*/ 1945532 w 4844375"/>
                <a:gd name="connsiteY13" fmla="*/ 6575898 h 8599251"/>
                <a:gd name="connsiteX14" fmla="*/ 1887166 w 4844375"/>
                <a:gd name="connsiteY14" fmla="*/ 7568120 h 8599251"/>
                <a:gd name="connsiteX15" fmla="*/ 1750979 w 4844375"/>
                <a:gd name="connsiteY15" fmla="*/ 8015592 h 8599251"/>
                <a:gd name="connsiteX16" fmla="*/ 1420239 w 4844375"/>
                <a:gd name="connsiteY16" fmla="*/ 8015592 h 8599251"/>
                <a:gd name="connsiteX17" fmla="*/ 1420239 w 4844375"/>
                <a:gd name="connsiteY17" fmla="*/ 8093413 h 8599251"/>
                <a:gd name="connsiteX18" fmla="*/ 1381328 w 4844375"/>
                <a:gd name="connsiteY18" fmla="*/ 8093413 h 8599251"/>
                <a:gd name="connsiteX19" fmla="*/ 1420239 w 4844375"/>
                <a:gd name="connsiteY19" fmla="*/ 8579796 h 8599251"/>
                <a:gd name="connsiteX20" fmla="*/ 894945 w 4844375"/>
                <a:gd name="connsiteY20" fmla="*/ 8599251 h 8599251"/>
                <a:gd name="connsiteX21" fmla="*/ 603115 w 4844375"/>
                <a:gd name="connsiteY21" fmla="*/ 8210145 h 8599251"/>
                <a:gd name="connsiteX22" fmla="*/ 544749 w 4844375"/>
                <a:gd name="connsiteY22" fmla="*/ 6575898 h 8599251"/>
                <a:gd name="connsiteX23" fmla="*/ 0 w 4844375"/>
                <a:gd name="connsiteY23" fmla="*/ 6536988 h 8599251"/>
                <a:gd name="connsiteX24" fmla="*/ 116732 w 4844375"/>
                <a:gd name="connsiteY24" fmla="*/ 3093396 h 8599251"/>
                <a:gd name="connsiteX25" fmla="*/ 330741 w 4844375"/>
                <a:gd name="connsiteY25" fmla="*/ 447473 h 8599251"/>
                <a:gd name="connsiteX26" fmla="*/ 505839 w 4844375"/>
                <a:gd name="connsiteY26" fmla="*/ 0 h 8599251"/>
                <a:gd name="connsiteX0" fmla="*/ 453451 w 4844375"/>
                <a:gd name="connsiteY0" fmla="*/ 0 h 8573057"/>
                <a:gd name="connsiteX1" fmla="*/ 2723745 w 4844375"/>
                <a:gd name="connsiteY1" fmla="*/ 187815 h 8573057"/>
                <a:gd name="connsiteX2" fmla="*/ 4105073 w 4844375"/>
                <a:gd name="connsiteY2" fmla="*/ 343457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87815 h 8573057"/>
                <a:gd name="connsiteX2" fmla="*/ 4009823 w 4844375"/>
                <a:gd name="connsiteY2" fmla="*/ 364889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49822 w 4844375"/>
                <a:gd name="connsiteY3" fmla="*/ 790930 h 8573057"/>
                <a:gd name="connsiteX4" fmla="*/ 4844375 w 4844375"/>
                <a:gd name="connsiteY4" fmla="*/ 1132006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99828 w 4844375"/>
                <a:gd name="connsiteY3" fmla="*/ 907611 h 8573057"/>
                <a:gd name="connsiteX4" fmla="*/ 4844375 w 4844375"/>
                <a:gd name="connsiteY4" fmla="*/ 1132006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451975 w 4844375"/>
                <a:gd name="connsiteY3" fmla="*/ 653273 h 8573057"/>
                <a:gd name="connsiteX4" fmla="*/ 4699828 w 4844375"/>
                <a:gd name="connsiteY4" fmla="*/ 907611 h 8573057"/>
                <a:gd name="connsiteX5" fmla="*/ 4844375 w 4844375"/>
                <a:gd name="connsiteY5" fmla="*/ 1132006 h 8573057"/>
                <a:gd name="connsiteX6" fmla="*/ 4299626 w 4844375"/>
                <a:gd name="connsiteY6" fmla="*/ 1646964 h 8573057"/>
                <a:gd name="connsiteX7" fmla="*/ 4338537 w 4844375"/>
                <a:gd name="connsiteY7" fmla="*/ 2327900 h 8573057"/>
                <a:gd name="connsiteX8" fmla="*/ 4241260 w 4844375"/>
                <a:gd name="connsiteY8" fmla="*/ 2678096 h 8573057"/>
                <a:gd name="connsiteX9" fmla="*/ 4299626 w 4844375"/>
                <a:gd name="connsiteY9" fmla="*/ 3047747 h 8573057"/>
                <a:gd name="connsiteX10" fmla="*/ 3638145 w 4844375"/>
                <a:gd name="connsiteY10" fmla="*/ 3962147 h 8573057"/>
                <a:gd name="connsiteX11" fmla="*/ 3482503 w 4844375"/>
                <a:gd name="connsiteY11" fmla="*/ 5654760 h 8573057"/>
                <a:gd name="connsiteX12" fmla="*/ 2957209 w 4844375"/>
                <a:gd name="connsiteY12" fmla="*/ 5693670 h 8573057"/>
                <a:gd name="connsiteX13" fmla="*/ 2957209 w 4844375"/>
                <a:gd name="connsiteY13" fmla="*/ 6471883 h 8573057"/>
                <a:gd name="connsiteX14" fmla="*/ 1945532 w 4844375"/>
                <a:gd name="connsiteY14" fmla="*/ 6549704 h 8573057"/>
                <a:gd name="connsiteX15" fmla="*/ 1887166 w 4844375"/>
                <a:gd name="connsiteY15" fmla="*/ 7541926 h 8573057"/>
                <a:gd name="connsiteX16" fmla="*/ 1750979 w 4844375"/>
                <a:gd name="connsiteY16" fmla="*/ 7989398 h 8573057"/>
                <a:gd name="connsiteX17" fmla="*/ 1420239 w 4844375"/>
                <a:gd name="connsiteY17" fmla="*/ 7989398 h 8573057"/>
                <a:gd name="connsiteX18" fmla="*/ 1420239 w 4844375"/>
                <a:gd name="connsiteY18" fmla="*/ 8067219 h 8573057"/>
                <a:gd name="connsiteX19" fmla="*/ 1381328 w 4844375"/>
                <a:gd name="connsiteY19" fmla="*/ 8067219 h 8573057"/>
                <a:gd name="connsiteX20" fmla="*/ 1420239 w 4844375"/>
                <a:gd name="connsiteY20" fmla="*/ 8553602 h 8573057"/>
                <a:gd name="connsiteX21" fmla="*/ 894945 w 4844375"/>
                <a:gd name="connsiteY21" fmla="*/ 8573057 h 8573057"/>
                <a:gd name="connsiteX22" fmla="*/ 603115 w 4844375"/>
                <a:gd name="connsiteY22" fmla="*/ 8183951 h 8573057"/>
                <a:gd name="connsiteX23" fmla="*/ 544749 w 4844375"/>
                <a:gd name="connsiteY23" fmla="*/ 6549704 h 8573057"/>
                <a:gd name="connsiteX24" fmla="*/ 0 w 4844375"/>
                <a:gd name="connsiteY24" fmla="*/ 6510794 h 8573057"/>
                <a:gd name="connsiteX25" fmla="*/ 116732 w 4844375"/>
                <a:gd name="connsiteY25" fmla="*/ 3067202 h 8573057"/>
                <a:gd name="connsiteX26" fmla="*/ 330741 w 4844375"/>
                <a:gd name="connsiteY26" fmla="*/ 421279 h 8573057"/>
                <a:gd name="connsiteX27" fmla="*/ 453451 w 4844375"/>
                <a:gd name="connsiteY27"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451975 w 4844375"/>
                <a:gd name="connsiteY3" fmla="*/ 653273 h 8573057"/>
                <a:gd name="connsiteX4" fmla="*/ 4568657 w 4844375"/>
                <a:gd name="connsiteY4" fmla="*/ 758048 h 8573057"/>
                <a:gd name="connsiteX5" fmla="*/ 4699828 w 4844375"/>
                <a:gd name="connsiteY5" fmla="*/ 907611 h 8573057"/>
                <a:gd name="connsiteX6" fmla="*/ 4844375 w 4844375"/>
                <a:gd name="connsiteY6" fmla="*/ 1132006 h 8573057"/>
                <a:gd name="connsiteX7" fmla="*/ 4299626 w 4844375"/>
                <a:gd name="connsiteY7" fmla="*/ 1646964 h 8573057"/>
                <a:gd name="connsiteX8" fmla="*/ 4338537 w 4844375"/>
                <a:gd name="connsiteY8" fmla="*/ 2327900 h 8573057"/>
                <a:gd name="connsiteX9" fmla="*/ 4241260 w 4844375"/>
                <a:gd name="connsiteY9" fmla="*/ 2678096 h 8573057"/>
                <a:gd name="connsiteX10" fmla="*/ 4299626 w 4844375"/>
                <a:gd name="connsiteY10" fmla="*/ 3047747 h 8573057"/>
                <a:gd name="connsiteX11" fmla="*/ 3638145 w 4844375"/>
                <a:gd name="connsiteY11" fmla="*/ 3962147 h 8573057"/>
                <a:gd name="connsiteX12" fmla="*/ 3482503 w 4844375"/>
                <a:gd name="connsiteY12" fmla="*/ 5654760 h 8573057"/>
                <a:gd name="connsiteX13" fmla="*/ 2957209 w 4844375"/>
                <a:gd name="connsiteY13" fmla="*/ 5693670 h 8573057"/>
                <a:gd name="connsiteX14" fmla="*/ 2957209 w 4844375"/>
                <a:gd name="connsiteY14" fmla="*/ 6471883 h 8573057"/>
                <a:gd name="connsiteX15" fmla="*/ 1945532 w 4844375"/>
                <a:gd name="connsiteY15" fmla="*/ 6549704 h 8573057"/>
                <a:gd name="connsiteX16" fmla="*/ 1887166 w 4844375"/>
                <a:gd name="connsiteY16" fmla="*/ 7541926 h 8573057"/>
                <a:gd name="connsiteX17" fmla="*/ 1750979 w 4844375"/>
                <a:gd name="connsiteY17" fmla="*/ 7989398 h 8573057"/>
                <a:gd name="connsiteX18" fmla="*/ 1420239 w 4844375"/>
                <a:gd name="connsiteY18" fmla="*/ 7989398 h 8573057"/>
                <a:gd name="connsiteX19" fmla="*/ 1420239 w 4844375"/>
                <a:gd name="connsiteY19" fmla="*/ 8067219 h 8573057"/>
                <a:gd name="connsiteX20" fmla="*/ 1381328 w 4844375"/>
                <a:gd name="connsiteY20" fmla="*/ 8067219 h 8573057"/>
                <a:gd name="connsiteX21" fmla="*/ 1420239 w 4844375"/>
                <a:gd name="connsiteY21" fmla="*/ 8553602 h 8573057"/>
                <a:gd name="connsiteX22" fmla="*/ 894945 w 4844375"/>
                <a:gd name="connsiteY22" fmla="*/ 8573057 h 8573057"/>
                <a:gd name="connsiteX23" fmla="*/ 603115 w 4844375"/>
                <a:gd name="connsiteY23" fmla="*/ 8183951 h 8573057"/>
                <a:gd name="connsiteX24" fmla="*/ 544749 w 4844375"/>
                <a:gd name="connsiteY24" fmla="*/ 6549704 h 8573057"/>
                <a:gd name="connsiteX25" fmla="*/ 0 w 4844375"/>
                <a:gd name="connsiteY25" fmla="*/ 6510794 h 8573057"/>
                <a:gd name="connsiteX26" fmla="*/ 116732 w 4844375"/>
                <a:gd name="connsiteY26" fmla="*/ 3067202 h 8573057"/>
                <a:gd name="connsiteX27" fmla="*/ 330741 w 4844375"/>
                <a:gd name="connsiteY27" fmla="*/ 421279 h 8573057"/>
                <a:gd name="connsiteX28" fmla="*/ 453451 w 4844375"/>
                <a:gd name="connsiteY28"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99626 w 4844375"/>
                <a:gd name="connsiteY9" fmla="*/ 1646964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35333 w 4844375"/>
                <a:gd name="connsiteY9" fmla="*/ 1661252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35333 w 4844375"/>
                <a:gd name="connsiteY9" fmla="*/ 1656490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38537 w 4839613"/>
                <a:gd name="connsiteY10" fmla="*/ 2327900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41260 w 4839613"/>
                <a:gd name="connsiteY12" fmla="*/ 2678096 h 8573057"/>
                <a:gd name="connsiteX13" fmla="*/ 4299626 w 4839613"/>
                <a:gd name="connsiteY13" fmla="*/ 3047747 h 8573057"/>
                <a:gd name="connsiteX14" fmla="*/ 3638145 w 4839613"/>
                <a:gd name="connsiteY14" fmla="*/ 3962147 h 8573057"/>
                <a:gd name="connsiteX15" fmla="*/ 3482503 w 4839613"/>
                <a:gd name="connsiteY15" fmla="*/ 5654760 h 8573057"/>
                <a:gd name="connsiteX16" fmla="*/ 2957209 w 4839613"/>
                <a:gd name="connsiteY16" fmla="*/ 5693670 h 8573057"/>
                <a:gd name="connsiteX17" fmla="*/ 2957209 w 4839613"/>
                <a:gd name="connsiteY17" fmla="*/ 6471883 h 8573057"/>
                <a:gd name="connsiteX18" fmla="*/ 1945532 w 4839613"/>
                <a:gd name="connsiteY18" fmla="*/ 6549704 h 8573057"/>
                <a:gd name="connsiteX19" fmla="*/ 1887166 w 4839613"/>
                <a:gd name="connsiteY19" fmla="*/ 7541926 h 8573057"/>
                <a:gd name="connsiteX20" fmla="*/ 1750979 w 4839613"/>
                <a:gd name="connsiteY20" fmla="*/ 7989398 h 8573057"/>
                <a:gd name="connsiteX21" fmla="*/ 1420239 w 4839613"/>
                <a:gd name="connsiteY21" fmla="*/ 7989398 h 8573057"/>
                <a:gd name="connsiteX22" fmla="*/ 1420239 w 4839613"/>
                <a:gd name="connsiteY22" fmla="*/ 8067219 h 8573057"/>
                <a:gd name="connsiteX23" fmla="*/ 1381328 w 4839613"/>
                <a:gd name="connsiteY23" fmla="*/ 8067219 h 8573057"/>
                <a:gd name="connsiteX24" fmla="*/ 1420239 w 4839613"/>
                <a:gd name="connsiteY24" fmla="*/ 8553602 h 8573057"/>
                <a:gd name="connsiteX25" fmla="*/ 894945 w 4839613"/>
                <a:gd name="connsiteY25" fmla="*/ 8573057 h 8573057"/>
                <a:gd name="connsiteX26" fmla="*/ 603115 w 4839613"/>
                <a:gd name="connsiteY26" fmla="*/ 8183951 h 8573057"/>
                <a:gd name="connsiteX27" fmla="*/ 544749 w 4839613"/>
                <a:gd name="connsiteY27" fmla="*/ 6549704 h 8573057"/>
                <a:gd name="connsiteX28" fmla="*/ 0 w 4839613"/>
                <a:gd name="connsiteY28" fmla="*/ 6510794 h 8573057"/>
                <a:gd name="connsiteX29" fmla="*/ 116732 w 4839613"/>
                <a:gd name="connsiteY29" fmla="*/ 3067202 h 8573057"/>
                <a:gd name="connsiteX30" fmla="*/ 330741 w 4839613"/>
                <a:gd name="connsiteY30" fmla="*/ 421279 h 8573057"/>
                <a:gd name="connsiteX31" fmla="*/ 453451 w 4839613"/>
                <a:gd name="connsiteY31"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15067 w 4839613"/>
                <a:gd name="connsiteY12" fmla="*/ 2659046 h 8573057"/>
                <a:gd name="connsiteX13" fmla="*/ 4299626 w 4839613"/>
                <a:gd name="connsiteY13" fmla="*/ 3047747 h 8573057"/>
                <a:gd name="connsiteX14" fmla="*/ 3638145 w 4839613"/>
                <a:gd name="connsiteY14" fmla="*/ 3962147 h 8573057"/>
                <a:gd name="connsiteX15" fmla="*/ 3482503 w 4839613"/>
                <a:gd name="connsiteY15" fmla="*/ 5654760 h 8573057"/>
                <a:gd name="connsiteX16" fmla="*/ 2957209 w 4839613"/>
                <a:gd name="connsiteY16" fmla="*/ 5693670 h 8573057"/>
                <a:gd name="connsiteX17" fmla="*/ 2957209 w 4839613"/>
                <a:gd name="connsiteY17" fmla="*/ 6471883 h 8573057"/>
                <a:gd name="connsiteX18" fmla="*/ 1945532 w 4839613"/>
                <a:gd name="connsiteY18" fmla="*/ 6549704 h 8573057"/>
                <a:gd name="connsiteX19" fmla="*/ 1887166 w 4839613"/>
                <a:gd name="connsiteY19" fmla="*/ 7541926 h 8573057"/>
                <a:gd name="connsiteX20" fmla="*/ 1750979 w 4839613"/>
                <a:gd name="connsiteY20" fmla="*/ 7989398 h 8573057"/>
                <a:gd name="connsiteX21" fmla="*/ 1420239 w 4839613"/>
                <a:gd name="connsiteY21" fmla="*/ 7989398 h 8573057"/>
                <a:gd name="connsiteX22" fmla="*/ 1420239 w 4839613"/>
                <a:gd name="connsiteY22" fmla="*/ 8067219 h 8573057"/>
                <a:gd name="connsiteX23" fmla="*/ 1381328 w 4839613"/>
                <a:gd name="connsiteY23" fmla="*/ 8067219 h 8573057"/>
                <a:gd name="connsiteX24" fmla="*/ 1420239 w 4839613"/>
                <a:gd name="connsiteY24" fmla="*/ 8553602 h 8573057"/>
                <a:gd name="connsiteX25" fmla="*/ 894945 w 4839613"/>
                <a:gd name="connsiteY25" fmla="*/ 8573057 h 8573057"/>
                <a:gd name="connsiteX26" fmla="*/ 603115 w 4839613"/>
                <a:gd name="connsiteY26" fmla="*/ 8183951 h 8573057"/>
                <a:gd name="connsiteX27" fmla="*/ 544749 w 4839613"/>
                <a:gd name="connsiteY27" fmla="*/ 6549704 h 8573057"/>
                <a:gd name="connsiteX28" fmla="*/ 0 w 4839613"/>
                <a:gd name="connsiteY28" fmla="*/ 6510794 h 8573057"/>
                <a:gd name="connsiteX29" fmla="*/ 116732 w 4839613"/>
                <a:gd name="connsiteY29" fmla="*/ 3067202 h 8573057"/>
                <a:gd name="connsiteX30" fmla="*/ 330741 w 4839613"/>
                <a:gd name="connsiteY30" fmla="*/ 421279 h 8573057"/>
                <a:gd name="connsiteX31" fmla="*/ 453451 w 4839613"/>
                <a:gd name="connsiteY31"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78144 w 4839613"/>
                <a:gd name="connsiteY12" fmla="*/ 2291573 h 8573057"/>
                <a:gd name="connsiteX13" fmla="*/ 4215067 w 4839613"/>
                <a:gd name="connsiteY13" fmla="*/ 2659046 h 8573057"/>
                <a:gd name="connsiteX14" fmla="*/ 4299626 w 4839613"/>
                <a:gd name="connsiteY14" fmla="*/ 3047747 h 8573057"/>
                <a:gd name="connsiteX15" fmla="*/ 3638145 w 4839613"/>
                <a:gd name="connsiteY15" fmla="*/ 3962147 h 8573057"/>
                <a:gd name="connsiteX16" fmla="*/ 3482503 w 4839613"/>
                <a:gd name="connsiteY16" fmla="*/ 5654760 h 8573057"/>
                <a:gd name="connsiteX17" fmla="*/ 2957209 w 4839613"/>
                <a:gd name="connsiteY17" fmla="*/ 5693670 h 8573057"/>
                <a:gd name="connsiteX18" fmla="*/ 2957209 w 4839613"/>
                <a:gd name="connsiteY18" fmla="*/ 6471883 h 8573057"/>
                <a:gd name="connsiteX19" fmla="*/ 1945532 w 4839613"/>
                <a:gd name="connsiteY19" fmla="*/ 6549704 h 8573057"/>
                <a:gd name="connsiteX20" fmla="*/ 1887166 w 4839613"/>
                <a:gd name="connsiteY20" fmla="*/ 7541926 h 8573057"/>
                <a:gd name="connsiteX21" fmla="*/ 1750979 w 4839613"/>
                <a:gd name="connsiteY21" fmla="*/ 7989398 h 8573057"/>
                <a:gd name="connsiteX22" fmla="*/ 1420239 w 4839613"/>
                <a:gd name="connsiteY22" fmla="*/ 7989398 h 8573057"/>
                <a:gd name="connsiteX23" fmla="*/ 1420239 w 4839613"/>
                <a:gd name="connsiteY23" fmla="*/ 8067219 h 8573057"/>
                <a:gd name="connsiteX24" fmla="*/ 1381328 w 4839613"/>
                <a:gd name="connsiteY24" fmla="*/ 8067219 h 8573057"/>
                <a:gd name="connsiteX25" fmla="*/ 1420239 w 4839613"/>
                <a:gd name="connsiteY25" fmla="*/ 8553602 h 8573057"/>
                <a:gd name="connsiteX26" fmla="*/ 894945 w 4839613"/>
                <a:gd name="connsiteY26" fmla="*/ 8573057 h 8573057"/>
                <a:gd name="connsiteX27" fmla="*/ 603115 w 4839613"/>
                <a:gd name="connsiteY27" fmla="*/ 8183951 h 8573057"/>
                <a:gd name="connsiteX28" fmla="*/ 544749 w 4839613"/>
                <a:gd name="connsiteY28" fmla="*/ 6549704 h 8573057"/>
                <a:gd name="connsiteX29" fmla="*/ 0 w 4839613"/>
                <a:gd name="connsiteY29" fmla="*/ 6510794 h 8573057"/>
                <a:gd name="connsiteX30" fmla="*/ 116732 w 4839613"/>
                <a:gd name="connsiteY30" fmla="*/ 3067202 h 8573057"/>
                <a:gd name="connsiteX31" fmla="*/ 330741 w 4839613"/>
                <a:gd name="connsiteY31" fmla="*/ 421279 h 8573057"/>
                <a:gd name="connsiteX32" fmla="*/ 453451 w 4839613"/>
                <a:gd name="connsiteY32"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99626 w 4839613"/>
                <a:gd name="connsiteY15" fmla="*/ 3047747 h 8573057"/>
                <a:gd name="connsiteX16" fmla="*/ 3638145 w 4839613"/>
                <a:gd name="connsiteY16" fmla="*/ 3962147 h 8573057"/>
                <a:gd name="connsiteX17" fmla="*/ 3482503 w 4839613"/>
                <a:gd name="connsiteY17" fmla="*/ 5654760 h 8573057"/>
                <a:gd name="connsiteX18" fmla="*/ 2957209 w 4839613"/>
                <a:gd name="connsiteY18" fmla="*/ 5693670 h 8573057"/>
                <a:gd name="connsiteX19" fmla="*/ 2957209 w 4839613"/>
                <a:gd name="connsiteY19" fmla="*/ 6471883 h 8573057"/>
                <a:gd name="connsiteX20" fmla="*/ 1945532 w 4839613"/>
                <a:gd name="connsiteY20" fmla="*/ 6549704 h 8573057"/>
                <a:gd name="connsiteX21" fmla="*/ 1887166 w 4839613"/>
                <a:gd name="connsiteY21" fmla="*/ 7541926 h 8573057"/>
                <a:gd name="connsiteX22" fmla="*/ 1750979 w 4839613"/>
                <a:gd name="connsiteY22" fmla="*/ 7989398 h 8573057"/>
                <a:gd name="connsiteX23" fmla="*/ 1420239 w 4839613"/>
                <a:gd name="connsiteY23" fmla="*/ 7989398 h 8573057"/>
                <a:gd name="connsiteX24" fmla="*/ 1420239 w 4839613"/>
                <a:gd name="connsiteY24" fmla="*/ 8067219 h 8573057"/>
                <a:gd name="connsiteX25" fmla="*/ 1381328 w 4839613"/>
                <a:gd name="connsiteY25" fmla="*/ 8067219 h 8573057"/>
                <a:gd name="connsiteX26" fmla="*/ 1420239 w 4839613"/>
                <a:gd name="connsiteY26" fmla="*/ 8553602 h 8573057"/>
                <a:gd name="connsiteX27" fmla="*/ 894945 w 4839613"/>
                <a:gd name="connsiteY27" fmla="*/ 8573057 h 8573057"/>
                <a:gd name="connsiteX28" fmla="*/ 603115 w 4839613"/>
                <a:gd name="connsiteY28" fmla="*/ 8183951 h 8573057"/>
                <a:gd name="connsiteX29" fmla="*/ 544749 w 4839613"/>
                <a:gd name="connsiteY29" fmla="*/ 6549704 h 8573057"/>
                <a:gd name="connsiteX30" fmla="*/ 0 w 4839613"/>
                <a:gd name="connsiteY30" fmla="*/ 6510794 h 8573057"/>
                <a:gd name="connsiteX31" fmla="*/ 116732 w 4839613"/>
                <a:gd name="connsiteY31" fmla="*/ 3067202 h 8573057"/>
                <a:gd name="connsiteX32" fmla="*/ 330741 w 4839613"/>
                <a:gd name="connsiteY32" fmla="*/ 421279 h 8573057"/>
                <a:gd name="connsiteX33" fmla="*/ 453451 w 4839613"/>
                <a:gd name="connsiteY33"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3638145 w 4839613"/>
                <a:gd name="connsiteY16" fmla="*/ 3962147 h 8573057"/>
                <a:gd name="connsiteX17" fmla="*/ 3482503 w 4839613"/>
                <a:gd name="connsiteY17" fmla="*/ 5654760 h 8573057"/>
                <a:gd name="connsiteX18" fmla="*/ 2957209 w 4839613"/>
                <a:gd name="connsiteY18" fmla="*/ 5693670 h 8573057"/>
                <a:gd name="connsiteX19" fmla="*/ 2957209 w 4839613"/>
                <a:gd name="connsiteY19" fmla="*/ 6471883 h 8573057"/>
                <a:gd name="connsiteX20" fmla="*/ 1945532 w 4839613"/>
                <a:gd name="connsiteY20" fmla="*/ 6549704 h 8573057"/>
                <a:gd name="connsiteX21" fmla="*/ 1887166 w 4839613"/>
                <a:gd name="connsiteY21" fmla="*/ 7541926 h 8573057"/>
                <a:gd name="connsiteX22" fmla="*/ 1750979 w 4839613"/>
                <a:gd name="connsiteY22" fmla="*/ 7989398 h 8573057"/>
                <a:gd name="connsiteX23" fmla="*/ 1420239 w 4839613"/>
                <a:gd name="connsiteY23" fmla="*/ 7989398 h 8573057"/>
                <a:gd name="connsiteX24" fmla="*/ 1420239 w 4839613"/>
                <a:gd name="connsiteY24" fmla="*/ 8067219 h 8573057"/>
                <a:gd name="connsiteX25" fmla="*/ 1381328 w 4839613"/>
                <a:gd name="connsiteY25" fmla="*/ 8067219 h 8573057"/>
                <a:gd name="connsiteX26" fmla="*/ 1420239 w 4839613"/>
                <a:gd name="connsiteY26" fmla="*/ 8553602 h 8573057"/>
                <a:gd name="connsiteX27" fmla="*/ 894945 w 4839613"/>
                <a:gd name="connsiteY27" fmla="*/ 8573057 h 8573057"/>
                <a:gd name="connsiteX28" fmla="*/ 603115 w 4839613"/>
                <a:gd name="connsiteY28" fmla="*/ 8183951 h 8573057"/>
                <a:gd name="connsiteX29" fmla="*/ 544749 w 4839613"/>
                <a:gd name="connsiteY29" fmla="*/ 6549704 h 8573057"/>
                <a:gd name="connsiteX30" fmla="*/ 0 w 4839613"/>
                <a:gd name="connsiteY30" fmla="*/ 6510794 h 8573057"/>
                <a:gd name="connsiteX31" fmla="*/ 116732 w 4839613"/>
                <a:gd name="connsiteY31" fmla="*/ 3067202 h 8573057"/>
                <a:gd name="connsiteX32" fmla="*/ 330741 w 4839613"/>
                <a:gd name="connsiteY32" fmla="*/ 421279 h 8573057"/>
                <a:gd name="connsiteX33" fmla="*/ 453451 w 4839613"/>
                <a:gd name="connsiteY33"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638145 w 4839613"/>
                <a:gd name="connsiteY17" fmla="*/ 3962147 h 8573057"/>
                <a:gd name="connsiteX18" fmla="*/ 3482503 w 4839613"/>
                <a:gd name="connsiteY18" fmla="*/ 5654760 h 8573057"/>
                <a:gd name="connsiteX19" fmla="*/ 2957209 w 4839613"/>
                <a:gd name="connsiteY19" fmla="*/ 5693670 h 8573057"/>
                <a:gd name="connsiteX20" fmla="*/ 2957209 w 4839613"/>
                <a:gd name="connsiteY20" fmla="*/ 6471883 h 8573057"/>
                <a:gd name="connsiteX21" fmla="*/ 1945532 w 4839613"/>
                <a:gd name="connsiteY21" fmla="*/ 6549704 h 8573057"/>
                <a:gd name="connsiteX22" fmla="*/ 1887166 w 4839613"/>
                <a:gd name="connsiteY22" fmla="*/ 7541926 h 8573057"/>
                <a:gd name="connsiteX23" fmla="*/ 1750979 w 4839613"/>
                <a:gd name="connsiteY23" fmla="*/ 7989398 h 8573057"/>
                <a:gd name="connsiteX24" fmla="*/ 1420239 w 4839613"/>
                <a:gd name="connsiteY24" fmla="*/ 7989398 h 8573057"/>
                <a:gd name="connsiteX25" fmla="*/ 1420239 w 4839613"/>
                <a:gd name="connsiteY25" fmla="*/ 8067219 h 8573057"/>
                <a:gd name="connsiteX26" fmla="*/ 1381328 w 4839613"/>
                <a:gd name="connsiteY26" fmla="*/ 8067219 h 8573057"/>
                <a:gd name="connsiteX27" fmla="*/ 1420239 w 4839613"/>
                <a:gd name="connsiteY27" fmla="*/ 8553602 h 8573057"/>
                <a:gd name="connsiteX28" fmla="*/ 894945 w 4839613"/>
                <a:gd name="connsiteY28" fmla="*/ 8573057 h 8573057"/>
                <a:gd name="connsiteX29" fmla="*/ 603115 w 4839613"/>
                <a:gd name="connsiteY29" fmla="*/ 8183951 h 8573057"/>
                <a:gd name="connsiteX30" fmla="*/ 544749 w 4839613"/>
                <a:gd name="connsiteY30" fmla="*/ 6549704 h 8573057"/>
                <a:gd name="connsiteX31" fmla="*/ 0 w 4839613"/>
                <a:gd name="connsiteY31" fmla="*/ 6510794 h 8573057"/>
                <a:gd name="connsiteX32" fmla="*/ 116732 w 4839613"/>
                <a:gd name="connsiteY32" fmla="*/ 3067202 h 8573057"/>
                <a:gd name="connsiteX33" fmla="*/ 330741 w 4839613"/>
                <a:gd name="connsiteY33" fmla="*/ 421279 h 8573057"/>
                <a:gd name="connsiteX34" fmla="*/ 453451 w 4839613"/>
                <a:gd name="connsiteY34"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638145 w 4839613"/>
                <a:gd name="connsiteY18" fmla="*/ 3962147 h 8573057"/>
                <a:gd name="connsiteX19" fmla="*/ 3482503 w 4839613"/>
                <a:gd name="connsiteY19" fmla="*/ 5654760 h 8573057"/>
                <a:gd name="connsiteX20" fmla="*/ 2957209 w 4839613"/>
                <a:gd name="connsiteY20" fmla="*/ 5693670 h 8573057"/>
                <a:gd name="connsiteX21" fmla="*/ 2957209 w 4839613"/>
                <a:gd name="connsiteY21" fmla="*/ 6471883 h 8573057"/>
                <a:gd name="connsiteX22" fmla="*/ 1945532 w 4839613"/>
                <a:gd name="connsiteY22" fmla="*/ 6549704 h 8573057"/>
                <a:gd name="connsiteX23" fmla="*/ 1887166 w 4839613"/>
                <a:gd name="connsiteY23" fmla="*/ 7541926 h 8573057"/>
                <a:gd name="connsiteX24" fmla="*/ 1750979 w 4839613"/>
                <a:gd name="connsiteY24" fmla="*/ 7989398 h 8573057"/>
                <a:gd name="connsiteX25" fmla="*/ 1420239 w 4839613"/>
                <a:gd name="connsiteY25" fmla="*/ 7989398 h 8573057"/>
                <a:gd name="connsiteX26" fmla="*/ 1420239 w 4839613"/>
                <a:gd name="connsiteY26" fmla="*/ 8067219 h 8573057"/>
                <a:gd name="connsiteX27" fmla="*/ 1381328 w 4839613"/>
                <a:gd name="connsiteY27" fmla="*/ 8067219 h 8573057"/>
                <a:gd name="connsiteX28" fmla="*/ 1420239 w 4839613"/>
                <a:gd name="connsiteY28" fmla="*/ 8553602 h 8573057"/>
                <a:gd name="connsiteX29" fmla="*/ 894945 w 4839613"/>
                <a:gd name="connsiteY29" fmla="*/ 8573057 h 8573057"/>
                <a:gd name="connsiteX30" fmla="*/ 603115 w 4839613"/>
                <a:gd name="connsiteY30" fmla="*/ 8183951 h 8573057"/>
                <a:gd name="connsiteX31" fmla="*/ 544749 w 4839613"/>
                <a:gd name="connsiteY31" fmla="*/ 6549704 h 8573057"/>
                <a:gd name="connsiteX32" fmla="*/ 0 w 4839613"/>
                <a:gd name="connsiteY32" fmla="*/ 6510794 h 8573057"/>
                <a:gd name="connsiteX33" fmla="*/ 116732 w 4839613"/>
                <a:gd name="connsiteY33" fmla="*/ 3067202 h 8573057"/>
                <a:gd name="connsiteX34" fmla="*/ 330741 w 4839613"/>
                <a:gd name="connsiteY34" fmla="*/ 421279 h 8573057"/>
                <a:gd name="connsiteX35" fmla="*/ 453451 w 4839613"/>
                <a:gd name="connsiteY35"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621476 w 4839613"/>
                <a:gd name="connsiteY18" fmla="*/ 3912141 h 8573057"/>
                <a:gd name="connsiteX19" fmla="*/ 3482503 w 4839613"/>
                <a:gd name="connsiteY19" fmla="*/ 5654760 h 8573057"/>
                <a:gd name="connsiteX20" fmla="*/ 2957209 w 4839613"/>
                <a:gd name="connsiteY20" fmla="*/ 5693670 h 8573057"/>
                <a:gd name="connsiteX21" fmla="*/ 2957209 w 4839613"/>
                <a:gd name="connsiteY21" fmla="*/ 6471883 h 8573057"/>
                <a:gd name="connsiteX22" fmla="*/ 1945532 w 4839613"/>
                <a:gd name="connsiteY22" fmla="*/ 6549704 h 8573057"/>
                <a:gd name="connsiteX23" fmla="*/ 1887166 w 4839613"/>
                <a:gd name="connsiteY23" fmla="*/ 7541926 h 8573057"/>
                <a:gd name="connsiteX24" fmla="*/ 1750979 w 4839613"/>
                <a:gd name="connsiteY24" fmla="*/ 7989398 h 8573057"/>
                <a:gd name="connsiteX25" fmla="*/ 1420239 w 4839613"/>
                <a:gd name="connsiteY25" fmla="*/ 7989398 h 8573057"/>
                <a:gd name="connsiteX26" fmla="*/ 1420239 w 4839613"/>
                <a:gd name="connsiteY26" fmla="*/ 8067219 h 8573057"/>
                <a:gd name="connsiteX27" fmla="*/ 1381328 w 4839613"/>
                <a:gd name="connsiteY27" fmla="*/ 8067219 h 8573057"/>
                <a:gd name="connsiteX28" fmla="*/ 1420239 w 4839613"/>
                <a:gd name="connsiteY28" fmla="*/ 8553602 h 8573057"/>
                <a:gd name="connsiteX29" fmla="*/ 894945 w 4839613"/>
                <a:gd name="connsiteY29" fmla="*/ 8573057 h 8573057"/>
                <a:gd name="connsiteX30" fmla="*/ 603115 w 4839613"/>
                <a:gd name="connsiteY30" fmla="*/ 8183951 h 8573057"/>
                <a:gd name="connsiteX31" fmla="*/ 544749 w 4839613"/>
                <a:gd name="connsiteY31" fmla="*/ 6549704 h 8573057"/>
                <a:gd name="connsiteX32" fmla="*/ 0 w 4839613"/>
                <a:gd name="connsiteY32" fmla="*/ 6510794 h 8573057"/>
                <a:gd name="connsiteX33" fmla="*/ 116732 w 4839613"/>
                <a:gd name="connsiteY33" fmla="*/ 3067202 h 8573057"/>
                <a:gd name="connsiteX34" fmla="*/ 330741 w 4839613"/>
                <a:gd name="connsiteY34" fmla="*/ 421279 h 8573057"/>
                <a:gd name="connsiteX35" fmla="*/ 453451 w 4839613"/>
                <a:gd name="connsiteY35"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82503 w 4839613"/>
                <a:gd name="connsiteY20" fmla="*/ 5654760 h 8573057"/>
                <a:gd name="connsiteX21" fmla="*/ 2957209 w 4839613"/>
                <a:gd name="connsiteY21" fmla="*/ 5693670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57209 w 4839613"/>
                <a:gd name="connsiteY21" fmla="*/ 5693670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3872 w 4839613"/>
                <a:gd name="connsiteY22" fmla="*/ 660523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912194 w 4839613"/>
                <a:gd name="connsiteY23" fmla="*/ 65878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327370 w 4839613"/>
                <a:gd name="connsiteY29" fmla="*/ 8501215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324989 w 4839613"/>
                <a:gd name="connsiteY29" fmla="*/ 8498834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603115 w 4839613"/>
                <a:gd name="connsiteY31" fmla="*/ 8183951 h 8520670"/>
                <a:gd name="connsiteX32" fmla="*/ 544749 w 4839613"/>
                <a:gd name="connsiteY32" fmla="*/ 6549704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544749 w 4839613"/>
                <a:gd name="connsiteY32" fmla="*/ 6549704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682861 w 4839613"/>
                <a:gd name="connsiteY32" fmla="*/ 6571135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687219 w 4839613"/>
                <a:gd name="connsiteY32" fmla="*/ 7096936 h 8520670"/>
                <a:gd name="connsiteX33" fmla="*/ 682861 w 4839613"/>
                <a:gd name="connsiteY33" fmla="*/ 6571135 h 8520670"/>
                <a:gd name="connsiteX34" fmla="*/ 0 w 4839613"/>
                <a:gd name="connsiteY34" fmla="*/ 6510794 h 8520670"/>
                <a:gd name="connsiteX35" fmla="*/ 116732 w 4839613"/>
                <a:gd name="connsiteY35" fmla="*/ 3067202 h 8520670"/>
                <a:gd name="connsiteX36" fmla="*/ 330741 w 4839613"/>
                <a:gd name="connsiteY36" fmla="*/ 421279 h 8520670"/>
                <a:gd name="connsiteX37" fmla="*/ 453451 w 4839613"/>
                <a:gd name="connsiteY37"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84091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159595 w 4882476"/>
                <a:gd name="connsiteY36" fmla="*/ 3067202 h 8520670"/>
                <a:gd name="connsiteX37" fmla="*/ 373604 w 4882476"/>
                <a:gd name="connsiteY37" fmla="*/ 421279 h 8520670"/>
                <a:gd name="connsiteX38" fmla="*/ 496314 w 4882476"/>
                <a:gd name="connsiteY38"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159595 w 4882476"/>
                <a:gd name="connsiteY37" fmla="*/ 3067202 h 8520670"/>
                <a:gd name="connsiteX38" fmla="*/ 373604 w 4882476"/>
                <a:gd name="connsiteY38" fmla="*/ 421279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373604 w 4882476"/>
                <a:gd name="connsiteY38" fmla="*/ 421279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414085 w 4882476"/>
                <a:gd name="connsiteY38" fmla="*/ 904673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325979 w 4882476"/>
                <a:gd name="connsiteY38" fmla="*/ 866573 h 8520670"/>
                <a:gd name="connsiteX39" fmla="*/ 496314 w 4882476"/>
                <a:gd name="connsiteY39" fmla="*/ 0 h 8520670"/>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325979 w 4882476"/>
                <a:gd name="connsiteY38" fmla="*/ 864192 h 8518289"/>
                <a:gd name="connsiteX39" fmla="*/ 489170 w 4882476"/>
                <a:gd name="connsiteY39"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18581 w 4882476"/>
                <a:gd name="connsiteY34" fmla="*/ 6556847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18581 w 4882476"/>
                <a:gd name="connsiteY34" fmla="*/ 6561610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251451 w 4882476"/>
                <a:gd name="connsiteY38" fmla="*/ 2598755 h 8534958"/>
                <a:gd name="connsiteX39" fmla="*/ 325979 w 4882476"/>
                <a:gd name="connsiteY39" fmla="*/ 88086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251451 w 4882476"/>
                <a:gd name="connsiteY38" fmla="*/ 2598755 h 8534958"/>
                <a:gd name="connsiteX39" fmla="*/ 254541 w 4882476"/>
                <a:gd name="connsiteY39" fmla="*/ 86181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127626 w 4882476"/>
                <a:gd name="connsiteY38" fmla="*/ 2591611 h 8534958"/>
                <a:gd name="connsiteX39" fmla="*/ 254541 w 4882476"/>
                <a:gd name="connsiteY39" fmla="*/ 86181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127626 w 4882476"/>
                <a:gd name="connsiteY37" fmla="*/ 2591611 h 8534958"/>
                <a:gd name="connsiteX38" fmla="*/ 254541 w 4882476"/>
                <a:gd name="connsiteY38" fmla="*/ 861811 h 8534958"/>
                <a:gd name="connsiteX39" fmla="*/ 420114 w 4882476"/>
                <a:gd name="connsiteY39" fmla="*/ 0 h 8534958"/>
                <a:gd name="connsiteX0" fmla="*/ 450099 w 4912461"/>
                <a:gd name="connsiteY0" fmla="*/ 0 h 8534958"/>
                <a:gd name="connsiteX1" fmla="*/ 2796593 w 4912461"/>
                <a:gd name="connsiteY1" fmla="*/ 209247 h 8534958"/>
                <a:gd name="connsiteX2" fmla="*/ 4082671 w 4912461"/>
                <a:gd name="connsiteY2" fmla="*/ 379177 h 8534958"/>
                <a:gd name="connsiteX3" fmla="*/ 4274792 w 4912461"/>
                <a:gd name="connsiteY3" fmla="*/ 493730 h 8534958"/>
                <a:gd name="connsiteX4" fmla="*/ 4524823 w 4912461"/>
                <a:gd name="connsiteY4" fmla="*/ 667561 h 8534958"/>
                <a:gd name="connsiteX5" fmla="*/ 4641505 w 4912461"/>
                <a:gd name="connsiteY5" fmla="*/ 772336 h 8534958"/>
                <a:gd name="connsiteX6" fmla="*/ 4772676 w 4912461"/>
                <a:gd name="connsiteY6" fmla="*/ 921899 h 8534958"/>
                <a:gd name="connsiteX7" fmla="*/ 4843911 w 4912461"/>
                <a:gd name="connsiteY7" fmla="*/ 1019986 h 8534958"/>
                <a:gd name="connsiteX8" fmla="*/ 4912461 w 4912461"/>
                <a:gd name="connsiteY8" fmla="*/ 1143913 h 8534958"/>
                <a:gd name="connsiteX9" fmla="*/ 4308181 w 4912461"/>
                <a:gd name="connsiteY9" fmla="*/ 1670778 h 8534958"/>
                <a:gd name="connsiteX10" fmla="*/ 4380429 w 4912461"/>
                <a:gd name="connsiteY10" fmla="*/ 1982619 h 8534958"/>
                <a:gd name="connsiteX11" fmla="*/ 4377186 w 4912461"/>
                <a:gd name="connsiteY11" fmla="*/ 2117743 h 8534958"/>
                <a:gd name="connsiteX12" fmla="*/ 4370042 w 4912461"/>
                <a:gd name="connsiteY12" fmla="*/ 2208230 h 8534958"/>
                <a:gd name="connsiteX13" fmla="*/ 4350992 w 4912461"/>
                <a:gd name="connsiteY13" fmla="*/ 2305861 h 8534958"/>
                <a:gd name="connsiteX14" fmla="*/ 4287915 w 4912461"/>
                <a:gd name="connsiteY14" fmla="*/ 2673334 h 8534958"/>
                <a:gd name="connsiteX15" fmla="*/ 4308180 w 4912461"/>
                <a:gd name="connsiteY15" fmla="*/ 3021554 h 8534958"/>
                <a:gd name="connsiteX16" fmla="*/ 4172398 w 4912461"/>
                <a:gd name="connsiteY16" fmla="*/ 3191686 h 8534958"/>
                <a:gd name="connsiteX17" fmla="*/ 4055717 w 4912461"/>
                <a:gd name="connsiteY17" fmla="*/ 3403618 h 8534958"/>
                <a:gd name="connsiteX18" fmla="*/ 3908080 w 4912461"/>
                <a:gd name="connsiteY18" fmla="*/ 3622693 h 8534958"/>
                <a:gd name="connsiteX19" fmla="*/ 3694324 w 4912461"/>
                <a:gd name="connsiteY19" fmla="*/ 3926429 h 8534958"/>
                <a:gd name="connsiteX20" fmla="*/ 3550589 w 4912461"/>
                <a:gd name="connsiteY20" fmla="*/ 5576180 h 8534958"/>
                <a:gd name="connsiteX21" fmla="*/ 3011007 w 4912461"/>
                <a:gd name="connsiteY21" fmla="*/ 5646046 h 8534958"/>
                <a:gd name="connsiteX22" fmla="*/ 3001482 w 4912461"/>
                <a:gd name="connsiteY22" fmla="*/ 6617140 h 8534958"/>
                <a:gd name="connsiteX23" fmla="*/ 1970755 w 4912461"/>
                <a:gd name="connsiteY23" fmla="*/ 6599711 h 8534958"/>
                <a:gd name="connsiteX24" fmla="*/ 1864764 w 4912461"/>
                <a:gd name="connsiteY24" fmla="*/ 7603839 h 8534958"/>
                <a:gd name="connsiteX25" fmla="*/ 1790490 w 4912461"/>
                <a:gd name="connsiteY25" fmla="*/ 7977492 h 8534958"/>
                <a:gd name="connsiteX26" fmla="*/ 1524043 w 4912461"/>
                <a:gd name="connsiteY26" fmla="*/ 7917961 h 8534958"/>
                <a:gd name="connsiteX27" fmla="*/ 1485944 w 4912461"/>
                <a:gd name="connsiteY27" fmla="*/ 8026738 h 8534958"/>
                <a:gd name="connsiteX28" fmla="*/ 1394644 w 4912461"/>
                <a:gd name="connsiteY28" fmla="*/ 8026739 h 8534958"/>
                <a:gd name="connsiteX29" fmla="*/ 1397837 w 4912461"/>
                <a:gd name="connsiteY29" fmla="*/ 8513122 h 8534958"/>
                <a:gd name="connsiteX30" fmla="*/ 1024943 w 4912461"/>
                <a:gd name="connsiteY30" fmla="*/ 8534958 h 8534958"/>
                <a:gd name="connsiteX31" fmla="*/ 856939 w 4912461"/>
                <a:gd name="connsiteY31" fmla="*/ 8195857 h 8534958"/>
                <a:gd name="connsiteX32" fmla="*/ 788642 w 4912461"/>
                <a:gd name="connsiteY32" fmla="*/ 7623193 h 8534958"/>
                <a:gd name="connsiteX33" fmla="*/ 760067 w 4912461"/>
                <a:gd name="connsiteY33" fmla="*/ 7111224 h 8534958"/>
                <a:gd name="connsiteX34" fmla="*/ 748566 w 4912461"/>
                <a:gd name="connsiteY34" fmla="*/ 6578279 h 8534958"/>
                <a:gd name="connsiteX35" fmla="*/ 29985 w 4912461"/>
                <a:gd name="connsiteY35" fmla="*/ 6572707 h 8534958"/>
                <a:gd name="connsiteX36" fmla="*/ 5211 w 4912461"/>
                <a:gd name="connsiteY36" fmla="*/ 4879993 h 8534958"/>
                <a:gd name="connsiteX37" fmla="*/ 157611 w 4912461"/>
                <a:gd name="connsiteY37" fmla="*/ 2591611 h 8534958"/>
                <a:gd name="connsiteX38" fmla="*/ 284526 w 4912461"/>
                <a:gd name="connsiteY38" fmla="*/ 861811 h 8534958"/>
                <a:gd name="connsiteX39" fmla="*/ 450099 w 4912461"/>
                <a:gd name="connsiteY39" fmla="*/ 0 h 8534958"/>
                <a:gd name="connsiteX0" fmla="*/ 474883 w 4937245"/>
                <a:gd name="connsiteY0" fmla="*/ 0 h 8534958"/>
                <a:gd name="connsiteX1" fmla="*/ 2821377 w 4937245"/>
                <a:gd name="connsiteY1" fmla="*/ 209247 h 8534958"/>
                <a:gd name="connsiteX2" fmla="*/ 4107455 w 4937245"/>
                <a:gd name="connsiteY2" fmla="*/ 379177 h 8534958"/>
                <a:gd name="connsiteX3" fmla="*/ 4299576 w 4937245"/>
                <a:gd name="connsiteY3" fmla="*/ 493730 h 8534958"/>
                <a:gd name="connsiteX4" fmla="*/ 4549607 w 4937245"/>
                <a:gd name="connsiteY4" fmla="*/ 667561 h 8534958"/>
                <a:gd name="connsiteX5" fmla="*/ 4666289 w 4937245"/>
                <a:gd name="connsiteY5" fmla="*/ 772336 h 8534958"/>
                <a:gd name="connsiteX6" fmla="*/ 4797460 w 4937245"/>
                <a:gd name="connsiteY6" fmla="*/ 921899 h 8534958"/>
                <a:gd name="connsiteX7" fmla="*/ 4868695 w 4937245"/>
                <a:gd name="connsiteY7" fmla="*/ 1019986 h 8534958"/>
                <a:gd name="connsiteX8" fmla="*/ 4937245 w 4937245"/>
                <a:gd name="connsiteY8" fmla="*/ 1143913 h 8534958"/>
                <a:gd name="connsiteX9" fmla="*/ 4332965 w 4937245"/>
                <a:gd name="connsiteY9" fmla="*/ 1670778 h 8534958"/>
                <a:gd name="connsiteX10" fmla="*/ 4405213 w 4937245"/>
                <a:gd name="connsiteY10" fmla="*/ 1982619 h 8534958"/>
                <a:gd name="connsiteX11" fmla="*/ 4401970 w 4937245"/>
                <a:gd name="connsiteY11" fmla="*/ 2117743 h 8534958"/>
                <a:gd name="connsiteX12" fmla="*/ 4394826 w 4937245"/>
                <a:gd name="connsiteY12" fmla="*/ 2208230 h 8534958"/>
                <a:gd name="connsiteX13" fmla="*/ 4375776 w 4937245"/>
                <a:gd name="connsiteY13" fmla="*/ 2305861 h 8534958"/>
                <a:gd name="connsiteX14" fmla="*/ 4312699 w 4937245"/>
                <a:gd name="connsiteY14" fmla="*/ 2673334 h 8534958"/>
                <a:gd name="connsiteX15" fmla="*/ 4332964 w 4937245"/>
                <a:gd name="connsiteY15" fmla="*/ 3021554 h 8534958"/>
                <a:gd name="connsiteX16" fmla="*/ 4197182 w 4937245"/>
                <a:gd name="connsiteY16" fmla="*/ 3191686 h 8534958"/>
                <a:gd name="connsiteX17" fmla="*/ 4080501 w 4937245"/>
                <a:gd name="connsiteY17" fmla="*/ 3403618 h 8534958"/>
                <a:gd name="connsiteX18" fmla="*/ 3932864 w 4937245"/>
                <a:gd name="connsiteY18" fmla="*/ 3622693 h 8534958"/>
                <a:gd name="connsiteX19" fmla="*/ 3719108 w 4937245"/>
                <a:gd name="connsiteY19" fmla="*/ 3926429 h 8534958"/>
                <a:gd name="connsiteX20" fmla="*/ 3575373 w 4937245"/>
                <a:gd name="connsiteY20" fmla="*/ 5576180 h 8534958"/>
                <a:gd name="connsiteX21" fmla="*/ 3035791 w 4937245"/>
                <a:gd name="connsiteY21" fmla="*/ 5646046 h 8534958"/>
                <a:gd name="connsiteX22" fmla="*/ 3026266 w 4937245"/>
                <a:gd name="connsiteY22" fmla="*/ 6617140 h 8534958"/>
                <a:gd name="connsiteX23" fmla="*/ 1995539 w 4937245"/>
                <a:gd name="connsiteY23" fmla="*/ 6599711 h 8534958"/>
                <a:gd name="connsiteX24" fmla="*/ 1889548 w 4937245"/>
                <a:gd name="connsiteY24" fmla="*/ 7603839 h 8534958"/>
                <a:gd name="connsiteX25" fmla="*/ 1815274 w 4937245"/>
                <a:gd name="connsiteY25" fmla="*/ 7977492 h 8534958"/>
                <a:gd name="connsiteX26" fmla="*/ 1548827 w 4937245"/>
                <a:gd name="connsiteY26" fmla="*/ 7917961 h 8534958"/>
                <a:gd name="connsiteX27" fmla="*/ 1510728 w 4937245"/>
                <a:gd name="connsiteY27" fmla="*/ 8026738 h 8534958"/>
                <a:gd name="connsiteX28" fmla="*/ 1419428 w 4937245"/>
                <a:gd name="connsiteY28" fmla="*/ 8026739 h 8534958"/>
                <a:gd name="connsiteX29" fmla="*/ 1422621 w 4937245"/>
                <a:gd name="connsiteY29" fmla="*/ 8513122 h 8534958"/>
                <a:gd name="connsiteX30" fmla="*/ 1049727 w 4937245"/>
                <a:gd name="connsiteY30" fmla="*/ 8534958 h 8534958"/>
                <a:gd name="connsiteX31" fmla="*/ 881723 w 4937245"/>
                <a:gd name="connsiteY31" fmla="*/ 8195857 h 8534958"/>
                <a:gd name="connsiteX32" fmla="*/ 813426 w 4937245"/>
                <a:gd name="connsiteY32" fmla="*/ 7623193 h 8534958"/>
                <a:gd name="connsiteX33" fmla="*/ 784851 w 4937245"/>
                <a:gd name="connsiteY33" fmla="*/ 7111224 h 8534958"/>
                <a:gd name="connsiteX34" fmla="*/ 773350 w 4937245"/>
                <a:gd name="connsiteY34" fmla="*/ 6578279 h 8534958"/>
                <a:gd name="connsiteX35" fmla="*/ 0 w 4937245"/>
                <a:gd name="connsiteY35" fmla="*/ 6572707 h 8534958"/>
                <a:gd name="connsiteX36" fmla="*/ 29995 w 4937245"/>
                <a:gd name="connsiteY36" fmla="*/ 4879993 h 8534958"/>
                <a:gd name="connsiteX37" fmla="*/ 182395 w 4937245"/>
                <a:gd name="connsiteY37" fmla="*/ 2591611 h 8534958"/>
                <a:gd name="connsiteX38" fmla="*/ 309310 w 4937245"/>
                <a:gd name="connsiteY38" fmla="*/ 861811 h 8534958"/>
                <a:gd name="connsiteX39" fmla="*/ 474883 w 4937245"/>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5390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5390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3485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79785 w 5006302"/>
                <a:gd name="connsiteY27" fmla="*/ 8026738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6441 w 5006302"/>
                <a:gd name="connsiteY29" fmla="*/ 8515504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96441 w 5006302"/>
                <a:gd name="connsiteY29" fmla="*/ 8515504 h 8534958"/>
                <a:gd name="connsiteX30" fmla="*/ 1090209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98822 w 5006302"/>
                <a:gd name="connsiteY29" fmla="*/ 8517886 h 8534958"/>
                <a:gd name="connsiteX30" fmla="*/ 1090209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8822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8822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9359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2788 w 5006302"/>
                <a:gd name="connsiteY26" fmla="*/ 794777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2788 w 5006302"/>
                <a:gd name="connsiteY26" fmla="*/ 7947771 h 8534958"/>
                <a:gd name="connsiteX27" fmla="*/ 1612704 w 5006302"/>
                <a:gd name="connsiteY27" fmla="*/ 8065035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65035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65035 h 8534958"/>
                <a:gd name="connsiteX28" fmla="*/ 1518295 w 5006302"/>
                <a:gd name="connsiteY28" fmla="*/ 8067727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79940 h 8534958"/>
                <a:gd name="connsiteX28" fmla="*/ 1518295 w 5006302"/>
                <a:gd name="connsiteY28" fmla="*/ 8067727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79940 h 8534958"/>
                <a:gd name="connsiteX28" fmla="*/ 1518295 w 5006302"/>
                <a:gd name="connsiteY28" fmla="*/ 8067727 h 8534958"/>
                <a:gd name="connsiteX29" fmla="*/ 1512061 w 5006302"/>
                <a:gd name="connsiteY29" fmla="*/ 8335497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43970"/>
                <a:gd name="connsiteX1" fmla="*/ 2890434 w 5006302"/>
                <a:gd name="connsiteY1" fmla="*/ 209247 h 8543970"/>
                <a:gd name="connsiteX2" fmla="*/ 4176512 w 5006302"/>
                <a:gd name="connsiteY2" fmla="*/ 379177 h 8543970"/>
                <a:gd name="connsiteX3" fmla="*/ 4368633 w 5006302"/>
                <a:gd name="connsiteY3" fmla="*/ 493730 h 8543970"/>
                <a:gd name="connsiteX4" fmla="*/ 4618664 w 5006302"/>
                <a:gd name="connsiteY4" fmla="*/ 667561 h 8543970"/>
                <a:gd name="connsiteX5" fmla="*/ 4735346 w 5006302"/>
                <a:gd name="connsiteY5" fmla="*/ 772336 h 8543970"/>
                <a:gd name="connsiteX6" fmla="*/ 4866517 w 5006302"/>
                <a:gd name="connsiteY6" fmla="*/ 921899 h 8543970"/>
                <a:gd name="connsiteX7" fmla="*/ 4937752 w 5006302"/>
                <a:gd name="connsiteY7" fmla="*/ 1019986 h 8543970"/>
                <a:gd name="connsiteX8" fmla="*/ 5006302 w 5006302"/>
                <a:gd name="connsiteY8" fmla="*/ 1143913 h 8543970"/>
                <a:gd name="connsiteX9" fmla="*/ 4402022 w 5006302"/>
                <a:gd name="connsiteY9" fmla="*/ 1670778 h 8543970"/>
                <a:gd name="connsiteX10" fmla="*/ 4474270 w 5006302"/>
                <a:gd name="connsiteY10" fmla="*/ 1982619 h 8543970"/>
                <a:gd name="connsiteX11" fmla="*/ 4471027 w 5006302"/>
                <a:gd name="connsiteY11" fmla="*/ 2117743 h 8543970"/>
                <a:gd name="connsiteX12" fmla="*/ 4463883 w 5006302"/>
                <a:gd name="connsiteY12" fmla="*/ 2208230 h 8543970"/>
                <a:gd name="connsiteX13" fmla="*/ 4444833 w 5006302"/>
                <a:gd name="connsiteY13" fmla="*/ 2305861 h 8543970"/>
                <a:gd name="connsiteX14" fmla="*/ 4381756 w 5006302"/>
                <a:gd name="connsiteY14" fmla="*/ 2673334 h 8543970"/>
                <a:gd name="connsiteX15" fmla="*/ 4402021 w 5006302"/>
                <a:gd name="connsiteY15" fmla="*/ 3021554 h 8543970"/>
                <a:gd name="connsiteX16" fmla="*/ 4266239 w 5006302"/>
                <a:gd name="connsiteY16" fmla="*/ 3191686 h 8543970"/>
                <a:gd name="connsiteX17" fmla="*/ 4149558 w 5006302"/>
                <a:gd name="connsiteY17" fmla="*/ 3403618 h 8543970"/>
                <a:gd name="connsiteX18" fmla="*/ 4001921 w 5006302"/>
                <a:gd name="connsiteY18" fmla="*/ 3622693 h 8543970"/>
                <a:gd name="connsiteX19" fmla="*/ 3788165 w 5006302"/>
                <a:gd name="connsiteY19" fmla="*/ 3926429 h 8543970"/>
                <a:gd name="connsiteX20" fmla="*/ 3644430 w 5006302"/>
                <a:gd name="connsiteY20" fmla="*/ 5576180 h 8543970"/>
                <a:gd name="connsiteX21" fmla="*/ 3104848 w 5006302"/>
                <a:gd name="connsiteY21" fmla="*/ 5646046 h 8543970"/>
                <a:gd name="connsiteX22" fmla="*/ 3095323 w 5006302"/>
                <a:gd name="connsiteY22" fmla="*/ 6617140 h 8543970"/>
                <a:gd name="connsiteX23" fmla="*/ 2104238 w 5006302"/>
                <a:gd name="connsiteY23" fmla="*/ 6599712 h 8543970"/>
                <a:gd name="connsiteX24" fmla="*/ 1995866 w 5006302"/>
                <a:gd name="connsiteY24" fmla="*/ 7603840 h 8543970"/>
                <a:gd name="connsiteX25" fmla="*/ 1906689 w 5006302"/>
                <a:gd name="connsiteY25" fmla="*/ 8022206 h 8543970"/>
                <a:gd name="connsiteX26" fmla="*/ 1636514 w 5006302"/>
                <a:gd name="connsiteY26" fmla="*/ 7958950 h 8543970"/>
                <a:gd name="connsiteX27" fmla="*/ 1612704 w 5006302"/>
                <a:gd name="connsiteY27" fmla="*/ 8079940 h 8543970"/>
                <a:gd name="connsiteX28" fmla="*/ 1518295 w 5006302"/>
                <a:gd name="connsiteY28" fmla="*/ 8067727 h 8543970"/>
                <a:gd name="connsiteX29" fmla="*/ 1512061 w 5006302"/>
                <a:gd name="connsiteY29" fmla="*/ 8335497 h 8543970"/>
                <a:gd name="connsiteX30" fmla="*/ 1518797 w 5006302"/>
                <a:gd name="connsiteY30" fmla="*/ 8543970 h 8543970"/>
                <a:gd name="connsiteX31" fmla="*/ 1085446 w 5006302"/>
                <a:gd name="connsiteY31" fmla="*/ 8534958 h 8543970"/>
                <a:gd name="connsiteX32" fmla="*/ 915061 w 5006302"/>
                <a:gd name="connsiteY32" fmla="*/ 8207763 h 8543970"/>
                <a:gd name="connsiteX33" fmla="*/ 856289 w 5006302"/>
                <a:gd name="connsiteY33" fmla="*/ 7623193 h 8543970"/>
                <a:gd name="connsiteX34" fmla="*/ 830096 w 5006302"/>
                <a:gd name="connsiteY34" fmla="*/ 7111224 h 8543970"/>
                <a:gd name="connsiteX35" fmla="*/ 828119 w 5006302"/>
                <a:gd name="connsiteY35" fmla="*/ 6580659 h 8543970"/>
                <a:gd name="connsiteX36" fmla="*/ 0 w 5006302"/>
                <a:gd name="connsiteY36" fmla="*/ 6563182 h 8543970"/>
                <a:gd name="connsiteX37" fmla="*/ 99052 w 5006302"/>
                <a:gd name="connsiteY37" fmla="*/ 4879993 h 8543970"/>
                <a:gd name="connsiteX38" fmla="*/ 251452 w 5006302"/>
                <a:gd name="connsiteY38" fmla="*/ 2591611 h 8543970"/>
                <a:gd name="connsiteX39" fmla="*/ 378367 w 5006302"/>
                <a:gd name="connsiteY39" fmla="*/ 861811 h 8543970"/>
                <a:gd name="connsiteX40" fmla="*/ 543940 w 5006302"/>
                <a:gd name="connsiteY40" fmla="*/ 0 h 8543970"/>
                <a:gd name="connsiteX0" fmla="*/ 543940 w 5006302"/>
                <a:gd name="connsiteY0" fmla="*/ 0 h 8561042"/>
                <a:gd name="connsiteX1" fmla="*/ 2890434 w 5006302"/>
                <a:gd name="connsiteY1" fmla="*/ 209247 h 8561042"/>
                <a:gd name="connsiteX2" fmla="*/ 4176512 w 5006302"/>
                <a:gd name="connsiteY2" fmla="*/ 379177 h 8561042"/>
                <a:gd name="connsiteX3" fmla="*/ 4368633 w 5006302"/>
                <a:gd name="connsiteY3" fmla="*/ 493730 h 8561042"/>
                <a:gd name="connsiteX4" fmla="*/ 4618664 w 5006302"/>
                <a:gd name="connsiteY4" fmla="*/ 667561 h 8561042"/>
                <a:gd name="connsiteX5" fmla="*/ 4735346 w 5006302"/>
                <a:gd name="connsiteY5" fmla="*/ 772336 h 8561042"/>
                <a:gd name="connsiteX6" fmla="*/ 4866517 w 5006302"/>
                <a:gd name="connsiteY6" fmla="*/ 921899 h 8561042"/>
                <a:gd name="connsiteX7" fmla="*/ 4937752 w 5006302"/>
                <a:gd name="connsiteY7" fmla="*/ 1019986 h 8561042"/>
                <a:gd name="connsiteX8" fmla="*/ 5006302 w 5006302"/>
                <a:gd name="connsiteY8" fmla="*/ 1143913 h 8561042"/>
                <a:gd name="connsiteX9" fmla="*/ 4402022 w 5006302"/>
                <a:gd name="connsiteY9" fmla="*/ 1670778 h 8561042"/>
                <a:gd name="connsiteX10" fmla="*/ 4474270 w 5006302"/>
                <a:gd name="connsiteY10" fmla="*/ 1982619 h 8561042"/>
                <a:gd name="connsiteX11" fmla="*/ 4471027 w 5006302"/>
                <a:gd name="connsiteY11" fmla="*/ 2117743 h 8561042"/>
                <a:gd name="connsiteX12" fmla="*/ 4463883 w 5006302"/>
                <a:gd name="connsiteY12" fmla="*/ 2208230 h 8561042"/>
                <a:gd name="connsiteX13" fmla="*/ 4444833 w 5006302"/>
                <a:gd name="connsiteY13" fmla="*/ 2305861 h 8561042"/>
                <a:gd name="connsiteX14" fmla="*/ 4381756 w 5006302"/>
                <a:gd name="connsiteY14" fmla="*/ 2673334 h 8561042"/>
                <a:gd name="connsiteX15" fmla="*/ 4402021 w 5006302"/>
                <a:gd name="connsiteY15" fmla="*/ 3021554 h 8561042"/>
                <a:gd name="connsiteX16" fmla="*/ 4266239 w 5006302"/>
                <a:gd name="connsiteY16" fmla="*/ 3191686 h 8561042"/>
                <a:gd name="connsiteX17" fmla="*/ 4149558 w 5006302"/>
                <a:gd name="connsiteY17" fmla="*/ 3403618 h 8561042"/>
                <a:gd name="connsiteX18" fmla="*/ 4001921 w 5006302"/>
                <a:gd name="connsiteY18" fmla="*/ 3622693 h 8561042"/>
                <a:gd name="connsiteX19" fmla="*/ 3788165 w 5006302"/>
                <a:gd name="connsiteY19" fmla="*/ 3926429 h 8561042"/>
                <a:gd name="connsiteX20" fmla="*/ 3644430 w 5006302"/>
                <a:gd name="connsiteY20" fmla="*/ 5576180 h 8561042"/>
                <a:gd name="connsiteX21" fmla="*/ 3104848 w 5006302"/>
                <a:gd name="connsiteY21" fmla="*/ 5646046 h 8561042"/>
                <a:gd name="connsiteX22" fmla="*/ 3095323 w 5006302"/>
                <a:gd name="connsiteY22" fmla="*/ 6617140 h 8561042"/>
                <a:gd name="connsiteX23" fmla="*/ 2104238 w 5006302"/>
                <a:gd name="connsiteY23" fmla="*/ 6599712 h 8561042"/>
                <a:gd name="connsiteX24" fmla="*/ 1995866 w 5006302"/>
                <a:gd name="connsiteY24" fmla="*/ 7603840 h 8561042"/>
                <a:gd name="connsiteX25" fmla="*/ 1906689 w 5006302"/>
                <a:gd name="connsiteY25" fmla="*/ 8022206 h 8561042"/>
                <a:gd name="connsiteX26" fmla="*/ 1636514 w 5006302"/>
                <a:gd name="connsiteY26" fmla="*/ 7958950 h 8561042"/>
                <a:gd name="connsiteX27" fmla="*/ 1612704 w 5006302"/>
                <a:gd name="connsiteY27" fmla="*/ 8079940 h 8561042"/>
                <a:gd name="connsiteX28" fmla="*/ 1518295 w 5006302"/>
                <a:gd name="connsiteY28" fmla="*/ 8067727 h 8561042"/>
                <a:gd name="connsiteX29" fmla="*/ 1512061 w 5006302"/>
                <a:gd name="connsiteY29" fmla="*/ 8335497 h 8561042"/>
                <a:gd name="connsiteX30" fmla="*/ 1518797 w 5006302"/>
                <a:gd name="connsiteY30" fmla="*/ 8543970 h 8561042"/>
                <a:gd name="connsiteX31" fmla="*/ 1092900 w 5006302"/>
                <a:gd name="connsiteY31" fmla="*/ 8561042 h 8561042"/>
                <a:gd name="connsiteX32" fmla="*/ 915061 w 5006302"/>
                <a:gd name="connsiteY32" fmla="*/ 8207763 h 8561042"/>
                <a:gd name="connsiteX33" fmla="*/ 856289 w 5006302"/>
                <a:gd name="connsiteY33" fmla="*/ 7623193 h 8561042"/>
                <a:gd name="connsiteX34" fmla="*/ 830096 w 5006302"/>
                <a:gd name="connsiteY34" fmla="*/ 7111224 h 8561042"/>
                <a:gd name="connsiteX35" fmla="*/ 828119 w 5006302"/>
                <a:gd name="connsiteY35" fmla="*/ 6580659 h 8561042"/>
                <a:gd name="connsiteX36" fmla="*/ 0 w 5006302"/>
                <a:gd name="connsiteY36" fmla="*/ 6563182 h 8561042"/>
                <a:gd name="connsiteX37" fmla="*/ 99052 w 5006302"/>
                <a:gd name="connsiteY37" fmla="*/ 4879993 h 8561042"/>
                <a:gd name="connsiteX38" fmla="*/ 251452 w 5006302"/>
                <a:gd name="connsiteY38" fmla="*/ 2591611 h 8561042"/>
                <a:gd name="connsiteX39" fmla="*/ 378367 w 5006302"/>
                <a:gd name="connsiteY39" fmla="*/ 861811 h 8561042"/>
                <a:gd name="connsiteX40" fmla="*/ 543940 w 5006302"/>
                <a:gd name="connsiteY40" fmla="*/ 0 h 8561042"/>
                <a:gd name="connsiteX0" fmla="*/ 543940 w 5031143"/>
                <a:gd name="connsiteY0" fmla="*/ 0 h 8561042"/>
                <a:gd name="connsiteX1" fmla="*/ 2890434 w 5031143"/>
                <a:gd name="connsiteY1" fmla="*/ 209247 h 8561042"/>
                <a:gd name="connsiteX2" fmla="*/ 4176512 w 5031143"/>
                <a:gd name="connsiteY2" fmla="*/ 379177 h 8561042"/>
                <a:gd name="connsiteX3" fmla="*/ 4368633 w 5031143"/>
                <a:gd name="connsiteY3" fmla="*/ 493730 h 8561042"/>
                <a:gd name="connsiteX4" fmla="*/ 4618664 w 5031143"/>
                <a:gd name="connsiteY4" fmla="*/ 667561 h 8561042"/>
                <a:gd name="connsiteX5" fmla="*/ 4735346 w 5031143"/>
                <a:gd name="connsiteY5" fmla="*/ 772336 h 8561042"/>
                <a:gd name="connsiteX6" fmla="*/ 4866517 w 5031143"/>
                <a:gd name="connsiteY6" fmla="*/ 921899 h 8561042"/>
                <a:gd name="connsiteX7" fmla="*/ 4937752 w 5031143"/>
                <a:gd name="connsiteY7" fmla="*/ 1019986 h 8561042"/>
                <a:gd name="connsiteX8" fmla="*/ 5031143 w 5031143"/>
                <a:gd name="connsiteY8" fmla="*/ 1168754 h 8561042"/>
                <a:gd name="connsiteX9" fmla="*/ 4402022 w 5031143"/>
                <a:gd name="connsiteY9" fmla="*/ 1670778 h 8561042"/>
                <a:gd name="connsiteX10" fmla="*/ 4474270 w 5031143"/>
                <a:gd name="connsiteY10" fmla="*/ 1982619 h 8561042"/>
                <a:gd name="connsiteX11" fmla="*/ 4471027 w 5031143"/>
                <a:gd name="connsiteY11" fmla="*/ 2117743 h 8561042"/>
                <a:gd name="connsiteX12" fmla="*/ 4463883 w 5031143"/>
                <a:gd name="connsiteY12" fmla="*/ 2208230 h 8561042"/>
                <a:gd name="connsiteX13" fmla="*/ 4444833 w 5031143"/>
                <a:gd name="connsiteY13" fmla="*/ 2305861 h 8561042"/>
                <a:gd name="connsiteX14" fmla="*/ 4381756 w 5031143"/>
                <a:gd name="connsiteY14" fmla="*/ 2673334 h 8561042"/>
                <a:gd name="connsiteX15" fmla="*/ 4402021 w 5031143"/>
                <a:gd name="connsiteY15" fmla="*/ 3021554 h 8561042"/>
                <a:gd name="connsiteX16" fmla="*/ 4266239 w 5031143"/>
                <a:gd name="connsiteY16" fmla="*/ 3191686 h 8561042"/>
                <a:gd name="connsiteX17" fmla="*/ 4149558 w 5031143"/>
                <a:gd name="connsiteY17" fmla="*/ 3403618 h 8561042"/>
                <a:gd name="connsiteX18" fmla="*/ 4001921 w 5031143"/>
                <a:gd name="connsiteY18" fmla="*/ 3622693 h 8561042"/>
                <a:gd name="connsiteX19" fmla="*/ 3788165 w 5031143"/>
                <a:gd name="connsiteY19" fmla="*/ 3926429 h 8561042"/>
                <a:gd name="connsiteX20" fmla="*/ 3644430 w 5031143"/>
                <a:gd name="connsiteY20" fmla="*/ 5576180 h 8561042"/>
                <a:gd name="connsiteX21" fmla="*/ 3104848 w 5031143"/>
                <a:gd name="connsiteY21" fmla="*/ 5646046 h 8561042"/>
                <a:gd name="connsiteX22" fmla="*/ 3095323 w 5031143"/>
                <a:gd name="connsiteY22" fmla="*/ 6617140 h 8561042"/>
                <a:gd name="connsiteX23" fmla="*/ 2104238 w 5031143"/>
                <a:gd name="connsiteY23" fmla="*/ 6599712 h 8561042"/>
                <a:gd name="connsiteX24" fmla="*/ 1995866 w 5031143"/>
                <a:gd name="connsiteY24" fmla="*/ 7603840 h 8561042"/>
                <a:gd name="connsiteX25" fmla="*/ 1906689 w 5031143"/>
                <a:gd name="connsiteY25" fmla="*/ 8022206 h 8561042"/>
                <a:gd name="connsiteX26" fmla="*/ 1636514 w 5031143"/>
                <a:gd name="connsiteY26" fmla="*/ 7958950 h 8561042"/>
                <a:gd name="connsiteX27" fmla="*/ 1612704 w 5031143"/>
                <a:gd name="connsiteY27" fmla="*/ 8079940 h 8561042"/>
                <a:gd name="connsiteX28" fmla="*/ 1518295 w 5031143"/>
                <a:gd name="connsiteY28" fmla="*/ 8067727 h 8561042"/>
                <a:gd name="connsiteX29" fmla="*/ 1512061 w 5031143"/>
                <a:gd name="connsiteY29" fmla="*/ 8335497 h 8561042"/>
                <a:gd name="connsiteX30" fmla="*/ 1518797 w 5031143"/>
                <a:gd name="connsiteY30" fmla="*/ 8543970 h 8561042"/>
                <a:gd name="connsiteX31" fmla="*/ 1092900 w 5031143"/>
                <a:gd name="connsiteY31" fmla="*/ 8561042 h 8561042"/>
                <a:gd name="connsiteX32" fmla="*/ 915061 w 5031143"/>
                <a:gd name="connsiteY32" fmla="*/ 8207763 h 8561042"/>
                <a:gd name="connsiteX33" fmla="*/ 856289 w 5031143"/>
                <a:gd name="connsiteY33" fmla="*/ 7623193 h 8561042"/>
                <a:gd name="connsiteX34" fmla="*/ 830096 w 5031143"/>
                <a:gd name="connsiteY34" fmla="*/ 7111224 h 8561042"/>
                <a:gd name="connsiteX35" fmla="*/ 828119 w 5031143"/>
                <a:gd name="connsiteY35" fmla="*/ 6580659 h 8561042"/>
                <a:gd name="connsiteX36" fmla="*/ 0 w 5031143"/>
                <a:gd name="connsiteY36" fmla="*/ 6563182 h 8561042"/>
                <a:gd name="connsiteX37" fmla="*/ 99052 w 5031143"/>
                <a:gd name="connsiteY37" fmla="*/ 4879993 h 8561042"/>
                <a:gd name="connsiteX38" fmla="*/ 251452 w 5031143"/>
                <a:gd name="connsiteY38" fmla="*/ 2591611 h 8561042"/>
                <a:gd name="connsiteX39" fmla="*/ 378367 w 5031143"/>
                <a:gd name="connsiteY39" fmla="*/ 861811 h 8561042"/>
                <a:gd name="connsiteX40" fmla="*/ 543940 w 5031143"/>
                <a:gd name="connsiteY40" fmla="*/ 0 h 8561042"/>
                <a:gd name="connsiteX0" fmla="*/ 543940 w 5031143"/>
                <a:gd name="connsiteY0" fmla="*/ 0 h 8561042"/>
                <a:gd name="connsiteX1" fmla="*/ 2890434 w 5031143"/>
                <a:gd name="connsiteY1" fmla="*/ 209247 h 8561042"/>
                <a:gd name="connsiteX2" fmla="*/ 4176512 w 5031143"/>
                <a:gd name="connsiteY2" fmla="*/ 379177 h 8561042"/>
                <a:gd name="connsiteX3" fmla="*/ 4368633 w 5031143"/>
                <a:gd name="connsiteY3" fmla="*/ 493730 h 8561042"/>
                <a:gd name="connsiteX4" fmla="*/ 4618664 w 5031143"/>
                <a:gd name="connsiteY4" fmla="*/ 667561 h 8561042"/>
                <a:gd name="connsiteX5" fmla="*/ 4735346 w 5031143"/>
                <a:gd name="connsiteY5" fmla="*/ 772336 h 8561042"/>
                <a:gd name="connsiteX6" fmla="*/ 4866517 w 5031143"/>
                <a:gd name="connsiteY6" fmla="*/ 921899 h 8561042"/>
                <a:gd name="connsiteX7" fmla="*/ 4937752 w 5031143"/>
                <a:gd name="connsiteY7" fmla="*/ 1019986 h 8561042"/>
                <a:gd name="connsiteX8" fmla="*/ 5031143 w 5031143"/>
                <a:gd name="connsiteY8" fmla="*/ 1168754 h 8561042"/>
                <a:gd name="connsiteX9" fmla="*/ 4406991 w 5031143"/>
                <a:gd name="connsiteY9" fmla="*/ 1700587 h 8561042"/>
                <a:gd name="connsiteX10" fmla="*/ 4474270 w 5031143"/>
                <a:gd name="connsiteY10" fmla="*/ 1982619 h 8561042"/>
                <a:gd name="connsiteX11" fmla="*/ 4471027 w 5031143"/>
                <a:gd name="connsiteY11" fmla="*/ 2117743 h 8561042"/>
                <a:gd name="connsiteX12" fmla="*/ 4463883 w 5031143"/>
                <a:gd name="connsiteY12" fmla="*/ 2208230 h 8561042"/>
                <a:gd name="connsiteX13" fmla="*/ 4444833 w 5031143"/>
                <a:gd name="connsiteY13" fmla="*/ 2305861 h 8561042"/>
                <a:gd name="connsiteX14" fmla="*/ 4381756 w 5031143"/>
                <a:gd name="connsiteY14" fmla="*/ 2673334 h 8561042"/>
                <a:gd name="connsiteX15" fmla="*/ 4402021 w 5031143"/>
                <a:gd name="connsiteY15" fmla="*/ 3021554 h 8561042"/>
                <a:gd name="connsiteX16" fmla="*/ 4266239 w 5031143"/>
                <a:gd name="connsiteY16" fmla="*/ 3191686 h 8561042"/>
                <a:gd name="connsiteX17" fmla="*/ 4149558 w 5031143"/>
                <a:gd name="connsiteY17" fmla="*/ 3403618 h 8561042"/>
                <a:gd name="connsiteX18" fmla="*/ 4001921 w 5031143"/>
                <a:gd name="connsiteY18" fmla="*/ 3622693 h 8561042"/>
                <a:gd name="connsiteX19" fmla="*/ 3788165 w 5031143"/>
                <a:gd name="connsiteY19" fmla="*/ 3926429 h 8561042"/>
                <a:gd name="connsiteX20" fmla="*/ 3644430 w 5031143"/>
                <a:gd name="connsiteY20" fmla="*/ 5576180 h 8561042"/>
                <a:gd name="connsiteX21" fmla="*/ 3104848 w 5031143"/>
                <a:gd name="connsiteY21" fmla="*/ 5646046 h 8561042"/>
                <a:gd name="connsiteX22" fmla="*/ 3095323 w 5031143"/>
                <a:gd name="connsiteY22" fmla="*/ 6617140 h 8561042"/>
                <a:gd name="connsiteX23" fmla="*/ 2104238 w 5031143"/>
                <a:gd name="connsiteY23" fmla="*/ 6599712 h 8561042"/>
                <a:gd name="connsiteX24" fmla="*/ 1995866 w 5031143"/>
                <a:gd name="connsiteY24" fmla="*/ 7603840 h 8561042"/>
                <a:gd name="connsiteX25" fmla="*/ 1906689 w 5031143"/>
                <a:gd name="connsiteY25" fmla="*/ 8022206 h 8561042"/>
                <a:gd name="connsiteX26" fmla="*/ 1636514 w 5031143"/>
                <a:gd name="connsiteY26" fmla="*/ 7958950 h 8561042"/>
                <a:gd name="connsiteX27" fmla="*/ 1612704 w 5031143"/>
                <a:gd name="connsiteY27" fmla="*/ 8079940 h 8561042"/>
                <a:gd name="connsiteX28" fmla="*/ 1518295 w 5031143"/>
                <a:gd name="connsiteY28" fmla="*/ 8067727 h 8561042"/>
                <a:gd name="connsiteX29" fmla="*/ 1512061 w 5031143"/>
                <a:gd name="connsiteY29" fmla="*/ 8335497 h 8561042"/>
                <a:gd name="connsiteX30" fmla="*/ 1518797 w 5031143"/>
                <a:gd name="connsiteY30" fmla="*/ 8543970 h 8561042"/>
                <a:gd name="connsiteX31" fmla="*/ 1092900 w 5031143"/>
                <a:gd name="connsiteY31" fmla="*/ 8561042 h 8561042"/>
                <a:gd name="connsiteX32" fmla="*/ 915061 w 5031143"/>
                <a:gd name="connsiteY32" fmla="*/ 8207763 h 8561042"/>
                <a:gd name="connsiteX33" fmla="*/ 856289 w 5031143"/>
                <a:gd name="connsiteY33" fmla="*/ 7623193 h 8561042"/>
                <a:gd name="connsiteX34" fmla="*/ 830096 w 5031143"/>
                <a:gd name="connsiteY34" fmla="*/ 7111224 h 8561042"/>
                <a:gd name="connsiteX35" fmla="*/ 828119 w 5031143"/>
                <a:gd name="connsiteY35" fmla="*/ 6580659 h 8561042"/>
                <a:gd name="connsiteX36" fmla="*/ 0 w 5031143"/>
                <a:gd name="connsiteY36" fmla="*/ 6563182 h 8561042"/>
                <a:gd name="connsiteX37" fmla="*/ 99052 w 5031143"/>
                <a:gd name="connsiteY37" fmla="*/ 4879993 h 8561042"/>
                <a:gd name="connsiteX38" fmla="*/ 251452 w 5031143"/>
                <a:gd name="connsiteY38" fmla="*/ 2591611 h 8561042"/>
                <a:gd name="connsiteX39" fmla="*/ 378367 w 5031143"/>
                <a:gd name="connsiteY39" fmla="*/ 861811 h 8561042"/>
                <a:gd name="connsiteX40" fmla="*/ 543940 w 5031143"/>
                <a:gd name="connsiteY40" fmla="*/ 0 h 856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31143" h="8561042">
                  <a:moveTo>
                    <a:pt x="543940" y="0"/>
                  </a:moveTo>
                  <a:lnTo>
                    <a:pt x="2890434" y="209247"/>
                  </a:lnTo>
                  <a:cubicBezTo>
                    <a:pt x="3495863" y="272443"/>
                    <a:pt x="3716069" y="327296"/>
                    <a:pt x="4176512" y="379177"/>
                  </a:cubicBezTo>
                  <a:lnTo>
                    <a:pt x="4368633" y="493730"/>
                  </a:lnTo>
                  <a:lnTo>
                    <a:pt x="4618664" y="667561"/>
                  </a:lnTo>
                  <a:cubicBezTo>
                    <a:pt x="4651208" y="702486"/>
                    <a:pt x="4702802" y="737411"/>
                    <a:pt x="4735346" y="772336"/>
                  </a:cubicBezTo>
                  <a:lnTo>
                    <a:pt x="4866517" y="921899"/>
                  </a:lnTo>
                  <a:cubicBezTo>
                    <a:pt x="4887087" y="955389"/>
                    <a:pt x="4917182" y="986496"/>
                    <a:pt x="4937752" y="1019986"/>
                  </a:cubicBezTo>
                  <a:lnTo>
                    <a:pt x="5031143" y="1168754"/>
                  </a:lnTo>
                  <a:lnTo>
                    <a:pt x="4406991" y="1700587"/>
                  </a:lnTo>
                  <a:lnTo>
                    <a:pt x="4474270" y="1982619"/>
                  </a:lnTo>
                  <a:cubicBezTo>
                    <a:pt x="4470808" y="2027660"/>
                    <a:pt x="4474489" y="2072702"/>
                    <a:pt x="4471027" y="2117743"/>
                  </a:cubicBezTo>
                  <a:cubicBezTo>
                    <a:pt x="4468502" y="2154154"/>
                    <a:pt x="4468249" y="2176877"/>
                    <a:pt x="4463883" y="2208230"/>
                  </a:cubicBezTo>
                  <a:cubicBezTo>
                    <a:pt x="4459517" y="2239583"/>
                    <a:pt x="4457727" y="2227153"/>
                    <a:pt x="4444833" y="2305861"/>
                  </a:cubicBezTo>
                  <a:lnTo>
                    <a:pt x="4381756" y="2673334"/>
                  </a:lnTo>
                  <a:lnTo>
                    <a:pt x="4402021" y="3021554"/>
                  </a:lnTo>
                  <a:cubicBezTo>
                    <a:pt x="4358348" y="3090171"/>
                    <a:pt x="4309912" y="3123069"/>
                    <a:pt x="4266239" y="3191686"/>
                  </a:cubicBezTo>
                  <a:cubicBezTo>
                    <a:pt x="4218614" y="3271855"/>
                    <a:pt x="4197183" y="3323449"/>
                    <a:pt x="4149558" y="3403618"/>
                  </a:cubicBezTo>
                  <a:cubicBezTo>
                    <a:pt x="4096377" y="3477437"/>
                    <a:pt x="4055102" y="3548874"/>
                    <a:pt x="4001921" y="3622693"/>
                  </a:cubicBezTo>
                  <a:lnTo>
                    <a:pt x="3788165" y="3926429"/>
                  </a:lnTo>
                  <a:lnTo>
                    <a:pt x="3644430" y="5576180"/>
                  </a:lnTo>
                  <a:lnTo>
                    <a:pt x="3104848" y="5646046"/>
                  </a:lnTo>
                  <a:lnTo>
                    <a:pt x="3095323" y="6617140"/>
                  </a:lnTo>
                  <a:lnTo>
                    <a:pt x="2104238" y="6599712"/>
                  </a:lnTo>
                  <a:lnTo>
                    <a:pt x="1995866" y="7603840"/>
                  </a:lnTo>
                  <a:lnTo>
                    <a:pt x="1906689" y="8022206"/>
                  </a:lnTo>
                  <a:lnTo>
                    <a:pt x="1636514" y="7958950"/>
                  </a:lnTo>
                  <a:lnTo>
                    <a:pt x="1612704" y="8079940"/>
                  </a:lnTo>
                  <a:lnTo>
                    <a:pt x="1518295" y="8067727"/>
                  </a:lnTo>
                  <a:cubicBezTo>
                    <a:pt x="1502488" y="8117151"/>
                    <a:pt x="1510338" y="8253639"/>
                    <a:pt x="1512061" y="8335497"/>
                  </a:cubicBezTo>
                  <a:lnTo>
                    <a:pt x="1518797" y="8543970"/>
                  </a:lnTo>
                  <a:lnTo>
                    <a:pt x="1092900" y="8561042"/>
                  </a:lnTo>
                  <a:lnTo>
                    <a:pt x="915061" y="8207763"/>
                  </a:lnTo>
                  <a:lnTo>
                    <a:pt x="856289" y="7623193"/>
                  </a:lnTo>
                  <a:cubicBezTo>
                    <a:pt x="841334" y="7442421"/>
                    <a:pt x="836775" y="7270692"/>
                    <a:pt x="830096" y="7111224"/>
                  </a:cubicBezTo>
                  <a:cubicBezTo>
                    <a:pt x="828643" y="6935957"/>
                    <a:pt x="829572" y="6755926"/>
                    <a:pt x="828119" y="6580659"/>
                  </a:cubicBezTo>
                  <a:lnTo>
                    <a:pt x="0" y="6563182"/>
                  </a:lnTo>
                  <a:cubicBezTo>
                    <a:pt x="25079" y="6001325"/>
                    <a:pt x="73973" y="5441850"/>
                    <a:pt x="99052" y="4879993"/>
                  </a:cubicBezTo>
                  <a:lnTo>
                    <a:pt x="251452" y="2591611"/>
                  </a:lnTo>
                  <a:lnTo>
                    <a:pt x="378367" y="861811"/>
                  </a:lnTo>
                  <a:lnTo>
                    <a:pt x="543940" y="0"/>
                  </a:lnTo>
                  <a:close/>
                </a:path>
              </a:pathLst>
            </a:cu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60" name="テキスト ボックス 51">
              <a:extLst>
                <a:ext uri="{FF2B5EF4-FFF2-40B4-BE49-F238E27FC236}">
                  <a16:creationId xmlns:a16="http://schemas.microsoft.com/office/drawing/2014/main" id="{64EF4262-FBFC-4E84-5F92-F0DF864C0519}"/>
                </a:ext>
              </a:extLst>
            </p:cNvPr>
            <p:cNvSpPr txBox="1">
              <a:spLocks noChangeArrowheads="1"/>
            </p:cNvSpPr>
            <p:nvPr/>
          </p:nvSpPr>
          <p:spPr bwMode="auto">
            <a:xfrm>
              <a:off x="7414754" y="4274431"/>
              <a:ext cx="259592" cy="138499"/>
            </a:xfrm>
            <a:prstGeom prst="rect">
              <a:avLst/>
            </a:prstGeom>
            <a:solidFill>
              <a:schemeClr val="bg1">
                <a:alpha val="82000"/>
              </a:schemeClr>
            </a:solidFill>
            <a:ln w="9525">
              <a:noFill/>
              <a:miter lim="800000"/>
              <a:headEnd/>
              <a:tailEnd/>
            </a:ln>
          </p:spPr>
          <p:txBody>
            <a:bodyPr wrap="square" lIns="0" tIns="0" rIns="0" bIns="0">
              <a:spAutoFit/>
            </a:bodyPr>
            <a:lstStyle/>
            <a:p>
              <a:pPr algn="ctr"/>
              <a:r>
                <a:rPr lang="ja-JP" altLang="en-US" sz="300" b="1" dirty="0">
                  <a:latin typeface="+mn-ea"/>
                  <a:cs typeface="メイリオ" pitchFamily="50" charset="-128"/>
                </a:rPr>
                <a:t>大安研</a:t>
              </a:r>
              <a:endParaRPr lang="en-US" altLang="ja-JP" sz="300" b="1" dirty="0">
                <a:latin typeface="+mn-ea"/>
                <a:cs typeface="メイリオ" pitchFamily="50" charset="-128"/>
              </a:endParaRPr>
            </a:p>
            <a:p>
              <a:pPr algn="ctr"/>
              <a:r>
                <a:rPr lang="ja-JP" altLang="en-US" sz="300" b="1" dirty="0">
                  <a:latin typeface="+mn-ea"/>
                  <a:cs typeface="メイリオ" pitchFamily="50" charset="-128"/>
                </a:rPr>
                <a:t>一元化施設</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0.65ha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grpSp>
          <p:nvGrpSpPr>
            <p:cNvPr id="1261" name="グループ化 1260">
              <a:extLst>
                <a:ext uri="{FF2B5EF4-FFF2-40B4-BE49-F238E27FC236}">
                  <a16:creationId xmlns:a16="http://schemas.microsoft.com/office/drawing/2014/main" id="{C6C83855-BFA0-3A19-3EAA-E6005DBB0FB0}"/>
                </a:ext>
              </a:extLst>
            </p:cNvPr>
            <p:cNvGrpSpPr/>
            <p:nvPr/>
          </p:nvGrpSpPr>
          <p:grpSpPr>
            <a:xfrm>
              <a:off x="8156452" y="4015095"/>
              <a:ext cx="110290" cy="66493"/>
              <a:chOff x="8156452" y="4015095"/>
              <a:chExt cx="110290" cy="66493"/>
            </a:xfrm>
          </p:grpSpPr>
          <p:sp>
            <p:nvSpPr>
              <p:cNvPr id="1288" name="楕円 1287">
                <a:extLst>
                  <a:ext uri="{FF2B5EF4-FFF2-40B4-BE49-F238E27FC236}">
                    <a16:creationId xmlns:a16="http://schemas.microsoft.com/office/drawing/2014/main" id="{EF33BD73-DC1C-0AF7-1410-AAB08E6E3FA6}"/>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9" name="直線コネクタ 1288">
                <a:extLst>
                  <a:ext uri="{FF2B5EF4-FFF2-40B4-BE49-F238E27FC236}">
                    <a16:creationId xmlns:a16="http://schemas.microsoft.com/office/drawing/2014/main" id="{CE233F25-CC02-2D21-7017-2EB63274C65B}"/>
                  </a:ext>
                </a:extLst>
              </p:cNvPr>
              <p:cNvCxnSpPr>
                <a:cxnSpLocks/>
              </p:cNvCxnSpPr>
              <p:nvPr/>
            </p:nvCxnSpPr>
            <p:spPr>
              <a:xfrm flipV="1">
                <a:off x="8167607" y="4015095"/>
                <a:ext cx="99135" cy="5028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2" name="グループ化 1261">
              <a:extLst>
                <a:ext uri="{FF2B5EF4-FFF2-40B4-BE49-F238E27FC236}">
                  <a16:creationId xmlns:a16="http://schemas.microsoft.com/office/drawing/2014/main" id="{E3B726BC-BE70-DCE4-F491-DEA655DFAE3B}"/>
                </a:ext>
              </a:extLst>
            </p:cNvPr>
            <p:cNvGrpSpPr/>
            <p:nvPr/>
          </p:nvGrpSpPr>
          <p:grpSpPr>
            <a:xfrm>
              <a:off x="7981383" y="4080914"/>
              <a:ext cx="106579" cy="184561"/>
              <a:chOff x="8156452" y="4052788"/>
              <a:chExt cx="115424" cy="220995"/>
            </a:xfrm>
          </p:grpSpPr>
          <p:sp>
            <p:nvSpPr>
              <p:cNvPr id="1286" name="楕円 1285">
                <a:extLst>
                  <a:ext uri="{FF2B5EF4-FFF2-40B4-BE49-F238E27FC236}">
                    <a16:creationId xmlns:a16="http://schemas.microsoft.com/office/drawing/2014/main" id="{B34E0F29-178A-05E2-E210-776D45C19CA5}"/>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7" name="直線コネクタ 1286">
                <a:extLst>
                  <a:ext uri="{FF2B5EF4-FFF2-40B4-BE49-F238E27FC236}">
                    <a16:creationId xmlns:a16="http://schemas.microsoft.com/office/drawing/2014/main" id="{C2AB4032-0DB0-940D-3B13-6166BC69A029}"/>
                  </a:ext>
                </a:extLst>
              </p:cNvPr>
              <p:cNvCxnSpPr>
                <a:cxnSpLocks/>
              </p:cNvCxnSpPr>
              <p:nvPr/>
            </p:nvCxnSpPr>
            <p:spPr>
              <a:xfrm>
                <a:off x="8167607" y="4065375"/>
                <a:ext cx="104269" cy="20840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3" name="グループ化 1262">
              <a:extLst>
                <a:ext uri="{FF2B5EF4-FFF2-40B4-BE49-F238E27FC236}">
                  <a16:creationId xmlns:a16="http://schemas.microsoft.com/office/drawing/2014/main" id="{BC6BF6FE-6878-7AD6-DAF5-B2C57433F48C}"/>
                </a:ext>
              </a:extLst>
            </p:cNvPr>
            <p:cNvGrpSpPr/>
            <p:nvPr/>
          </p:nvGrpSpPr>
          <p:grpSpPr>
            <a:xfrm>
              <a:off x="7784149" y="4234096"/>
              <a:ext cx="181736" cy="134959"/>
              <a:chOff x="8156452" y="4052788"/>
              <a:chExt cx="196818" cy="161601"/>
            </a:xfrm>
          </p:grpSpPr>
          <p:sp>
            <p:nvSpPr>
              <p:cNvPr id="1284" name="楕円 1283">
                <a:extLst>
                  <a:ext uri="{FF2B5EF4-FFF2-40B4-BE49-F238E27FC236}">
                    <a16:creationId xmlns:a16="http://schemas.microsoft.com/office/drawing/2014/main" id="{624A4D55-B33F-F6B6-912E-49F77B743D6A}"/>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5" name="直線コネクタ 1284">
                <a:extLst>
                  <a:ext uri="{FF2B5EF4-FFF2-40B4-BE49-F238E27FC236}">
                    <a16:creationId xmlns:a16="http://schemas.microsoft.com/office/drawing/2014/main" id="{1A0E4D49-8C45-9C96-23D6-7E3D7007F511}"/>
                  </a:ext>
                </a:extLst>
              </p:cNvPr>
              <p:cNvCxnSpPr>
                <a:cxnSpLocks/>
              </p:cNvCxnSpPr>
              <p:nvPr/>
            </p:nvCxnSpPr>
            <p:spPr>
              <a:xfrm>
                <a:off x="8167607" y="4065375"/>
                <a:ext cx="185663" cy="14901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4" name="グループ化 1263">
              <a:extLst>
                <a:ext uri="{FF2B5EF4-FFF2-40B4-BE49-F238E27FC236}">
                  <a16:creationId xmlns:a16="http://schemas.microsoft.com/office/drawing/2014/main" id="{73E31E35-2723-6457-CEEE-D28A2F9AD64C}"/>
                </a:ext>
              </a:extLst>
            </p:cNvPr>
            <p:cNvGrpSpPr/>
            <p:nvPr/>
          </p:nvGrpSpPr>
          <p:grpSpPr>
            <a:xfrm>
              <a:off x="7764440" y="4373755"/>
              <a:ext cx="181736" cy="134959"/>
              <a:chOff x="8156452" y="4052788"/>
              <a:chExt cx="196818" cy="161601"/>
            </a:xfrm>
          </p:grpSpPr>
          <p:sp>
            <p:nvSpPr>
              <p:cNvPr id="1282" name="楕円 1281">
                <a:extLst>
                  <a:ext uri="{FF2B5EF4-FFF2-40B4-BE49-F238E27FC236}">
                    <a16:creationId xmlns:a16="http://schemas.microsoft.com/office/drawing/2014/main" id="{F70B027F-43DD-C825-A51C-8A7001372F3C}"/>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3" name="直線コネクタ 1282">
                <a:extLst>
                  <a:ext uri="{FF2B5EF4-FFF2-40B4-BE49-F238E27FC236}">
                    <a16:creationId xmlns:a16="http://schemas.microsoft.com/office/drawing/2014/main" id="{E927B734-71AF-609B-211C-43BF7FCB84B3}"/>
                  </a:ext>
                </a:extLst>
              </p:cNvPr>
              <p:cNvCxnSpPr>
                <a:cxnSpLocks/>
              </p:cNvCxnSpPr>
              <p:nvPr/>
            </p:nvCxnSpPr>
            <p:spPr>
              <a:xfrm>
                <a:off x="8167607" y="4065375"/>
                <a:ext cx="185663" cy="14901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65" name="テキスト ボックス 51">
              <a:extLst>
                <a:ext uri="{FF2B5EF4-FFF2-40B4-BE49-F238E27FC236}">
                  <a16:creationId xmlns:a16="http://schemas.microsoft.com/office/drawing/2014/main" id="{5604CD7A-F47D-97C0-628A-B919DFFA179F}"/>
                </a:ext>
              </a:extLst>
            </p:cNvPr>
            <p:cNvSpPr txBox="1">
              <a:spLocks noChangeArrowheads="1"/>
            </p:cNvSpPr>
            <p:nvPr/>
          </p:nvSpPr>
          <p:spPr bwMode="auto">
            <a:xfrm>
              <a:off x="7819662" y="4705490"/>
              <a:ext cx="484181" cy="92333"/>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福祉情報ｺﾐｭﾆｹｰｼｮﾝｾﾝﾀｰ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0.24ha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grpSp>
          <p:nvGrpSpPr>
            <p:cNvPr id="1266" name="グループ化 1265">
              <a:extLst>
                <a:ext uri="{FF2B5EF4-FFF2-40B4-BE49-F238E27FC236}">
                  <a16:creationId xmlns:a16="http://schemas.microsoft.com/office/drawing/2014/main" id="{61BCFC4B-6FDE-172E-2504-7F4B6B271A36}"/>
                </a:ext>
              </a:extLst>
            </p:cNvPr>
            <p:cNvGrpSpPr/>
            <p:nvPr/>
          </p:nvGrpSpPr>
          <p:grpSpPr>
            <a:xfrm>
              <a:off x="7695559" y="4718144"/>
              <a:ext cx="152371" cy="24052"/>
              <a:chOff x="8156452" y="4052788"/>
              <a:chExt cx="165016" cy="28800"/>
            </a:xfrm>
          </p:grpSpPr>
          <p:sp>
            <p:nvSpPr>
              <p:cNvPr id="1280" name="楕円 1279">
                <a:extLst>
                  <a:ext uri="{FF2B5EF4-FFF2-40B4-BE49-F238E27FC236}">
                    <a16:creationId xmlns:a16="http://schemas.microsoft.com/office/drawing/2014/main" id="{95DCC7E7-C2E3-950E-C84F-BC50EE0998C0}"/>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1" name="直線コネクタ 1280">
                <a:extLst>
                  <a:ext uri="{FF2B5EF4-FFF2-40B4-BE49-F238E27FC236}">
                    <a16:creationId xmlns:a16="http://schemas.microsoft.com/office/drawing/2014/main" id="{6B369755-5C56-EB4B-E53B-B4BFD121619A}"/>
                  </a:ext>
                </a:extLst>
              </p:cNvPr>
              <p:cNvCxnSpPr>
                <a:cxnSpLocks/>
              </p:cNvCxnSpPr>
              <p:nvPr/>
            </p:nvCxnSpPr>
            <p:spPr>
              <a:xfrm>
                <a:off x="8167586" y="4065288"/>
                <a:ext cx="153882" cy="988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7" name="グループ化 1266">
              <a:extLst>
                <a:ext uri="{FF2B5EF4-FFF2-40B4-BE49-F238E27FC236}">
                  <a16:creationId xmlns:a16="http://schemas.microsoft.com/office/drawing/2014/main" id="{425AFF6E-7F2A-EC78-7069-C17159019C38}"/>
                </a:ext>
              </a:extLst>
            </p:cNvPr>
            <p:cNvGrpSpPr/>
            <p:nvPr/>
          </p:nvGrpSpPr>
          <p:grpSpPr>
            <a:xfrm>
              <a:off x="7512977" y="4578368"/>
              <a:ext cx="123146" cy="88870"/>
              <a:chOff x="8051887" y="4052788"/>
              <a:chExt cx="133365" cy="106414"/>
            </a:xfrm>
          </p:grpSpPr>
          <p:sp>
            <p:nvSpPr>
              <p:cNvPr id="1278" name="楕円 1277">
                <a:extLst>
                  <a:ext uri="{FF2B5EF4-FFF2-40B4-BE49-F238E27FC236}">
                    <a16:creationId xmlns:a16="http://schemas.microsoft.com/office/drawing/2014/main" id="{309C31CA-E49A-7857-E97E-1D62AB8DC5BD}"/>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9" name="直線コネクタ 1278">
                <a:extLst>
                  <a:ext uri="{FF2B5EF4-FFF2-40B4-BE49-F238E27FC236}">
                    <a16:creationId xmlns:a16="http://schemas.microsoft.com/office/drawing/2014/main" id="{8979985E-51E6-67D1-747B-E899484E39B2}"/>
                  </a:ext>
                </a:extLst>
              </p:cNvPr>
              <p:cNvCxnSpPr>
                <a:cxnSpLocks/>
              </p:cNvCxnSpPr>
              <p:nvPr/>
            </p:nvCxnSpPr>
            <p:spPr>
              <a:xfrm flipH="1">
                <a:off x="8051887" y="4065327"/>
                <a:ext cx="115699" cy="9387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68" name="テキスト ボックス 51">
              <a:extLst>
                <a:ext uri="{FF2B5EF4-FFF2-40B4-BE49-F238E27FC236}">
                  <a16:creationId xmlns:a16="http://schemas.microsoft.com/office/drawing/2014/main" id="{72ED94E6-0F67-A5B4-222B-90744E919CD2}"/>
                </a:ext>
              </a:extLst>
            </p:cNvPr>
            <p:cNvSpPr txBox="1">
              <a:spLocks noChangeArrowheads="1"/>
            </p:cNvSpPr>
            <p:nvPr/>
          </p:nvSpPr>
          <p:spPr bwMode="auto">
            <a:xfrm>
              <a:off x="7025477" y="4628330"/>
              <a:ext cx="484181" cy="92333"/>
            </a:xfrm>
            <a:prstGeom prst="rect">
              <a:avLst/>
            </a:prstGeom>
            <a:solidFill>
              <a:schemeClr val="accent6">
                <a:lumMod val="60000"/>
                <a:lumOff val="40000"/>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旧公衛研等</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用地</a:t>
              </a:r>
              <a:r>
                <a:rPr lang="en-US" altLang="ja-JP" sz="300" b="1" dirty="0">
                  <a:latin typeface="+mn-ea"/>
                  <a:cs typeface="メイリオ" pitchFamily="50" charset="-128"/>
                </a:rPr>
                <a:t>Ⅱ】</a:t>
              </a:r>
              <a:r>
                <a:rPr lang="ja-JP" altLang="en-US" sz="300" b="1" dirty="0">
                  <a:latin typeface="+mn-ea"/>
                  <a:cs typeface="メイリオ" pitchFamily="50" charset="-128"/>
                </a:rPr>
                <a:t>（約</a:t>
              </a:r>
              <a:r>
                <a:rPr lang="en-US" altLang="ja-JP" sz="300" b="1" dirty="0">
                  <a:latin typeface="+mn-ea"/>
                  <a:cs typeface="メイリオ" pitchFamily="50" charset="-128"/>
                </a:rPr>
                <a:t>0.79ha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70" name="テキスト ボックス 1269">
              <a:extLst>
                <a:ext uri="{FF2B5EF4-FFF2-40B4-BE49-F238E27FC236}">
                  <a16:creationId xmlns:a16="http://schemas.microsoft.com/office/drawing/2014/main" id="{1038007F-5EB7-63F9-2030-FBE92B8C59F2}"/>
                </a:ext>
              </a:extLst>
            </p:cNvPr>
            <p:cNvSpPr txBox="1"/>
            <p:nvPr/>
          </p:nvSpPr>
          <p:spPr>
            <a:xfrm>
              <a:off x="8535252" y="3360181"/>
              <a:ext cx="416974" cy="241738"/>
            </a:xfrm>
            <a:prstGeom prst="rect">
              <a:avLst/>
            </a:prstGeom>
            <a:solidFill>
              <a:schemeClr val="bg1"/>
            </a:solidFill>
            <a:ln w="12700">
              <a:solidFill>
                <a:srgbClr val="FF0000"/>
              </a:solidFill>
              <a:prstDash val="sysDot"/>
            </a:ln>
          </p:spPr>
          <p:txBody>
            <a:bodyPr wrap="square" lIns="10800" tIns="10800" rIns="10800" bIns="0" rtlCol="0">
              <a:spAutoFit/>
            </a:bodyPr>
            <a:lstStyle/>
            <a:p>
              <a:pPr algn="ctr"/>
              <a:r>
                <a:rPr lang="ja-JP" altLang="en-US" sz="500" b="1" kern="1200" dirty="0">
                  <a:effectLst/>
                  <a:ea typeface="メイリオ" panose="020B0604030504040204" pitchFamily="50" charset="-128"/>
                  <a:cs typeface="Times New Roman" panose="02020603050405020304" pitchFamily="18" charset="0"/>
                </a:rPr>
                <a:t>都市再生</a:t>
              </a:r>
              <a:endParaRPr lang="en-US" altLang="ja-JP" sz="500" b="1" kern="1200" dirty="0">
                <a:effectLst/>
                <a:ea typeface="メイリオ" panose="020B0604030504040204" pitchFamily="50" charset="-128"/>
                <a:cs typeface="Times New Roman" panose="02020603050405020304" pitchFamily="18" charset="0"/>
              </a:endParaRPr>
            </a:p>
            <a:p>
              <a:pPr algn="ctr"/>
              <a:r>
                <a:rPr lang="ja-JP" altLang="en-US" sz="500" b="1" kern="1200" dirty="0">
                  <a:effectLst/>
                  <a:ea typeface="メイリオ" panose="020B0604030504040204" pitchFamily="50" charset="-128"/>
                  <a:cs typeface="Times New Roman" panose="02020603050405020304" pitchFamily="18" charset="0"/>
                </a:rPr>
                <a:t>緊急整備地域</a:t>
              </a:r>
              <a:r>
                <a:rPr lang="ja-JP" altLang="en-US" sz="500" b="1" dirty="0">
                  <a:latin typeface="+mn-ea"/>
                  <a:cs typeface="Times New Roman" panose="02020603050405020304" pitchFamily="18" charset="0"/>
                </a:rPr>
                <a:t>（</a:t>
              </a:r>
              <a:r>
                <a:rPr lang="en-US" altLang="ja-JP" sz="500" b="1" kern="1200" dirty="0">
                  <a:effectLst/>
                  <a:latin typeface="+mn-ea"/>
                  <a:cs typeface="Times New Roman" panose="02020603050405020304" pitchFamily="18" charset="0"/>
                </a:rPr>
                <a:t>53ha</a:t>
              </a:r>
              <a:r>
                <a:rPr lang="ja-JP" altLang="en-US" sz="500" b="1" kern="1200" dirty="0">
                  <a:effectLst/>
                  <a:latin typeface="+mn-ea"/>
                  <a:cs typeface="Times New Roman" panose="02020603050405020304" pitchFamily="18" charset="0"/>
                </a:rPr>
                <a:t>）</a:t>
              </a:r>
              <a:endParaRPr lang="ja-JP" altLang="ja-JP" sz="500" b="1" dirty="0">
                <a:effectLst/>
                <a:latin typeface="+mn-ea"/>
                <a:cs typeface="ＭＳ Ｐゴシック" panose="020B0600070205080204" pitchFamily="50" charset="-128"/>
              </a:endParaRPr>
            </a:p>
          </p:txBody>
        </p:sp>
        <p:cxnSp>
          <p:nvCxnSpPr>
            <p:cNvPr id="1271" name="直線コネクタ 1270">
              <a:extLst>
                <a:ext uri="{FF2B5EF4-FFF2-40B4-BE49-F238E27FC236}">
                  <a16:creationId xmlns:a16="http://schemas.microsoft.com/office/drawing/2014/main" id="{0CB8A999-2CD1-7C21-74E2-A09A211AFF55}"/>
                </a:ext>
              </a:extLst>
            </p:cNvPr>
            <p:cNvCxnSpPr>
              <a:cxnSpLocks/>
              <a:stCxn id="1270" idx="1"/>
              <a:endCxn id="1259" idx="19"/>
            </p:cNvCxnSpPr>
            <p:nvPr/>
          </p:nvCxnSpPr>
          <p:spPr>
            <a:xfrm flipH="1" flipV="1">
              <a:off x="8451864" y="3347409"/>
              <a:ext cx="83388" cy="1336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72" name="テキスト ボックス 1271">
              <a:extLst>
                <a:ext uri="{FF2B5EF4-FFF2-40B4-BE49-F238E27FC236}">
                  <a16:creationId xmlns:a16="http://schemas.microsoft.com/office/drawing/2014/main" id="{A64FA972-13B0-71F9-490D-C25A55BD15E4}"/>
                </a:ext>
              </a:extLst>
            </p:cNvPr>
            <p:cNvSpPr txBox="1"/>
            <p:nvPr/>
          </p:nvSpPr>
          <p:spPr>
            <a:xfrm>
              <a:off x="7936892" y="4581953"/>
              <a:ext cx="630052" cy="86400"/>
            </a:xfrm>
            <a:prstGeom prst="rect">
              <a:avLst/>
            </a:prstGeom>
            <a:solidFill>
              <a:schemeClr val="bg1"/>
            </a:solidFill>
            <a:ln w="6350">
              <a:solidFill>
                <a:srgbClr val="FF0000"/>
              </a:solidFill>
            </a:ln>
          </p:spPr>
          <p:txBody>
            <a:bodyPr wrap="square" lIns="10800" tIns="18000" rIns="10800" bIns="10800" rtlCol="0" anchor="ctr" anchorCtr="1">
              <a:noAutofit/>
            </a:bodyPr>
            <a:lstStyle/>
            <a:p>
              <a:pPr algn="ctr"/>
              <a:r>
                <a:rPr lang="ja-JP" altLang="en-US" sz="400" b="1" dirty="0">
                  <a:solidFill>
                    <a:srgbClr val="FF0000"/>
                  </a:solidFill>
                  <a:ea typeface="メイリオ" panose="020B0604030504040204" pitchFamily="50" charset="-128"/>
                  <a:cs typeface="Times New Roman" panose="02020603050405020304" pitchFamily="18" charset="0"/>
                </a:rPr>
                <a:t>成人病センター跡地等</a:t>
              </a:r>
              <a:endParaRPr lang="ja-JP" altLang="ja-JP" sz="400" b="1" dirty="0">
                <a:effectLst/>
                <a:ea typeface="ＭＳ Ｐゴシック" panose="020B0600070205080204" pitchFamily="50" charset="-128"/>
                <a:cs typeface="ＭＳ Ｐゴシック" panose="020B0600070205080204" pitchFamily="50" charset="-128"/>
              </a:endParaRPr>
            </a:p>
          </p:txBody>
        </p:sp>
        <p:cxnSp>
          <p:nvCxnSpPr>
            <p:cNvPr id="1273" name="直線コネクタ 1272">
              <a:extLst>
                <a:ext uri="{FF2B5EF4-FFF2-40B4-BE49-F238E27FC236}">
                  <a16:creationId xmlns:a16="http://schemas.microsoft.com/office/drawing/2014/main" id="{1B4A8832-BD27-5172-8842-8EE6F638E5CD}"/>
                </a:ext>
              </a:extLst>
            </p:cNvPr>
            <p:cNvCxnSpPr>
              <a:endCxn id="1272" idx="1"/>
            </p:cNvCxnSpPr>
            <p:nvPr/>
          </p:nvCxnSpPr>
          <p:spPr>
            <a:xfrm>
              <a:off x="7862928" y="4573987"/>
              <a:ext cx="73964" cy="511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74" name="フリーフォーム: 図形 1273">
              <a:extLst>
                <a:ext uri="{FF2B5EF4-FFF2-40B4-BE49-F238E27FC236}">
                  <a16:creationId xmlns:a16="http://schemas.microsoft.com/office/drawing/2014/main" id="{CBF3767C-F813-35CA-3876-FDA654DF4B10}"/>
                </a:ext>
              </a:extLst>
            </p:cNvPr>
            <p:cNvSpPr/>
            <p:nvPr/>
          </p:nvSpPr>
          <p:spPr>
            <a:xfrm>
              <a:off x="7562744" y="4216227"/>
              <a:ext cx="359569" cy="484007"/>
            </a:xfrm>
            <a:custGeom>
              <a:avLst/>
              <a:gdLst>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45269 h 469107"/>
                <a:gd name="connsiteX13" fmla="*/ 130969 w 361950"/>
                <a:gd name="connsiteY13" fmla="*/ 245269 h 469107"/>
                <a:gd name="connsiteX14" fmla="*/ 133350 w 361950"/>
                <a:gd name="connsiteY14" fmla="*/ 0 h 469107"/>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45269 h 469107"/>
                <a:gd name="connsiteX13" fmla="*/ 130969 w 361950"/>
                <a:gd name="connsiteY13" fmla="*/ 257176 h 469107"/>
                <a:gd name="connsiteX14" fmla="*/ 133350 w 361950"/>
                <a:gd name="connsiteY14" fmla="*/ 0 h 469107"/>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59556 h 469107"/>
                <a:gd name="connsiteX13" fmla="*/ 130969 w 361950"/>
                <a:gd name="connsiteY13" fmla="*/ 257176 h 469107"/>
                <a:gd name="connsiteX14" fmla="*/ 133350 w 361950"/>
                <a:gd name="connsiteY14" fmla="*/ 0 h 469107"/>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59556 h 469107"/>
                <a:gd name="connsiteX13" fmla="*/ 130969 w 361950"/>
                <a:gd name="connsiteY13" fmla="*/ 257176 h 469107"/>
                <a:gd name="connsiteX14" fmla="*/ 133350 w 361950"/>
                <a:gd name="connsiteY14" fmla="*/ 0 h 469107"/>
                <a:gd name="connsiteX0" fmla="*/ 130969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8588 w 359569"/>
                <a:gd name="connsiteY13" fmla="*/ 257176 h 469107"/>
                <a:gd name="connsiteX14" fmla="*/ 130969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8588 w 359569"/>
                <a:gd name="connsiteY13" fmla="*/ 257176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6207 w 359569"/>
                <a:gd name="connsiteY13" fmla="*/ 257176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92881 w 359569"/>
                <a:gd name="connsiteY6" fmla="*/ 39774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8119 w 359569"/>
                <a:gd name="connsiteY6" fmla="*/ 39774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390891 h 469107"/>
                <a:gd name="connsiteX6" fmla="*/ 188119 w 359569"/>
                <a:gd name="connsiteY6" fmla="*/ 39774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390891 h 469107"/>
                <a:gd name="connsiteX6" fmla="*/ 183356 w 359569"/>
                <a:gd name="connsiteY6" fmla="*/ 38620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569" h="469107">
                  <a:moveTo>
                    <a:pt x="123826" y="0"/>
                  </a:moveTo>
                  <a:lnTo>
                    <a:pt x="359569" y="4763"/>
                  </a:lnTo>
                  <a:lnTo>
                    <a:pt x="338138" y="197644"/>
                  </a:lnTo>
                  <a:lnTo>
                    <a:pt x="314325" y="383382"/>
                  </a:lnTo>
                  <a:lnTo>
                    <a:pt x="223838" y="359569"/>
                  </a:lnTo>
                  <a:lnTo>
                    <a:pt x="221456" y="390891"/>
                  </a:lnTo>
                  <a:lnTo>
                    <a:pt x="183356" y="386202"/>
                  </a:lnTo>
                  <a:lnTo>
                    <a:pt x="190500" y="452438"/>
                  </a:lnTo>
                  <a:lnTo>
                    <a:pt x="171450" y="452438"/>
                  </a:lnTo>
                  <a:lnTo>
                    <a:pt x="171450" y="469107"/>
                  </a:lnTo>
                  <a:lnTo>
                    <a:pt x="38100" y="466725"/>
                  </a:lnTo>
                  <a:lnTo>
                    <a:pt x="26194" y="442913"/>
                  </a:lnTo>
                  <a:lnTo>
                    <a:pt x="0" y="257175"/>
                  </a:lnTo>
                  <a:lnTo>
                    <a:pt x="123825" y="259484"/>
                  </a:lnTo>
                  <a:cubicBezTo>
                    <a:pt x="124619" y="177728"/>
                    <a:pt x="123032" y="81756"/>
                    <a:pt x="123826" y="0"/>
                  </a:cubicBez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5" name="直線コネクタ 1274">
              <a:extLst>
                <a:ext uri="{FF2B5EF4-FFF2-40B4-BE49-F238E27FC236}">
                  <a16:creationId xmlns:a16="http://schemas.microsoft.com/office/drawing/2014/main" id="{C72DE76F-8E30-58DF-7D75-0BB608DC9568}"/>
                </a:ext>
              </a:extLst>
            </p:cNvPr>
            <p:cNvCxnSpPr>
              <a:cxnSpLocks/>
              <a:endCxn id="1276" idx="10"/>
            </p:cNvCxnSpPr>
            <p:nvPr/>
          </p:nvCxnSpPr>
          <p:spPr>
            <a:xfrm flipH="1">
              <a:off x="8109165" y="2114976"/>
              <a:ext cx="194678" cy="996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76" name="フリーフォーム 30">
              <a:extLst>
                <a:ext uri="{FF2B5EF4-FFF2-40B4-BE49-F238E27FC236}">
                  <a16:creationId xmlns:a16="http://schemas.microsoft.com/office/drawing/2014/main" id="{D39C99DD-1C2D-9699-1723-3EFA33C4FD2E}"/>
                </a:ext>
              </a:extLst>
            </p:cNvPr>
            <p:cNvSpPr/>
            <p:nvPr/>
          </p:nvSpPr>
          <p:spPr>
            <a:xfrm>
              <a:off x="7928705" y="2199848"/>
              <a:ext cx="884823" cy="949410"/>
            </a:xfrm>
            <a:custGeom>
              <a:avLst/>
              <a:gdLst>
                <a:gd name="connsiteX0" fmla="*/ 317500 w 1098550"/>
                <a:gd name="connsiteY0" fmla="*/ 1111250 h 1330325"/>
                <a:gd name="connsiteX1" fmla="*/ 822325 w 1098550"/>
                <a:gd name="connsiteY1" fmla="*/ 1098550 h 1330325"/>
                <a:gd name="connsiteX2" fmla="*/ 857250 w 1098550"/>
                <a:gd name="connsiteY2" fmla="*/ 1133475 h 1330325"/>
                <a:gd name="connsiteX3" fmla="*/ 1016000 w 1098550"/>
                <a:gd name="connsiteY3" fmla="*/ 1120775 h 1330325"/>
                <a:gd name="connsiteX4" fmla="*/ 1050925 w 1098550"/>
                <a:gd name="connsiteY4" fmla="*/ 873125 h 1330325"/>
                <a:gd name="connsiteX5" fmla="*/ 1054100 w 1098550"/>
                <a:gd name="connsiteY5" fmla="*/ 793750 h 1330325"/>
                <a:gd name="connsiteX6" fmla="*/ 984250 w 1098550"/>
                <a:gd name="connsiteY6" fmla="*/ 501650 h 1330325"/>
                <a:gd name="connsiteX7" fmla="*/ 1073150 w 1098550"/>
                <a:gd name="connsiteY7" fmla="*/ 307975 h 1330325"/>
                <a:gd name="connsiteX8" fmla="*/ 1098550 w 1098550"/>
                <a:gd name="connsiteY8" fmla="*/ 219075 h 1330325"/>
                <a:gd name="connsiteX9" fmla="*/ 936625 w 1098550"/>
                <a:gd name="connsiteY9" fmla="*/ 120650 h 1330325"/>
                <a:gd name="connsiteX10" fmla="*/ 279400 w 1098550"/>
                <a:gd name="connsiteY10" fmla="*/ 28575 h 1330325"/>
                <a:gd name="connsiteX11" fmla="*/ 0 w 1098550"/>
                <a:gd name="connsiteY11" fmla="*/ 0 h 1330325"/>
                <a:gd name="connsiteX12" fmla="*/ 6350 w 1098550"/>
                <a:gd name="connsiteY12" fmla="*/ 523875 h 1330325"/>
                <a:gd name="connsiteX13" fmla="*/ 38100 w 1098550"/>
                <a:gd name="connsiteY13" fmla="*/ 520700 h 1330325"/>
                <a:gd name="connsiteX14" fmla="*/ 38100 w 1098550"/>
                <a:gd name="connsiteY14" fmla="*/ 1330325 h 1330325"/>
                <a:gd name="connsiteX15" fmla="*/ 314325 w 1098550"/>
                <a:gd name="connsiteY15" fmla="*/ 1330325 h 1330325"/>
                <a:gd name="connsiteX16" fmla="*/ 317500 w 1098550"/>
                <a:gd name="connsiteY16" fmla="*/ 1111250 h 1330325"/>
                <a:gd name="connsiteX0" fmla="*/ 317500 w 1098550"/>
                <a:gd name="connsiteY0" fmla="*/ 1111250 h 1330325"/>
                <a:gd name="connsiteX1" fmla="*/ 822325 w 1098550"/>
                <a:gd name="connsiteY1" fmla="*/ 1098550 h 1330325"/>
                <a:gd name="connsiteX2" fmla="*/ 857250 w 1098550"/>
                <a:gd name="connsiteY2" fmla="*/ 1133475 h 1330325"/>
                <a:gd name="connsiteX3" fmla="*/ 1016000 w 1098550"/>
                <a:gd name="connsiteY3" fmla="*/ 1120775 h 1330325"/>
                <a:gd name="connsiteX4" fmla="*/ 1050925 w 1098550"/>
                <a:gd name="connsiteY4" fmla="*/ 873125 h 1330325"/>
                <a:gd name="connsiteX5" fmla="*/ 1054100 w 1098550"/>
                <a:gd name="connsiteY5" fmla="*/ 793750 h 1330325"/>
                <a:gd name="connsiteX6" fmla="*/ 1031875 w 1098550"/>
                <a:gd name="connsiteY6" fmla="*/ 688975 h 1330325"/>
                <a:gd name="connsiteX7" fmla="*/ 1073150 w 1098550"/>
                <a:gd name="connsiteY7" fmla="*/ 307975 h 1330325"/>
                <a:gd name="connsiteX8" fmla="*/ 1098550 w 1098550"/>
                <a:gd name="connsiteY8" fmla="*/ 219075 h 1330325"/>
                <a:gd name="connsiteX9" fmla="*/ 936625 w 1098550"/>
                <a:gd name="connsiteY9" fmla="*/ 120650 h 1330325"/>
                <a:gd name="connsiteX10" fmla="*/ 279400 w 1098550"/>
                <a:gd name="connsiteY10" fmla="*/ 28575 h 1330325"/>
                <a:gd name="connsiteX11" fmla="*/ 0 w 1098550"/>
                <a:gd name="connsiteY11" fmla="*/ 0 h 1330325"/>
                <a:gd name="connsiteX12" fmla="*/ 6350 w 1098550"/>
                <a:gd name="connsiteY12" fmla="*/ 523875 h 1330325"/>
                <a:gd name="connsiteX13" fmla="*/ 38100 w 1098550"/>
                <a:gd name="connsiteY13" fmla="*/ 520700 h 1330325"/>
                <a:gd name="connsiteX14" fmla="*/ 38100 w 1098550"/>
                <a:gd name="connsiteY14" fmla="*/ 1330325 h 1330325"/>
                <a:gd name="connsiteX15" fmla="*/ 314325 w 1098550"/>
                <a:gd name="connsiteY15" fmla="*/ 1330325 h 1330325"/>
                <a:gd name="connsiteX16" fmla="*/ 317500 w 1098550"/>
                <a:gd name="connsiteY16" fmla="*/ 1111250 h 1330325"/>
                <a:gd name="connsiteX0" fmla="*/ 317500 w 1292225"/>
                <a:gd name="connsiteY0" fmla="*/ 1111250 h 1330325"/>
                <a:gd name="connsiteX1" fmla="*/ 822325 w 1292225"/>
                <a:gd name="connsiteY1" fmla="*/ 1098550 h 1330325"/>
                <a:gd name="connsiteX2" fmla="*/ 857250 w 1292225"/>
                <a:gd name="connsiteY2" fmla="*/ 1133475 h 1330325"/>
                <a:gd name="connsiteX3" fmla="*/ 1016000 w 1292225"/>
                <a:gd name="connsiteY3" fmla="*/ 1120775 h 1330325"/>
                <a:gd name="connsiteX4" fmla="*/ 1050925 w 1292225"/>
                <a:gd name="connsiteY4" fmla="*/ 873125 h 1330325"/>
                <a:gd name="connsiteX5" fmla="*/ 1054100 w 1292225"/>
                <a:gd name="connsiteY5" fmla="*/ 793750 h 1330325"/>
                <a:gd name="connsiteX6" fmla="*/ 1031875 w 1292225"/>
                <a:gd name="connsiteY6" fmla="*/ 688975 h 1330325"/>
                <a:gd name="connsiteX7" fmla="*/ 1292225 w 1292225"/>
                <a:gd name="connsiteY7" fmla="*/ 447675 h 1330325"/>
                <a:gd name="connsiteX8" fmla="*/ 1098550 w 1292225"/>
                <a:gd name="connsiteY8" fmla="*/ 219075 h 1330325"/>
                <a:gd name="connsiteX9" fmla="*/ 936625 w 1292225"/>
                <a:gd name="connsiteY9" fmla="*/ 120650 h 1330325"/>
                <a:gd name="connsiteX10" fmla="*/ 279400 w 1292225"/>
                <a:gd name="connsiteY10" fmla="*/ 28575 h 1330325"/>
                <a:gd name="connsiteX11" fmla="*/ 0 w 1292225"/>
                <a:gd name="connsiteY11" fmla="*/ 0 h 1330325"/>
                <a:gd name="connsiteX12" fmla="*/ 6350 w 1292225"/>
                <a:gd name="connsiteY12" fmla="*/ 523875 h 1330325"/>
                <a:gd name="connsiteX13" fmla="*/ 38100 w 1292225"/>
                <a:gd name="connsiteY13" fmla="*/ 520700 h 1330325"/>
                <a:gd name="connsiteX14" fmla="*/ 38100 w 1292225"/>
                <a:gd name="connsiteY14" fmla="*/ 1330325 h 1330325"/>
                <a:gd name="connsiteX15" fmla="*/ 314325 w 1292225"/>
                <a:gd name="connsiteY15" fmla="*/ 1330325 h 1330325"/>
                <a:gd name="connsiteX16" fmla="*/ 317500 w 1292225"/>
                <a:gd name="connsiteY16" fmla="*/ 1111250 h 1330325"/>
                <a:gd name="connsiteX0" fmla="*/ 317500 w 1292225"/>
                <a:gd name="connsiteY0" fmla="*/ 1111250 h 1330325"/>
                <a:gd name="connsiteX1" fmla="*/ 822325 w 1292225"/>
                <a:gd name="connsiteY1" fmla="*/ 1098550 h 1330325"/>
                <a:gd name="connsiteX2" fmla="*/ 857250 w 1292225"/>
                <a:gd name="connsiteY2" fmla="*/ 1133475 h 1330325"/>
                <a:gd name="connsiteX3" fmla="*/ 1016000 w 1292225"/>
                <a:gd name="connsiteY3" fmla="*/ 1120775 h 1330325"/>
                <a:gd name="connsiteX4" fmla="*/ 1050925 w 1292225"/>
                <a:gd name="connsiteY4" fmla="*/ 873125 h 1330325"/>
                <a:gd name="connsiteX5" fmla="*/ 1054100 w 1292225"/>
                <a:gd name="connsiteY5" fmla="*/ 793750 h 1330325"/>
                <a:gd name="connsiteX6" fmla="*/ 1031875 w 1292225"/>
                <a:gd name="connsiteY6" fmla="*/ 688975 h 1330325"/>
                <a:gd name="connsiteX7" fmla="*/ 1292225 w 1292225"/>
                <a:gd name="connsiteY7" fmla="*/ 447675 h 1330325"/>
                <a:gd name="connsiteX8" fmla="*/ 1110666 w 1292225"/>
                <a:gd name="connsiteY8" fmla="*/ 205022 h 1330325"/>
                <a:gd name="connsiteX9" fmla="*/ 936625 w 1292225"/>
                <a:gd name="connsiteY9" fmla="*/ 120650 h 1330325"/>
                <a:gd name="connsiteX10" fmla="*/ 279400 w 1292225"/>
                <a:gd name="connsiteY10" fmla="*/ 28575 h 1330325"/>
                <a:gd name="connsiteX11" fmla="*/ 0 w 1292225"/>
                <a:gd name="connsiteY11" fmla="*/ 0 h 1330325"/>
                <a:gd name="connsiteX12" fmla="*/ 6350 w 1292225"/>
                <a:gd name="connsiteY12" fmla="*/ 523875 h 1330325"/>
                <a:gd name="connsiteX13" fmla="*/ 38100 w 1292225"/>
                <a:gd name="connsiteY13" fmla="*/ 520700 h 1330325"/>
                <a:gd name="connsiteX14" fmla="*/ 38100 w 1292225"/>
                <a:gd name="connsiteY14" fmla="*/ 1330325 h 1330325"/>
                <a:gd name="connsiteX15" fmla="*/ 314325 w 1292225"/>
                <a:gd name="connsiteY15" fmla="*/ 1330325 h 1330325"/>
                <a:gd name="connsiteX16" fmla="*/ 317500 w 1292225"/>
                <a:gd name="connsiteY16" fmla="*/ 1111250 h 1330325"/>
                <a:gd name="connsiteX0" fmla="*/ 317500 w 1292225"/>
                <a:gd name="connsiteY0" fmla="*/ 1111250 h 1330325"/>
                <a:gd name="connsiteX1" fmla="*/ 822325 w 1292225"/>
                <a:gd name="connsiteY1" fmla="*/ 1098550 h 1330325"/>
                <a:gd name="connsiteX2" fmla="*/ 857250 w 1292225"/>
                <a:gd name="connsiteY2" fmla="*/ 1133475 h 1330325"/>
                <a:gd name="connsiteX3" fmla="*/ 1016000 w 1292225"/>
                <a:gd name="connsiteY3" fmla="*/ 1120775 h 1330325"/>
                <a:gd name="connsiteX4" fmla="*/ 1050925 w 1292225"/>
                <a:gd name="connsiteY4" fmla="*/ 873125 h 1330325"/>
                <a:gd name="connsiteX5" fmla="*/ 1054100 w 1292225"/>
                <a:gd name="connsiteY5" fmla="*/ 793750 h 1330325"/>
                <a:gd name="connsiteX6" fmla="*/ 1031875 w 1292225"/>
                <a:gd name="connsiteY6" fmla="*/ 688975 h 1330325"/>
                <a:gd name="connsiteX7" fmla="*/ 1292225 w 1292225"/>
                <a:gd name="connsiteY7" fmla="*/ 447675 h 1330325"/>
                <a:gd name="connsiteX8" fmla="*/ 1110666 w 1292225"/>
                <a:gd name="connsiteY8" fmla="*/ 205022 h 1330325"/>
                <a:gd name="connsiteX9" fmla="*/ 947010 w 1292225"/>
                <a:gd name="connsiteY9" fmla="*/ 106598 h 1330325"/>
                <a:gd name="connsiteX10" fmla="*/ 279400 w 1292225"/>
                <a:gd name="connsiteY10" fmla="*/ 28575 h 1330325"/>
                <a:gd name="connsiteX11" fmla="*/ 0 w 1292225"/>
                <a:gd name="connsiteY11" fmla="*/ 0 h 1330325"/>
                <a:gd name="connsiteX12" fmla="*/ 6350 w 1292225"/>
                <a:gd name="connsiteY12" fmla="*/ 523875 h 1330325"/>
                <a:gd name="connsiteX13" fmla="*/ 38100 w 1292225"/>
                <a:gd name="connsiteY13" fmla="*/ 520700 h 1330325"/>
                <a:gd name="connsiteX14" fmla="*/ 38100 w 1292225"/>
                <a:gd name="connsiteY14" fmla="*/ 1330325 h 1330325"/>
                <a:gd name="connsiteX15" fmla="*/ 314325 w 1292225"/>
                <a:gd name="connsiteY15" fmla="*/ 1330325 h 1330325"/>
                <a:gd name="connsiteX16" fmla="*/ 317500 w 1292225"/>
                <a:gd name="connsiteY16" fmla="*/ 1111250 h 1330325"/>
                <a:gd name="connsiteX0" fmla="*/ 317500 w 1306071"/>
                <a:gd name="connsiteY0" fmla="*/ 1111250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14325 w 1306071"/>
                <a:gd name="connsiteY15" fmla="*/ 1330325 h 1330325"/>
                <a:gd name="connsiteX16" fmla="*/ 317500 w 1306071"/>
                <a:gd name="connsiteY16" fmla="*/ 1111250 h 1330325"/>
                <a:gd name="connsiteX0" fmla="*/ 329615 w 1306071"/>
                <a:gd name="connsiteY0" fmla="*/ 1109494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14325 w 1306071"/>
                <a:gd name="connsiteY15" fmla="*/ 1330325 h 1330325"/>
                <a:gd name="connsiteX16" fmla="*/ 329615 w 1306071"/>
                <a:gd name="connsiteY16" fmla="*/ 1109494 h 1330325"/>
                <a:gd name="connsiteX0" fmla="*/ 329615 w 1306071"/>
                <a:gd name="connsiteY0" fmla="*/ 1109494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35094 w 1306071"/>
                <a:gd name="connsiteY15" fmla="*/ 1325055 h 1330325"/>
                <a:gd name="connsiteX16" fmla="*/ 329615 w 1306071"/>
                <a:gd name="connsiteY16" fmla="*/ 1109494 h 1330325"/>
                <a:gd name="connsiteX0" fmla="*/ 329615 w 1306071"/>
                <a:gd name="connsiteY0" fmla="*/ 1109494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26440 w 1306071"/>
                <a:gd name="connsiteY15" fmla="*/ 1330325 h 1330325"/>
                <a:gd name="connsiteX16" fmla="*/ 329615 w 1306071"/>
                <a:gd name="connsiteY16" fmla="*/ 1109494 h 1330325"/>
                <a:gd name="connsiteX0" fmla="*/ 334807 w 1306071"/>
                <a:gd name="connsiteY0" fmla="*/ 1097198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26440 w 1306071"/>
                <a:gd name="connsiteY15" fmla="*/ 1330325 h 1330325"/>
                <a:gd name="connsiteX16" fmla="*/ 334807 w 1306071"/>
                <a:gd name="connsiteY16" fmla="*/ 1097198 h 1330325"/>
                <a:gd name="connsiteX0" fmla="*/ 334807 w 1306071"/>
                <a:gd name="connsiteY0" fmla="*/ 1097198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36825 w 1306071"/>
                <a:gd name="connsiteY15" fmla="*/ 1330325 h 1330325"/>
                <a:gd name="connsiteX16" fmla="*/ 334807 w 1306071"/>
                <a:gd name="connsiteY16" fmla="*/ 1097198 h 1330325"/>
                <a:gd name="connsiteX0" fmla="*/ 339999 w 1306071"/>
                <a:gd name="connsiteY0" fmla="*/ 1100711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36825 w 1306071"/>
                <a:gd name="connsiteY15" fmla="*/ 1330325 h 1330325"/>
                <a:gd name="connsiteX16" fmla="*/ 339999 w 1306071"/>
                <a:gd name="connsiteY16" fmla="*/ 1100711 h 1330325"/>
                <a:gd name="connsiteX0" fmla="*/ 339999 w 1306071"/>
                <a:gd name="connsiteY0" fmla="*/ 1100711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39999 w 1306071"/>
                <a:gd name="connsiteY16" fmla="*/ 1100711 h 1330325"/>
                <a:gd name="connsiteX0" fmla="*/ 352338 w 1306071"/>
                <a:gd name="connsiteY0" fmla="*/ 1101655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52338 w 1306071"/>
                <a:gd name="connsiteY16" fmla="*/ 1101655 h 1330325"/>
                <a:gd name="connsiteX0" fmla="*/ 345518 w 1306071"/>
                <a:gd name="connsiteY0" fmla="*/ 1101655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16000 w 1306071"/>
                <a:gd name="connsiteY3" fmla="*/ 1128628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19747 w 1306071"/>
                <a:gd name="connsiteY1" fmla="*/ 1107295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19747 w 1306071"/>
                <a:gd name="connsiteY1" fmla="*/ 1103107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19747 w 1306071"/>
                <a:gd name="connsiteY1" fmla="*/ 1107295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8045 w 1306071"/>
                <a:gd name="connsiteY0" fmla="*/ 1103107 h 1330325"/>
                <a:gd name="connsiteX1" fmla="*/ 819747 w 1306071"/>
                <a:gd name="connsiteY1" fmla="*/ 1107295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8045 w 1306071"/>
                <a:gd name="connsiteY16" fmla="*/ 1103107 h 1330325"/>
                <a:gd name="connsiteX0" fmla="*/ 341870 w 1299896"/>
                <a:gd name="connsiteY0" fmla="*/ 1096329 h 1323547"/>
                <a:gd name="connsiteX1" fmla="*/ 813572 w 1299896"/>
                <a:gd name="connsiteY1" fmla="*/ 1100517 h 1323547"/>
                <a:gd name="connsiteX2" fmla="*/ 858809 w 1299896"/>
                <a:gd name="connsiteY2" fmla="*/ 1121462 h 1323547"/>
                <a:gd name="connsiteX3" fmla="*/ 1002090 w 1299896"/>
                <a:gd name="connsiteY3" fmla="*/ 1119232 h 1323547"/>
                <a:gd name="connsiteX4" fmla="*/ 1044750 w 1299896"/>
                <a:gd name="connsiteY4" fmla="*/ 866347 h 1323547"/>
                <a:gd name="connsiteX5" fmla="*/ 1047925 w 1299896"/>
                <a:gd name="connsiteY5" fmla="*/ 786972 h 1323547"/>
                <a:gd name="connsiteX6" fmla="*/ 1025700 w 1299896"/>
                <a:gd name="connsiteY6" fmla="*/ 682197 h 1323547"/>
                <a:gd name="connsiteX7" fmla="*/ 1299896 w 1299896"/>
                <a:gd name="connsiteY7" fmla="*/ 421575 h 1323547"/>
                <a:gd name="connsiteX8" fmla="*/ 1104491 w 1299896"/>
                <a:gd name="connsiteY8" fmla="*/ 198244 h 1323547"/>
                <a:gd name="connsiteX9" fmla="*/ 940835 w 1299896"/>
                <a:gd name="connsiteY9" fmla="*/ 99820 h 1323547"/>
                <a:gd name="connsiteX10" fmla="*/ 273225 w 1299896"/>
                <a:gd name="connsiteY10" fmla="*/ 21797 h 1323547"/>
                <a:gd name="connsiteX11" fmla="*/ 13850 w 1299896"/>
                <a:gd name="connsiteY11" fmla="*/ 0 h 1323547"/>
                <a:gd name="connsiteX12" fmla="*/ 175 w 1299896"/>
                <a:gd name="connsiteY12" fmla="*/ 517097 h 1323547"/>
                <a:gd name="connsiteX13" fmla="*/ 31925 w 1299896"/>
                <a:gd name="connsiteY13" fmla="*/ 513922 h 1323547"/>
                <a:gd name="connsiteX14" fmla="*/ 31925 w 1299896"/>
                <a:gd name="connsiteY14" fmla="*/ 1323547 h 1323547"/>
                <a:gd name="connsiteX15" fmla="*/ 335842 w 1299896"/>
                <a:gd name="connsiteY15" fmla="*/ 1323547 h 1323547"/>
                <a:gd name="connsiteX16" fmla="*/ 341870 w 1299896"/>
                <a:gd name="connsiteY16" fmla="*/ 1096329 h 1323547"/>
                <a:gd name="connsiteX0" fmla="*/ 342059 w 1300085"/>
                <a:gd name="connsiteY0" fmla="*/ 1096329 h 1323547"/>
                <a:gd name="connsiteX1" fmla="*/ 813761 w 1300085"/>
                <a:gd name="connsiteY1" fmla="*/ 1100517 h 1323547"/>
                <a:gd name="connsiteX2" fmla="*/ 858998 w 1300085"/>
                <a:gd name="connsiteY2" fmla="*/ 1121462 h 1323547"/>
                <a:gd name="connsiteX3" fmla="*/ 1002279 w 1300085"/>
                <a:gd name="connsiteY3" fmla="*/ 1119232 h 1323547"/>
                <a:gd name="connsiteX4" fmla="*/ 1044939 w 1300085"/>
                <a:gd name="connsiteY4" fmla="*/ 866347 h 1323547"/>
                <a:gd name="connsiteX5" fmla="*/ 1048114 w 1300085"/>
                <a:gd name="connsiteY5" fmla="*/ 786972 h 1323547"/>
                <a:gd name="connsiteX6" fmla="*/ 1025889 w 1300085"/>
                <a:gd name="connsiteY6" fmla="*/ 682197 h 1323547"/>
                <a:gd name="connsiteX7" fmla="*/ 1300085 w 1300085"/>
                <a:gd name="connsiteY7" fmla="*/ 421575 h 1323547"/>
                <a:gd name="connsiteX8" fmla="*/ 1104680 w 1300085"/>
                <a:gd name="connsiteY8" fmla="*/ 198244 h 1323547"/>
                <a:gd name="connsiteX9" fmla="*/ 941024 w 1300085"/>
                <a:gd name="connsiteY9" fmla="*/ 99820 h 1323547"/>
                <a:gd name="connsiteX10" fmla="*/ 273414 w 1300085"/>
                <a:gd name="connsiteY10" fmla="*/ 21797 h 1323547"/>
                <a:gd name="connsiteX11" fmla="*/ 4026 w 1300085"/>
                <a:gd name="connsiteY11" fmla="*/ 0 h 1323547"/>
                <a:gd name="connsiteX12" fmla="*/ 364 w 1300085"/>
                <a:gd name="connsiteY12" fmla="*/ 517097 h 1323547"/>
                <a:gd name="connsiteX13" fmla="*/ 32114 w 1300085"/>
                <a:gd name="connsiteY13" fmla="*/ 513922 h 1323547"/>
                <a:gd name="connsiteX14" fmla="*/ 32114 w 1300085"/>
                <a:gd name="connsiteY14" fmla="*/ 1323547 h 1323547"/>
                <a:gd name="connsiteX15" fmla="*/ 336031 w 1300085"/>
                <a:gd name="connsiteY15" fmla="*/ 1323547 h 1323547"/>
                <a:gd name="connsiteX16" fmla="*/ 342059 w 1300085"/>
                <a:gd name="connsiteY16" fmla="*/ 1096329 h 1323547"/>
                <a:gd name="connsiteX0" fmla="*/ 341844 w 1299870"/>
                <a:gd name="connsiteY0" fmla="*/ 1096329 h 1323547"/>
                <a:gd name="connsiteX1" fmla="*/ 813546 w 1299870"/>
                <a:gd name="connsiteY1" fmla="*/ 1100517 h 1323547"/>
                <a:gd name="connsiteX2" fmla="*/ 858783 w 1299870"/>
                <a:gd name="connsiteY2" fmla="*/ 1121462 h 1323547"/>
                <a:gd name="connsiteX3" fmla="*/ 1002064 w 1299870"/>
                <a:gd name="connsiteY3" fmla="*/ 1119232 h 1323547"/>
                <a:gd name="connsiteX4" fmla="*/ 1044724 w 1299870"/>
                <a:gd name="connsiteY4" fmla="*/ 866347 h 1323547"/>
                <a:gd name="connsiteX5" fmla="*/ 1047899 w 1299870"/>
                <a:gd name="connsiteY5" fmla="*/ 786972 h 1323547"/>
                <a:gd name="connsiteX6" fmla="*/ 1025674 w 1299870"/>
                <a:gd name="connsiteY6" fmla="*/ 682197 h 1323547"/>
                <a:gd name="connsiteX7" fmla="*/ 1299870 w 1299870"/>
                <a:gd name="connsiteY7" fmla="*/ 421575 h 1323547"/>
                <a:gd name="connsiteX8" fmla="*/ 1104465 w 1299870"/>
                <a:gd name="connsiteY8" fmla="*/ 198244 h 1323547"/>
                <a:gd name="connsiteX9" fmla="*/ 940809 w 1299870"/>
                <a:gd name="connsiteY9" fmla="*/ 99820 h 1323547"/>
                <a:gd name="connsiteX10" fmla="*/ 273199 w 1299870"/>
                <a:gd name="connsiteY10" fmla="*/ 21797 h 1323547"/>
                <a:gd name="connsiteX11" fmla="*/ 17161 w 1299870"/>
                <a:gd name="connsiteY11" fmla="*/ 0 h 1323547"/>
                <a:gd name="connsiteX12" fmla="*/ 149 w 1299870"/>
                <a:gd name="connsiteY12" fmla="*/ 517097 h 1323547"/>
                <a:gd name="connsiteX13" fmla="*/ 31899 w 1299870"/>
                <a:gd name="connsiteY13" fmla="*/ 513922 h 1323547"/>
                <a:gd name="connsiteX14" fmla="*/ 31899 w 1299870"/>
                <a:gd name="connsiteY14" fmla="*/ 1323547 h 1323547"/>
                <a:gd name="connsiteX15" fmla="*/ 335816 w 1299870"/>
                <a:gd name="connsiteY15" fmla="*/ 1323547 h 1323547"/>
                <a:gd name="connsiteX16" fmla="*/ 341844 w 1299870"/>
                <a:gd name="connsiteY16" fmla="*/ 1096329 h 1323547"/>
                <a:gd name="connsiteX0" fmla="*/ 341844 w 1299870"/>
                <a:gd name="connsiteY0" fmla="*/ 1096329 h 1323547"/>
                <a:gd name="connsiteX1" fmla="*/ 813546 w 1299870"/>
                <a:gd name="connsiteY1" fmla="*/ 1100517 h 1323547"/>
                <a:gd name="connsiteX2" fmla="*/ 858783 w 1299870"/>
                <a:gd name="connsiteY2" fmla="*/ 1121462 h 1323547"/>
                <a:gd name="connsiteX3" fmla="*/ 1002064 w 1299870"/>
                <a:gd name="connsiteY3" fmla="*/ 1119232 h 1323547"/>
                <a:gd name="connsiteX4" fmla="*/ 1044724 w 1299870"/>
                <a:gd name="connsiteY4" fmla="*/ 866347 h 1323547"/>
                <a:gd name="connsiteX5" fmla="*/ 1047899 w 1299870"/>
                <a:gd name="connsiteY5" fmla="*/ 786972 h 1323547"/>
                <a:gd name="connsiteX6" fmla="*/ 1025674 w 1299870"/>
                <a:gd name="connsiteY6" fmla="*/ 682197 h 1323547"/>
                <a:gd name="connsiteX7" fmla="*/ 1299870 w 1299870"/>
                <a:gd name="connsiteY7" fmla="*/ 421575 h 1323547"/>
                <a:gd name="connsiteX8" fmla="*/ 1104465 w 1299870"/>
                <a:gd name="connsiteY8" fmla="*/ 198244 h 1323547"/>
                <a:gd name="connsiteX9" fmla="*/ 940809 w 1299870"/>
                <a:gd name="connsiteY9" fmla="*/ 99820 h 1323547"/>
                <a:gd name="connsiteX10" fmla="*/ 273199 w 1299870"/>
                <a:gd name="connsiteY10" fmla="*/ 21797 h 1323547"/>
                <a:gd name="connsiteX11" fmla="*/ 17161 w 1299870"/>
                <a:gd name="connsiteY11" fmla="*/ 0 h 1323547"/>
                <a:gd name="connsiteX12" fmla="*/ 149 w 1299870"/>
                <a:gd name="connsiteY12" fmla="*/ 513708 h 1323547"/>
                <a:gd name="connsiteX13" fmla="*/ 31899 w 1299870"/>
                <a:gd name="connsiteY13" fmla="*/ 513922 h 1323547"/>
                <a:gd name="connsiteX14" fmla="*/ 31899 w 1299870"/>
                <a:gd name="connsiteY14" fmla="*/ 1323547 h 1323547"/>
                <a:gd name="connsiteX15" fmla="*/ 335816 w 1299870"/>
                <a:gd name="connsiteY15" fmla="*/ 1323547 h 1323547"/>
                <a:gd name="connsiteX16" fmla="*/ 341844 w 1299870"/>
                <a:gd name="connsiteY16" fmla="*/ 1096329 h 1323547"/>
                <a:gd name="connsiteX0" fmla="*/ 341695 w 1299721"/>
                <a:gd name="connsiteY0" fmla="*/ 1096329 h 1323547"/>
                <a:gd name="connsiteX1" fmla="*/ 813397 w 1299721"/>
                <a:gd name="connsiteY1" fmla="*/ 1100517 h 1323547"/>
                <a:gd name="connsiteX2" fmla="*/ 858634 w 1299721"/>
                <a:gd name="connsiteY2" fmla="*/ 1121462 h 1323547"/>
                <a:gd name="connsiteX3" fmla="*/ 1001915 w 1299721"/>
                <a:gd name="connsiteY3" fmla="*/ 1119232 h 1323547"/>
                <a:gd name="connsiteX4" fmla="*/ 1044575 w 1299721"/>
                <a:gd name="connsiteY4" fmla="*/ 866347 h 1323547"/>
                <a:gd name="connsiteX5" fmla="*/ 1047750 w 1299721"/>
                <a:gd name="connsiteY5" fmla="*/ 786972 h 1323547"/>
                <a:gd name="connsiteX6" fmla="*/ 1025525 w 1299721"/>
                <a:gd name="connsiteY6" fmla="*/ 682197 h 1323547"/>
                <a:gd name="connsiteX7" fmla="*/ 1299721 w 1299721"/>
                <a:gd name="connsiteY7" fmla="*/ 421575 h 1323547"/>
                <a:gd name="connsiteX8" fmla="*/ 1104316 w 1299721"/>
                <a:gd name="connsiteY8" fmla="*/ 198244 h 1323547"/>
                <a:gd name="connsiteX9" fmla="*/ 940660 w 1299721"/>
                <a:gd name="connsiteY9" fmla="*/ 99820 h 1323547"/>
                <a:gd name="connsiteX10" fmla="*/ 273050 w 1299721"/>
                <a:gd name="connsiteY10" fmla="*/ 21797 h 1323547"/>
                <a:gd name="connsiteX11" fmla="*/ 17012 w 1299721"/>
                <a:gd name="connsiteY11" fmla="*/ 0 h 1323547"/>
                <a:gd name="connsiteX12" fmla="*/ 0 w 1299721"/>
                <a:gd name="connsiteY12" fmla="*/ 513708 h 1323547"/>
                <a:gd name="connsiteX13" fmla="*/ 31750 w 1299721"/>
                <a:gd name="connsiteY13" fmla="*/ 513922 h 1323547"/>
                <a:gd name="connsiteX14" fmla="*/ 31750 w 1299721"/>
                <a:gd name="connsiteY14" fmla="*/ 1323547 h 1323547"/>
                <a:gd name="connsiteX15" fmla="*/ 335667 w 1299721"/>
                <a:gd name="connsiteY15" fmla="*/ 1323547 h 1323547"/>
                <a:gd name="connsiteX16" fmla="*/ 341695 w 1299721"/>
                <a:gd name="connsiteY16" fmla="*/ 1096329 h 1323547"/>
                <a:gd name="connsiteX0" fmla="*/ 341695 w 1299721"/>
                <a:gd name="connsiteY0" fmla="*/ 1096329 h 1323547"/>
                <a:gd name="connsiteX1" fmla="*/ 813397 w 1299721"/>
                <a:gd name="connsiteY1" fmla="*/ 1100517 h 1323547"/>
                <a:gd name="connsiteX2" fmla="*/ 858634 w 1299721"/>
                <a:gd name="connsiteY2" fmla="*/ 1121462 h 1323547"/>
                <a:gd name="connsiteX3" fmla="*/ 1001915 w 1299721"/>
                <a:gd name="connsiteY3" fmla="*/ 1119232 h 1323547"/>
                <a:gd name="connsiteX4" fmla="*/ 1044575 w 1299721"/>
                <a:gd name="connsiteY4" fmla="*/ 866347 h 1323547"/>
                <a:gd name="connsiteX5" fmla="*/ 1047750 w 1299721"/>
                <a:gd name="connsiteY5" fmla="*/ 786972 h 1323547"/>
                <a:gd name="connsiteX6" fmla="*/ 1025525 w 1299721"/>
                <a:gd name="connsiteY6" fmla="*/ 682197 h 1323547"/>
                <a:gd name="connsiteX7" fmla="*/ 1299721 w 1299721"/>
                <a:gd name="connsiteY7" fmla="*/ 421575 h 1323547"/>
                <a:gd name="connsiteX8" fmla="*/ 1104316 w 1299721"/>
                <a:gd name="connsiteY8" fmla="*/ 198244 h 1323547"/>
                <a:gd name="connsiteX9" fmla="*/ 940660 w 1299721"/>
                <a:gd name="connsiteY9" fmla="*/ 99820 h 1323547"/>
                <a:gd name="connsiteX10" fmla="*/ 273050 w 1299721"/>
                <a:gd name="connsiteY10" fmla="*/ 21797 h 1323547"/>
                <a:gd name="connsiteX11" fmla="*/ 17012 w 1299721"/>
                <a:gd name="connsiteY11" fmla="*/ 0 h 1323547"/>
                <a:gd name="connsiteX12" fmla="*/ 0 w 1299721"/>
                <a:gd name="connsiteY12" fmla="*/ 513708 h 1323547"/>
                <a:gd name="connsiteX13" fmla="*/ 31750 w 1299721"/>
                <a:gd name="connsiteY13" fmla="*/ 513922 h 1323547"/>
                <a:gd name="connsiteX14" fmla="*/ 31750 w 1299721"/>
                <a:gd name="connsiteY14" fmla="*/ 1323547 h 1323547"/>
                <a:gd name="connsiteX15" fmla="*/ 335667 w 1299721"/>
                <a:gd name="connsiteY15" fmla="*/ 1323547 h 1323547"/>
                <a:gd name="connsiteX16" fmla="*/ 341695 w 1299721"/>
                <a:gd name="connsiteY16" fmla="*/ 1096329 h 1323547"/>
                <a:gd name="connsiteX0" fmla="*/ 341695 w 1299721"/>
                <a:gd name="connsiteY0" fmla="*/ 1096329 h 1323547"/>
                <a:gd name="connsiteX1" fmla="*/ 813397 w 1299721"/>
                <a:gd name="connsiteY1" fmla="*/ 1100517 h 1323547"/>
                <a:gd name="connsiteX2" fmla="*/ 858634 w 1299721"/>
                <a:gd name="connsiteY2" fmla="*/ 1121462 h 1323547"/>
                <a:gd name="connsiteX3" fmla="*/ 1001915 w 1299721"/>
                <a:gd name="connsiteY3" fmla="*/ 1119232 h 1323547"/>
                <a:gd name="connsiteX4" fmla="*/ 1044575 w 1299721"/>
                <a:gd name="connsiteY4" fmla="*/ 866347 h 1323547"/>
                <a:gd name="connsiteX5" fmla="*/ 1047750 w 1299721"/>
                <a:gd name="connsiteY5" fmla="*/ 786972 h 1323547"/>
                <a:gd name="connsiteX6" fmla="*/ 1025525 w 1299721"/>
                <a:gd name="connsiteY6" fmla="*/ 682197 h 1323547"/>
                <a:gd name="connsiteX7" fmla="*/ 1299721 w 1299721"/>
                <a:gd name="connsiteY7" fmla="*/ 421575 h 1323547"/>
                <a:gd name="connsiteX8" fmla="*/ 1104316 w 1299721"/>
                <a:gd name="connsiteY8" fmla="*/ 198244 h 1323547"/>
                <a:gd name="connsiteX9" fmla="*/ 940660 w 1299721"/>
                <a:gd name="connsiteY9" fmla="*/ 99820 h 1323547"/>
                <a:gd name="connsiteX10" fmla="*/ 273050 w 1299721"/>
                <a:gd name="connsiteY10" fmla="*/ 21797 h 1323547"/>
                <a:gd name="connsiteX11" fmla="*/ 17012 w 1299721"/>
                <a:gd name="connsiteY11" fmla="*/ 0 h 1323547"/>
                <a:gd name="connsiteX12" fmla="*/ 0 w 1299721"/>
                <a:gd name="connsiteY12" fmla="*/ 513708 h 1323547"/>
                <a:gd name="connsiteX13" fmla="*/ 31750 w 1299721"/>
                <a:gd name="connsiteY13" fmla="*/ 513922 h 1323547"/>
                <a:gd name="connsiteX14" fmla="*/ 31750 w 1299721"/>
                <a:gd name="connsiteY14" fmla="*/ 1323547 h 1323547"/>
                <a:gd name="connsiteX15" fmla="*/ 335667 w 1299721"/>
                <a:gd name="connsiteY15" fmla="*/ 1323547 h 1323547"/>
                <a:gd name="connsiteX16" fmla="*/ 341695 w 1299721"/>
                <a:gd name="connsiteY16" fmla="*/ 1096329 h 1323547"/>
                <a:gd name="connsiteX0" fmla="*/ 338357 w 1296383"/>
                <a:gd name="connsiteY0" fmla="*/ 1096329 h 1323547"/>
                <a:gd name="connsiteX1" fmla="*/ 810059 w 1296383"/>
                <a:gd name="connsiteY1" fmla="*/ 1100517 h 1323547"/>
                <a:gd name="connsiteX2" fmla="*/ 855296 w 1296383"/>
                <a:gd name="connsiteY2" fmla="*/ 1121462 h 1323547"/>
                <a:gd name="connsiteX3" fmla="*/ 998577 w 1296383"/>
                <a:gd name="connsiteY3" fmla="*/ 1119232 h 1323547"/>
                <a:gd name="connsiteX4" fmla="*/ 1041237 w 1296383"/>
                <a:gd name="connsiteY4" fmla="*/ 866347 h 1323547"/>
                <a:gd name="connsiteX5" fmla="*/ 1044412 w 1296383"/>
                <a:gd name="connsiteY5" fmla="*/ 786972 h 1323547"/>
                <a:gd name="connsiteX6" fmla="*/ 1022187 w 1296383"/>
                <a:gd name="connsiteY6" fmla="*/ 682197 h 1323547"/>
                <a:gd name="connsiteX7" fmla="*/ 1296383 w 1296383"/>
                <a:gd name="connsiteY7" fmla="*/ 421575 h 1323547"/>
                <a:gd name="connsiteX8" fmla="*/ 1100978 w 1296383"/>
                <a:gd name="connsiteY8" fmla="*/ 198244 h 1323547"/>
                <a:gd name="connsiteX9" fmla="*/ 937322 w 1296383"/>
                <a:gd name="connsiteY9" fmla="*/ 99820 h 1323547"/>
                <a:gd name="connsiteX10" fmla="*/ 269712 w 1296383"/>
                <a:gd name="connsiteY10" fmla="*/ 21797 h 1323547"/>
                <a:gd name="connsiteX11" fmla="*/ 13674 w 1296383"/>
                <a:gd name="connsiteY11" fmla="*/ 0 h 1323547"/>
                <a:gd name="connsiteX12" fmla="*/ 0 w 1296383"/>
                <a:gd name="connsiteY12" fmla="*/ 513708 h 1323547"/>
                <a:gd name="connsiteX13" fmla="*/ 28412 w 1296383"/>
                <a:gd name="connsiteY13" fmla="*/ 513922 h 1323547"/>
                <a:gd name="connsiteX14" fmla="*/ 28412 w 1296383"/>
                <a:gd name="connsiteY14" fmla="*/ 1323547 h 1323547"/>
                <a:gd name="connsiteX15" fmla="*/ 332329 w 1296383"/>
                <a:gd name="connsiteY15" fmla="*/ 1323547 h 1323547"/>
                <a:gd name="connsiteX16" fmla="*/ 338357 w 1296383"/>
                <a:gd name="connsiteY16" fmla="*/ 1096329 h 1323547"/>
                <a:gd name="connsiteX0" fmla="*/ 331682 w 1289708"/>
                <a:gd name="connsiteY0" fmla="*/ 1096329 h 1323547"/>
                <a:gd name="connsiteX1" fmla="*/ 803384 w 1289708"/>
                <a:gd name="connsiteY1" fmla="*/ 1100517 h 1323547"/>
                <a:gd name="connsiteX2" fmla="*/ 848621 w 1289708"/>
                <a:gd name="connsiteY2" fmla="*/ 1121462 h 1323547"/>
                <a:gd name="connsiteX3" fmla="*/ 991902 w 1289708"/>
                <a:gd name="connsiteY3" fmla="*/ 1119232 h 1323547"/>
                <a:gd name="connsiteX4" fmla="*/ 1034562 w 1289708"/>
                <a:gd name="connsiteY4" fmla="*/ 866347 h 1323547"/>
                <a:gd name="connsiteX5" fmla="*/ 1037737 w 1289708"/>
                <a:gd name="connsiteY5" fmla="*/ 786972 h 1323547"/>
                <a:gd name="connsiteX6" fmla="*/ 1015512 w 1289708"/>
                <a:gd name="connsiteY6" fmla="*/ 682197 h 1323547"/>
                <a:gd name="connsiteX7" fmla="*/ 1289708 w 1289708"/>
                <a:gd name="connsiteY7" fmla="*/ 421575 h 1323547"/>
                <a:gd name="connsiteX8" fmla="*/ 1094303 w 1289708"/>
                <a:gd name="connsiteY8" fmla="*/ 198244 h 1323547"/>
                <a:gd name="connsiteX9" fmla="*/ 930647 w 1289708"/>
                <a:gd name="connsiteY9" fmla="*/ 99820 h 1323547"/>
                <a:gd name="connsiteX10" fmla="*/ 263037 w 1289708"/>
                <a:gd name="connsiteY10" fmla="*/ 21797 h 1323547"/>
                <a:gd name="connsiteX11" fmla="*/ 6999 w 1289708"/>
                <a:gd name="connsiteY11" fmla="*/ 0 h 1323547"/>
                <a:gd name="connsiteX12" fmla="*/ 0 w 1289708"/>
                <a:gd name="connsiteY12" fmla="*/ 513708 h 1323547"/>
                <a:gd name="connsiteX13" fmla="*/ 21737 w 1289708"/>
                <a:gd name="connsiteY13" fmla="*/ 513922 h 1323547"/>
                <a:gd name="connsiteX14" fmla="*/ 21737 w 1289708"/>
                <a:gd name="connsiteY14" fmla="*/ 1323547 h 1323547"/>
                <a:gd name="connsiteX15" fmla="*/ 325654 w 1289708"/>
                <a:gd name="connsiteY15" fmla="*/ 1323547 h 1323547"/>
                <a:gd name="connsiteX16" fmla="*/ 331682 w 1289708"/>
                <a:gd name="connsiteY16" fmla="*/ 1096329 h 1323547"/>
                <a:gd name="connsiteX0" fmla="*/ 331682 w 1289708"/>
                <a:gd name="connsiteY0" fmla="*/ 1096329 h 1393134"/>
                <a:gd name="connsiteX1" fmla="*/ 803384 w 1289708"/>
                <a:gd name="connsiteY1" fmla="*/ 1100517 h 1393134"/>
                <a:gd name="connsiteX2" fmla="*/ 848621 w 1289708"/>
                <a:gd name="connsiteY2" fmla="*/ 1121462 h 1393134"/>
                <a:gd name="connsiteX3" fmla="*/ 991902 w 1289708"/>
                <a:gd name="connsiteY3" fmla="*/ 1119232 h 1393134"/>
                <a:gd name="connsiteX4" fmla="*/ 1034562 w 1289708"/>
                <a:gd name="connsiteY4" fmla="*/ 866347 h 1393134"/>
                <a:gd name="connsiteX5" fmla="*/ 1037737 w 1289708"/>
                <a:gd name="connsiteY5" fmla="*/ 786972 h 1393134"/>
                <a:gd name="connsiteX6" fmla="*/ 1015512 w 1289708"/>
                <a:gd name="connsiteY6" fmla="*/ 682197 h 1393134"/>
                <a:gd name="connsiteX7" fmla="*/ 1289708 w 1289708"/>
                <a:gd name="connsiteY7" fmla="*/ 421575 h 1393134"/>
                <a:gd name="connsiteX8" fmla="*/ 1094303 w 1289708"/>
                <a:gd name="connsiteY8" fmla="*/ 198244 h 1393134"/>
                <a:gd name="connsiteX9" fmla="*/ 930647 w 1289708"/>
                <a:gd name="connsiteY9" fmla="*/ 99820 h 1393134"/>
                <a:gd name="connsiteX10" fmla="*/ 263037 w 1289708"/>
                <a:gd name="connsiteY10" fmla="*/ 21797 h 1393134"/>
                <a:gd name="connsiteX11" fmla="*/ 6999 w 1289708"/>
                <a:gd name="connsiteY11" fmla="*/ 0 h 1393134"/>
                <a:gd name="connsiteX12" fmla="*/ 0 w 1289708"/>
                <a:gd name="connsiteY12" fmla="*/ 513708 h 1393134"/>
                <a:gd name="connsiteX13" fmla="*/ 21737 w 1289708"/>
                <a:gd name="connsiteY13" fmla="*/ 513922 h 1393134"/>
                <a:gd name="connsiteX14" fmla="*/ 21737 w 1289708"/>
                <a:gd name="connsiteY14" fmla="*/ 1323547 h 1393134"/>
                <a:gd name="connsiteX15" fmla="*/ 329117 w 1289708"/>
                <a:gd name="connsiteY15" fmla="*/ 1393134 h 1393134"/>
                <a:gd name="connsiteX16" fmla="*/ 331682 w 1289708"/>
                <a:gd name="connsiteY16" fmla="*/ 1096329 h 1393134"/>
                <a:gd name="connsiteX0" fmla="*/ 331682 w 1289708"/>
                <a:gd name="connsiteY0" fmla="*/ 1096329 h 1396614"/>
                <a:gd name="connsiteX1" fmla="*/ 803384 w 1289708"/>
                <a:gd name="connsiteY1" fmla="*/ 1100517 h 1396614"/>
                <a:gd name="connsiteX2" fmla="*/ 848621 w 1289708"/>
                <a:gd name="connsiteY2" fmla="*/ 1121462 h 1396614"/>
                <a:gd name="connsiteX3" fmla="*/ 991902 w 1289708"/>
                <a:gd name="connsiteY3" fmla="*/ 1119232 h 1396614"/>
                <a:gd name="connsiteX4" fmla="*/ 1034562 w 1289708"/>
                <a:gd name="connsiteY4" fmla="*/ 866347 h 1396614"/>
                <a:gd name="connsiteX5" fmla="*/ 1037737 w 1289708"/>
                <a:gd name="connsiteY5" fmla="*/ 786972 h 1396614"/>
                <a:gd name="connsiteX6" fmla="*/ 1015512 w 1289708"/>
                <a:gd name="connsiteY6" fmla="*/ 682197 h 1396614"/>
                <a:gd name="connsiteX7" fmla="*/ 1289708 w 1289708"/>
                <a:gd name="connsiteY7" fmla="*/ 421575 h 1396614"/>
                <a:gd name="connsiteX8" fmla="*/ 1094303 w 1289708"/>
                <a:gd name="connsiteY8" fmla="*/ 198244 h 1396614"/>
                <a:gd name="connsiteX9" fmla="*/ 930647 w 1289708"/>
                <a:gd name="connsiteY9" fmla="*/ 99820 h 1396614"/>
                <a:gd name="connsiteX10" fmla="*/ 263037 w 1289708"/>
                <a:gd name="connsiteY10" fmla="*/ 21797 h 1396614"/>
                <a:gd name="connsiteX11" fmla="*/ 6999 w 1289708"/>
                <a:gd name="connsiteY11" fmla="*/ 0 h 1396614"/>
                <a:gd name="connsiteX12" fmla="*/ 0 w 1289708"/>
                <a:gd name="connsiteY12" fmla="*/ 513708 h 1396614"/>
                <a:gd name="connsiteX13" fmla="*/ 21737 w 1289708"/>
                <a:gd name="connsiteY13" fmla="*/ 513922 h 1396614"/>
                <a:gd name="connsiteX14" fmla="*/ 21737 w 1289708"/>
                <a:gd name="connsiteY14" fmla="*/ 1396614 h 1396614"/>
                <a:gd name="connsiteX15" fmla="*/ 329117 w 1289708"/>
                <a:gd name="connsiteY15" fmla="*/ 1393134 h 1396614"/>
                <a:gd name="connsiteX16" fmla="*/ 331682 w 1289708"/>
                <a:gd name="connsiteY16" fmla="*/ 1096329 h 139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9708" h="1396614">
                  <a:moveTo>
                    <a:pt x="331682" y="1096329"/>
                  </a:moveTo>
                  <a:lnTo>
                    <a:pt x="803384" y="1100517"/>
                  </a:lnTo>
                  <a:lnTo>
                    <a:pt x="848621" y="1121462"/>
                  </a:lnTo>
                  <a:lnTo>
                    <a:pt x="991902" y="1119232"/>
                  </a:lnTo>
                  <a:cubicBezTo>
                    <a:pt x="1017736" y="1008652"/>
                    <a:pt x="1026923" y="984549"/>
                    <a:pt x="1034562" y="866347"/>
                  </a:cubicBezTo>
                  <a:lnTo>
                    <a:pt x="1037737" y="786972"/>
                  </a:lnTo>
                  <a:lnTo>
                    <a:pt x="1015512" y="682197"/>
                  </a:lnTo>
                  <a:lnTo>
                    <a:pt x="1289708" y="421575"/>
                  </a:lnTo>
                  <a:lnTo>
                    <a:pt x="1094303" y="198244"/>
                  </a:lnTo>
                  <a:lnTo>
                    <a:pt x="930647" y="99820"/>
                  </a:lnTo>
                  <a:lnTo>
                    <a:pt x="263037" y="21797"/>
                  </a:lnTo>
                  <a:cubicBezTo>
                    <a:pt x="169904" y="12272"/>
                    <a:pt x="100132" y="9525"/>
                    <a:pt x="6999" y="0"/>
                  </a:cubicBezTo>
                  <a:lnTo>
                    <a:pt x="0" y="513708"/>
                  </a:lnTo>
                  <a:lnTo>
                    <a:pt x="21737" y="513922"/>
                  </a:lnTo>
                  <a:lnTo>
                    <a:pt x="21737" y="1396614"/>
                  </a:lnTo>
                  <a:cubicBezTo>
                    <a:pt x="123043" y="1396614"/>
                    <a:pt x="227811" y="1393134"/>
                    <a:pt x="329117" y="1393134"/>
                  </a:cubicBezTo>
                  <a:cubicBezTo>
                    <a:pt x="330175" y="1320109"/>
                    <a:pt x="330624" y="1169354"/>
                    <a:pt x="331682" y="1096329"/>
                  </a:cubicBezTo>
                  <a:close/>
                </a:path>
              </a:pathLst>
            </a:custGeom>
            <a:noFill/>
            <a:ln w="19050"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269" name="テキスト ボックス 1268">
              <a:extLst>
                <a:ext uri="{FF2B5EF4-FFF2-40B4-BE49-F238E27FC236}">
                  <a16:creationId xmlns:a16="http://schemas.microsoft.com/office/drawing/2014/main" id="{8878901C-2996-C678-A9E7-C613DED75B3E}"/>
                </a:ext>
              </a:extLst>
            </p:cNvPr>
            <p:cNvSpPr txBox="1"/>
            <p:nvPr/>
          </p:nvSpPr>
          <p:spPr>
            <a:xfrm>
              <a:off x="8134166" y="2027126"/>
              <a:ext cx="685800" cy="87850"/>
            </a:xfrm>
            <a:prstGeom prst="rect">
              <a:avLst/>
            </a:prstGeom>
            <a:solidFill>
              <a:schemeClr val="bg1"/>
            </a:solidFill>
            <a:ln w="9525">
              <a:solidFill>
                <a:srgbClr val="FF0000"/>
              </a:solidFill>
            </a:ln>
          </p:spPr>
          <p:txBody>
            <a:bodyPr wrap="square" lIns="10800" tIns="10800" rIns="10800" bIns="0" rtlCol="0">
              <a:spAutoFit/>
            </a:bodyPr>
            <a:lstStyle/>
            <a:p>
              <a:pPr algn="ctr"/>
              <a:r>
                <a:rPr lang="ja-JP" altLang="ja-JP" sz="500" b="1" kern="1200" dirty="0">
                  <a:effectLst/>
                  <a:ea typeface="メイリオ" panose="020B0604030504040204" pitchFamily="50" charset="-128"/>
                  <a:cs typeface="Times New Roman" panose="02020603050405020304" pitchFamily="18" charset="0"/>
                </a:rPr>
                <a:t>森之宮北地区</a:t>
              </a:r>
              <a:r>
                <a:rPr lang="ja-JP" altLang="en-US" sz="500" b="1" dirty="0">
                  <a:ea typeface="メイリオ" panose="020B0604030504040204" pitchFamily="50" charset="-128"/>
                  <a:cs typeface="Times New Roman" panose="02020603050405020304" pitchFamily="18" charset="0"/>
                </a:rPr>
                <a:t> 地区計画</a:t>
              </a:r>
              <a:endParaRPr lang="ja-JP" altLang="ja-JP" sz="500" b="1" dirty="0">
                <a:effectLst/>
                <a:ea typeface="ＭＳ Ｐゴシック" panose="020B0600070205080204" pitchFamily="50" charset="-128"/>
                <a:cs typeface="ＭＳ Ｐゴシック" panose="020B0600070205080204" pitchFamily="50" charset="-128"/>
              </a:endParaRPr>
            </a:p>
          </p:txBody>
        </p:sp>
        <p:sp>
          <p:nvSpPr>
            <p:cNvPr id="1232" name="テキスト ボックス 51">
              <a:extLst>
                <a:ext uri="{FF2B5EF4-FFF2-40B4-BE49-F238E27FC236}">
                  <a16:creationId xmlns:a16="http://schemas.microsoft.com/office/drawing/2014/main" id="{CE560764-9F92-8542-322C-28C279DEA103}"/>
                </a:ext>
              </a:extLst>
            </p:cNvPr>
            <p:cNvSpPr txBox="1">
              <a:spLocks noChangeArrowheads="1"/>
            </p:cNvSpPr>
            <p:nvPr/>
          </p:nvSpPr>
          <p:spPr bwMode="white">
            <a:xfrm>
              <a:off x="7904994" y="3285290"/>
              <a:ext cx="220671" cy="219899"/>
            </a:xfrm>
            <a:prstGeom prst="rect">
              <a:avLst/>
            </a:prstGeom>
            <a:solidFill>
              <a:schemeClr val="bg1">
                <a:alpha val="80000"/>
              </a:schemeClr>
            </a:solidFill>
            <a:ln w="3175">
              <a:noFill/>
              <a:miter lim="800000"/>
              <a:headEnd/>
              <a:tailEnd/>
            </a:ln>
          </p:spPr>
          <p:txBody>
            <a:bodyPr wrap="square" lIns="0" tIns="34892" rIns="0" bIns="0">
              <a:spAutoFit/>
            </a:bodyPr>
            <a:lstStyle/>
            <a:p>
              <a:pPr algn="ctr"/>
              <a:r>
                <a:rPr lang="ja-JP" altLang="en-US" sz="300" b="1" dirty="0">
                  <a:latin typeface="+mn-ea"/>
                  <a:cs typeface="メイリオ" pitchFamily="50" charset="-128"/>
                </a:rPr>
                <a:t>大阪産業</a:t>
              </a:r>
              <a:endParaRPr lang="en-US" altLang="ja-JP" sz="300" b="1" dirty="0">
                <a:latin typeface="+mn-ea"/>
                <a:cs typeface="メイリオ" pitchFamily="50" charset="-128"/>
              </a:endParaRPr>
            </a:p>
            <a:p>
              <a:pPr algn="ctr"/>
              <a:r>
                <a:rPr lang="ja-JP" altLang="en-US" sz="300" b="1" dirty="0">
                  <a:latin typeface="+mn-ea"/>
                  <a:cs typeface="メイリオ" pitchFamily="50" charset="-128"/>
                </a:rPr>
                <a:t>技術研究所</a:t>
              </a:r>
              <a:endParaRPr lang="en-US" altLang="ja-JP" sz="300" b="1" dirty="0">
                <a:latin typeface="+mn-ea"/>
                <a:cs typeface="メイリオ" pitchFamily="50" charset="-128"/>
              </a:endParaRPr>
            </a:p>
            <a:p>
              <a:pPr algn="ctr"/>
              <a:r>
                <a:rPr lang="ja-JP" altLang="en-US" sz="300" b="1" dirty="0">
                  <a:latin typeface="+mn-ea"/>
                  <a:cs typeface="メイリオ" pitchFamily="50" charset="-128"/>
                </a:rPr>
                <a:t>森之宮ｾﾝﾀｰ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1.1ha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52" name="フリーフォーム 261">
              <a:extLst>
                <a:ext uri="{FF2B5EF4-FFF2-40B4-BE49-F238E27FC236}">
                  <a16:creationId xmlns:a16="http://schemas.microsoft.com/office/drawing/2014/main" id="{B70DCD3A-9D7C-4C0B-551D-C381C00190CD}"/>
                </a:ext>
              </a:extLst>
            </p:cNvPr>
            <p:cNvSpPr/>
            <p:nvPr/>
          </p:nvSpPr>
          <p:spPr bwMode="auto">
            <a:xfrm>
              <a:off x="7912174" y="3259992"/>
              <a:ext cx="206860" cy="266027"/>
            </a:xfrm>
            <a:custGeom>
              <a:avLst/>
              <a:gdLst>
                <a:gd name="connsiteX0" fmla="*/ 26193 w 354806"/>
                <a:gd name="connsiteY0" fmla="*/ 0 h 435768"/>
                <a:gd name="connsiteX1" fmla="*/ 354806 w 354806"/>
                <a:gd name="connsiteY1" fmla="*/ 0 h 435768"/>
                <a:gd name="connsiteX2" fmla="*/ 347662 w 354806"/>
                <a:gd name="connsiteY2" fmla="*/ 435768 h 435768"/>
                <a:gd name="connsiteX3" fmla="*/ 2381 w 354806"/>
                <a:gd name="connsiteY3" fmla="*/ 433387 h 435768"/>
                <a:gd name="connsiteX4" fmla="*/ 0 w 354806"/>
                <a:gd name="connsiteY4" fmla="*/ 95250 h 435768"/>
                <a:gd name="connsiteX5" fmla="*/ 26193 w 354806"/>
                <a:gd name="connsiteY5" fmla="*/ 0 h 435768"/>
                <a:gd name="connsiteX0" fmla="*/ 31118 w 354806"/>
                <a:gd name="connsiteY0" fmla="*/ 0 h 435768"/>
                <a:gd name="connsiteX1" fmla="*/ 354806 w 354806"/>
                <a:gd name="connsiteY1" fmla="*/ 0 h 435768"/>
                <a:gd name="connsiteX2" fmla="*/ 347662 w 354806"/>
                <a:gd name="connsiteY2" fmla="*/ 435768 h 435768"/>
                <a:gd name="connsiteX3" fmla="*/ 2381 w 354806"/>
                <a:gd name="connsiteY3" fmla="*/ 433387 h 435768"/>
                <a:gd name="connsiteX4" fmla="*/ 0 w 354806"/>
                <a:gd name="connsiteY4" fmla="*/ 95250 h 435768"/>
                <a:gd name="connsiteX5" fmla="*/ 31118 w 354806"/>
                <a:gd name="connsiteY5" fmla="*/ 0 h 435768"/>
                <a:gd name="connsiteX0" fmla="*/ 31118 w 348678"/>
                <a:gd name="connsiteY0" fmla="*/ 0 h 435768"/>
                <a:gd name="connsiteX1" fmla="*/ 348678 w 348678"/>
                <a:gd name="connsiteY1" fmla="*/ 0 h 435768"/>
                <a:gd name="connsiteX2" fmla="*/ 347662 w 348678"/>
                <a:gd name="connsiteY2" fmla="*/ 435768 h 435768"/>
                <a:gd name="connsiteX3" fmla="*/ 2381 w 348678"/>
                <a:gd name="connsiteY3" fmla="*/ 433387 h 435768"/>
                <a:gd name="connsiteX4" fmla="*/ 0 w 348678"/>
                <a:gd name="connsiteY4" fmla="*/ 95250 h 435768"/>
                <a:gd name="connsiteX5" fmla="*/ 31118 w 348678"/>
                <a:gd name="connsiteY5" fmla="*/ 0 h 435768"/>
                <a:gd name="connsiteX0" fmla="*/ 31118 w 347698"/>
                <a:gd name="connsiteY0" fmla="*/ 0 h 435768"/>
                <a:gd name="connsiteX1" fmla="*/ 346227 w 347698"/>
                <a:gd name="connsiteY1" fmla="*/ 2415 h 435768"/>
                <a:gd name="connsiteX2" fmla="*/ 347662 w 347698"/>
                <a:gd name="connsiteY2" fmla="*/ 435768 h 435768"/>
                <a:gd name="connsiteX3" fmla="*/ 2381 w 347698"/>
                <a:gd name="connsiteY3" fmla="*/ 433387 h 435768"/>
                <a:gd name="connsiteX4" fmla="*/ 0 w 347698"/>
                <a:gd name="connsiteY4" fmla="*/ 95250 h 435768"/>
                <a:gd name="connsiteX5" fmla="*/ 31118 w 347698"/>
                <a:gd name="connsiteY5" fmla="*/ 0 h 435768"/>
                <a:gd name="connsiteX0" fmla="*/ 28840 w 345420"/>
                <a:gd name="connsiteY0" fmla="*/ 0 h 435768"/>
                <a:gd name="connsiteX1" fmla="*/ 343949 w 345420"/>
                <a:gd name="connsiteY1" fmla="*/ 2415 h 435768"/>
                <a:gd name="connsiteX2" fmla="*/ 345384 w 345420"/>
                <a:gd name="connsiteY2" fmla="*/ 435768 h 435768"/>
                <a:gd name="connsiteX3" fmla="*/ 103 w 345420"/>
                <a:gd name="connsiteY3" fmla="*/ 433387 h 435768"/>
                <a:gd name="connsiteX4" fmla="*/ 2624 w 345420"/>
                <a:gd name="connsiteY4" fmla="*/ 77139 h 435768"/>
                <a:gd name="connsiteX5" fmla="*/ 28840 w 345420"/>
                <a:gd name="connsiteY5" fmla="*/ 0 h 435768"/>
                <a:gd name="connsiteX0" fmla="*/ 28840 w 343949"/>
                <a:gd name="connsiteY0" fmla="*/ 0 h 435768"/>
                <a:gd name="connsiteX1" fmla="*/ 343949 w 343949"/>
                <a:gd name="connsiteY1" fmla="*/ 2415 h 435768"/>
                <a:gd name="connsiteX2" fmla="*/ 342933 w 343949"/>
                <a:gd name="connsiteY2" fmla="*/ 435768 h 435768"/>
                <a:gd name="connsiteX3" fmla="*/ 103 w 343949"/>
                <a:gd name="connsiteY3" fmla="*/ 433387 h 435768"/>
                <a:gd name="connsiteX4" fmla="*/ 2624 w 343949"/>
                <a:gd name="connsiteY4" fmla="*/ 77139 h 435768"/>
                <a:gd name="connsiteX5" fmla="*/ 28840 w 343949"/>
                <a:gd name="connsiteY5" fmla="*/ 0 h 43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949" h="435768">
                  <a:moveTo>
                    <a:pt x="28840" y="0"/>
                  </a:moveTo>
                  <a:lnTo>
                    <a:pt x="343949" y="2415"/>
                  </a:lnTo>
                  <a:cubicBezTo>
                    <a:pt x="343610" y="147671"/>
                    <a:pt x="343272" y="290512"/>
                    <a:pt x="342933" y="435768"/>
                  </a:cubicBezTo>
                  <a:lnTo>
                    <a:pt x="103" y="433387"/>
                  </a:lnTo>
                  <a:cubicBezTo>
                    <a:pt x="-691" y="320675"/>
                    <a:pt x="3418" y="189851"/>
                    <a:pt x="2624" y="77139"/>
                  </a:cubicBezTo>
                  <a:lnTo>
                    <a:pt x="2884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grpSp>
        <p:nvGrpSpPr>
          <p:cNvPr id="23" name="グループ化 22"/>
          <p:cNvGrpSpPr/>
          <p:nvPr/>
        </p:nvGrpSpPr>
        <p:grpSpPr>
          <a:xfrm>
            <a:off x="4608195" y="2218884"/>
            <a:ext cx="2155742" cy="2029390"/>
            <a:chOff x="4608195" y="2314134"/>
            <a:chExt cx="2155742" cy="2029390"/>
          </a:xfrm>
        </p:grpSpPr>
        <p:pic>
          <p:nvPicPr>
            <p:cNvPr id="95" name="図 9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08195" y="2314134"/>
              <a:ext cx="2155742" cy="2029390"/>
            </a:xfrm>
            <a:prstGeom prst="rect">
              <a:avLst/>
            </a:prstGeom>
          </p:spPr>
        </p:pic>
        <p:sp>
          <p:nvSpPr>
            <p:cNvPr id="31" name="正方形/長方形 30"/>
            <p:cNvSpPr/>
            <p:nvPr/>
          </p:nvSpPr>
          <p:spPr>
            <a:xfrm>
              <a:off x="6277682" y="3386095"/>
              <a:ext cx="36000" cy="107198"/>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リーフォーム 28"/>
            <p:cNvSpPr/>
            <p:nvPr/>
          </p:nvSpPr>
          <p:spPr>
            <a:xfrm>
              <a:off x="6061990" y="3498057"/>
              <a:ext cx="236416" cy="576236"/>
            </a:xfrm>
            <a:custGeom>
              <a:avLst/>
              <a:gdLst>
                <a:gd name="connsiteX0" fmla="*/ 0 w 242887"/>
                <a:gd name="connsiteY0" fmla="*/ 576262 h 578644"/>
                <a:gd name="connsiteX1" fmla="*/ 185737 w 242887"/>
                <a:gd name="connsiteY1" fmla="*/ 578644 h 578644"/>
                <a:gd name="connsiteX2" fmla="*/ 240506 w 242887"/>
                <a:gd name="connsiteY2" fmla="*/ 521494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71450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71450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71450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92869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92869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12382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12382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123825 h 578644"/>
                <a:gd name="connsiteX6" fmla="*/ 235744 w 242887"/>
                <a:gd name="connsiteY6" fmla="*/ 23812 h 578644"/>
                <a:gd name="connsiteX7" fmla="*/ 235744 w 242887"/>
                <a:gd name="connsiteY7" fmla="*/ 0 h 578644"/>
                <a:gd name="connsiteX0" fmla="*/ 0 w 242887"/>
                <a:gd name="connsiteY0" fmla="*/ 590549 h 592931"/>
                <a:gd name="connsiteX1" fmla="*/ 185737 w 242887"/>
                <a:gd name="connsiteY1" fmla="*/ 592931 h 592931"/>
                <a:gd name="connsiteX2" fmla="*/ 240506 w 242887"/>
                <a:gd name="connsiteY2" fmla="*/ 481012 h 592931"/>
                <a:gd name="connsiteX3" fmla="*/ 242887 w 242887"/>
                <a:gd name="connsiteY3" fmla="*/ 376236 h 592931"/>
                <a:gd name="connsiteX4" fmla="*/ 207169 w 242887"/>
                <a:gd name="connsiteY4" fmla="*/ 207168 h 592931"/>
                <a:gd name="connsiteX5" fmla="*/ 211932 w 242887"/>
                <a:gd name="connsiteY5" fmla="*/ 138112 h 592931"/>
                <a:gd name="connsiteX6" fmla="*/ 235744 w 242887"/>
                <a:gd name="connsiteY6" fmla="*/ 38099 h 592931"/>
                <a:gd name="connsiteX7" fmla="*/ 238126 w 242887"/>
                <a:gd name="connsiteY7" fmla="*/ 0 h 59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7" h="592931">
                  <a:moveTo>
                    <a:pt x="0" y="590549"/>
                  </a:moveTo>
                  <a:lnTo>
                    <a:pt x="185737" y="592931"/>
                  </a:lnTo>
                  <a:cubicBezTo>
                    <a:pt x="203993" y="563562"/>
                    <a:pt x="227013" y="569912"/>
                    <a:pt x="240506" y="481012"/>
                  </a:cubicBezTo>
                  <a:cubicBezTo>
                    <a:pt x="243681" y="393699"/>
                    <a:pt x="242093" y="442117"/>
                    <a:pt x="242887" y="376236"/>
                  </a:cubicBezTo>
                  <a:cubicBezTo>
                    <a:pt x="238125" y="292892"/>
                    <a:pt x="209550" y="335755"/>
                    <a:pt x="207169" y="207168"/>
                  </a:cubicBezTo>
                  <a:cubicBezTo>
                    <a:pt x="208757" y="173831"/>
                    <a:pt x="210344" y="230980"/>
                    <a:pt x="211932" y="138112"/>
                  </a:cubicBezTo>
                  <a:cubicBezTo>
                    <a:pt x="222250" y="80961"/>
                    <a:pt x="227807" y="71437"/>
                    <a:pt x="235744" y="38099"/>
                  </a:cubicBezTo>
                  <a:lnTo>
                    <a:pt x="238126" y="0"/>
                  </a:lnTo>
                </a:path>
              </a:pathLst>
            </a:custGeom>
            <a:ln w="9525">
              <a:solidFill>
                <a:srgbClr val="00B05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フリーフォーム 31"/>
            <p:cNvSpPr/>
            <p:nvPr/>
          </p:nvSpPr>
          <p:spPr>
            <a:xfrm>
              <a:off x="5148264" y="3917951"/>
              <a:ext cx="228599" cy="279400"/>
            </a:xfrm>
            <a:custGeom>
              <a:avLst/>
              <a:gdLst>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206375 w 238125"/>
                <a:gd name="connsiteY6" fmla="*/ 171450 h 422275"/>
                <a:gd name="connsiteX7" fmla="*/ 215900 w 238125"/>
                <a:gd name="connsiteY7" fmla="*/ 95250 h 422275"/>
                <a:gd name="connsiteX8" fmla="*/ 136525 w 238125"/>
                <a:gd name="connsiteY8" fmla="*/ 82550 h 422275"/>
                <a:gd name="connsiteX9" fmla="*/ 28575 w 238125"/>
                <a:gd name="connsiteY9"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206375 w 238125"/>
                <a:gd name="connsiteY6" fmla="*/ 171450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73025 w 238125"/>
                <a:gd name="connsiteY6" fmla="*/ 180975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73025 w 238125"/>
                <a:gd name="connsiteY6" fmla="*/ 180975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73025 w 238125"/>
                <a:gd name="connsiteY6" fmla="*/ 180975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174625 w 235743"/>
                <a:gd name="connsiteY3" fmla="*/ 374650 h 422275"/>
                <a:gd name="connsiteX4" fmla="*/ 222250 w 235743"/>
                <a:gd name="connsiteY4" fmla="*/ 374650 h 422275"/>
                <a:gd name="connsiteX5" fmla="*/ 235743 w 235743"/>
                <a:gd name="connsiteY5" fmla="*/ 215106 h 422275"/>
                <a:gd name="connsiteX6" fmla="*/ 73025 w 235743"/>
                <a:gd name="connsiteY6" fmla="*/ 180975 h 422275"/>
                <a:gd name="connsiteX7" fmla="*/ 211930 w 235743"/>
                <a:gd name="connsiteY7" fmla="*/ 139699 h 422275"/>
                <a:gd name="connsiteX8" fmla="*/ 215900 w 235743"/>
                <a:gd name="connsiteY8" fmla="*/ 95250 h 422275"/>
                <a:gd name="connsiteX9" fmla="*/ 136525 w 235743"/>
                <a:gd name="connsiteY9" fmla="*/ 82550 h 422275"/>
                <a:gd name="connsiteX10" fmla="*/ 28575 w 235743"/>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174625 w 235743"/>
                <a:gd name="connsiteY3" fmla="*/ 374650 h 422275"/>
                <a:gd name="connsiteX4" fmla="*/ 222250 w 235743"/>
                <a:gd name="connsiteY4" fmla="*/ 374650 h 422275"/>
                <a:gd name="connsiteX5" fmla="*/ 235743 w 235743"/>
                <a:gd name="connsiteY5" fmla="*/ 215106 h 422275"/>
                <a:gd name="connsiteX6" fmla="*/ 73025 w 235743"/>
                <a:gd name="connsiteY6" fmla="*/ 180975 h 422275"/>
                <a:gd name="connsiteX7" fmla="*/ 211930 w 235743"/>
                <a:gd name="connsiteY7" fmla="*/ 139699 h 422275"/>
                <a:gd name="connsiteX8" fmla="*/ 215900 w 235743"/>
                <a:gd name="connsiteY8" fmla="*/ 95250 h 422275"/>
                <a:gd name="connsiteX9" fmla="*/ 136525 w 235743"/>
                <a:gd name="connsiteY9" fmla="*/ 82550 h 422275"/>
                <a:gd name="connsiteX10" fmla="*/ 28575 w 235743"/>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174625 w 235743"/>
                <a:gd name="connsiteY3" fmla="*/ 374650 h 422275"/>
                <a:gd name="connsiteX4" fmla="*/ 222250 w 235743"/>
                <a:gd name="connsiteY4" fmla="*/ 374650 h 422275"/>
                <a:gd name="connsiteX5" fmla="*/ 235743 w 235743"/>
                <a:gd name="connsiteY5" fmla="*/ 215106 h 422275"/>
                <a:gd name="connsiteX6" fmla="*/ 73025 w 235743"/>
                <a:gd name="connsiteY6" fmla="*/ 180975 h 422275"/>
                <a:gd name="connsiteX7" fmla="*/ 211930 w 235743"/>
                <a:gd name="connsiteY7" fmla="*/ 139699 h 422275"/>
                <a:gd name="connsiteX8" fmla="*/ 215900 w 235743"/>
                <a:gd name="connsiteY8" fmla="*/ 95250 h 422275"/>
                <a:gd name="connsiteX9" fmla="*/ 136525 w 235743"/>
                <a:gd name="connsiteY9" fmla="*/ 82550 h 422275"/>
                <a:gd name="connsiteX10" fmla="*/ 28575 w 235743"/>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222250 w 235743"/>
                <a:gd name="connsiteY3" fmla="*/ 374650 h 422275"/>
                <a:gd name="connsiteX4" fmla="*/ 235743 w 235743"/>
                <a:gd name="connsiteY4" fmla="*/ 215106 h 422275"/>
                <a:gd name="connsiteX5" fmla="*/ 73025 w 235743"/>
                <a:gd name="connsiteY5" fmla="*/ 180975 h 422275"/>
                <a:gd name="connsiteX6" fmla="*/ 211930 w 235743"/>
                <a:gd name="connsiteY6" fmla="*/ 139699 h 422275"/>
                <a:gd name="connsiteX7" fmla="*/ 215900 w 235743"/>
                <a:gd name="connsiteY7" fmla="*/ 95250 h 422275"/>
                <a:gd name="connsiteX8" fmla="*/ 136525 w 235743"/>
                <a:gd name="connsiteY8" fmla="*/ 82550 h 422275"/>
                <a:gd name="connsiteX9" fmla="*/ 28575 w 235743"/>
                <a:gd name="connsiteY9" fmla="*/ 0 h 422275"/>
                <a:gd name="connsiteX0" fmla="*/ 28575 w 235743"/>
                <a:gd name="connsiteY0" fmla="*/ 0 h 415925"/>
                <a:gd name="connsiteX1" fmla="*/ 0 w 235743"/>
                <a:gd name="connsiteY1" fmla="*/ 415925 h 415925"/>
                <a:gd name="connsiteX2" fmla="*/ 222250 w 235743"/>
                <a:gd name="connsiteY2" fmla="*/ 374650 h 415925"/>
                <a:gd name="connsiteX3" fmla="*/ 235743 w 235743"/>
                <a:gd name="connsiteY3" fmla="*/ 215106 h 415925"/>
                <a:gd name="connsiteX4" fmla="*/ 73025 w 235743"/>
                <a:gd name="connsiteY4" fmla="*/ 180975 h 415925"/>
                <a:gd name="connsiteX5" fmla="*/ 211930 w 235743"/>
                <a:gd name="connsiteY5" fmla="*/ 139699 h 415925"/>
                <a:gd name="connsiteX6" fmla="*/ 215900 w 235743"/>
                <a:gd name="connsiteY6" fmla="*/ 95250 h 415925"/>
                <a:gd name="connsiteX7" fmla="*/ 136525 w 235743"/>
                <a:gd name="connsiteY7" fmla="*/ 82550 h 415925"/>
                <a:gd name="connsiteX8" fmla="*/ 28575 w 235743"/>
                <a:gd name="connsiteY8" fmla="*/ 0 h 415925"/>
                <a:gd name="connsiteX0" fmla="*/ 28575 w 235743"/>
                <a:gd name="connsiteY0" fmla="*/ 0 h 415925"/>
                <a:gd name="connsiteX1" fmla="*/ 0 w 235743"/>
                <a:gd name="connsiteY1" fmla="*/ 415925 h 415925"/>
                <a:gd name="connsiteX2" fmla="*/ 231775 w 235743"/>
                <a:gd name="connsiteY2" fmla="*/ 272256 h 415925"/>
                <a:gd name="connsiteX3" fmla="*/ 235743 w 235743"/>
                <a:gd name="connsiteY3" fmla="*/ 215106 h 415925"/>
                <a:gd name="connsiteX4" fmla="*/ 73025 w 235743"/>
                <a:gd name="connsiteY4" fmla="*/ 180975 h 415925"/>
                <a:gd name="connsiteX5" fmla="*/ 211930 w 235743"/>
                <a:gd name="connsiteY5" fmla="*/ 139699 h 415925"/>
                <a:gd name="connsiteX6" fmla="*/ 215900 w 235743"/>
                <a:gd name="connsiteY6" fmla="*/ 95250 h 415925"/>
                <a:gd name="connsiteX7" fmla="*/ 136525 w 235743"/>
                <a:gd name="connsiteY7" fmla="*/ 82550 h 415925"/>
                <a:gd name="connsiteX8" fmla="*/ 28575 w 235743"/>
                <a:gd name="connsiteY8" fmla="*/ 0 h 415925"/>
                <a:gd name="connsiteX0" fmla="*/ 21431 w 228599"/>
                <a:gd name="connsiteY0" fmla="*/ 0 h 277812"/>
                <a:gd name="connsiteX1" fmla="*/ 0 w 228599"/>
                <a:gd name="connsiteY1" fmla="*/ 277812 h 277812"/>
                <a:gd name="connsiteX2" fmla="*/ 224631 w 228599"/>
                <a:gd name="connsiteY2" fmla="*/ 272256 h 277812"/>
                <a:gd name="connsiteX3" fmla="*/ 228599 w 228599"/>
                <a:gd name="connsiteY3" fmla="*/ 215106 h 277812"/>
                <a:gd name="connsiteX4" fmla="*/ 65881 w 228599"/>
                <a:gd name="connsiteY4" fmla="*/ 180975 h 277812"/>
                <a:gd name="connsiteX5" fmla="*/ 204786 w 228599"/>
                <a:gd name="connsiteY5" fmla="*/ 139699 h 277812"/>
                <a:gd name="connsiteX6" fmla="*/ 208756 w 228599"/>
                <a:gd name="connsiteY6" fmla="*/ 95250 h 277812"/>
                <a:gd name="connsiteX7" fmla="*/ 129381 w 228599"/>
                <a:gd name="connsiteY7" fmla="*/ 82550 h 277812"/>
                <a:gd name="connsiteX8" fmla="*/ 21431 w 228599"/>
                <a:gd name="connsiteY8" fmla="*/ 0 h 277812"/>
                <a:gd name="connsiteX0" fmla="*/ 21431 w 228599"/>
                <a:gd name="connsiteY0" fmla="*/ 0 h 279400"/>
                <a:gd name="connsiteX1" fmla="*/ 0 w 228599"/>
                <a:gd name="connsiteY1" fmla="*/ 277812 h 279400"/>
                <a:gd name="connsiteX2" fmla="*/ 219869 w 228599"/>
                <a:gd name="connsiteY2" fmla="*/ 279400 h 279400"/>
                <a:gd name="connsiteX3" fmla="*/ 228599 w 228599"/>
                <a:gd name="connsiteY3" fmla="*/ 215106 h 279400"/>
                <a:gd name="connsiteX4" fmla="*/ 65881 w 228599"/>
                <a:gd name="connsiteY4" fmla="*/ 180975 h 279400"/>
                <a:gd name="connsiteX5" fmla="*/ 204786 w 228599"/>
                <a:gd name="connsiteY5" fmla="*/ 139699 h 279400"/>
                <a:gd name="connsiteX6" fmla="*/ 208756 w 228599"/>
                <a:gd name="connsiteY6" fmla="*/ 95250 h 279400"/>
                <a:gd name="connsiteX7" fmla="*/ 129381 w 228599"/>
                <a:gd name="connsiteY7" fmla="*/ 82550 h 279400"/>
                <a:gd name="connsiteX8" fmla="*/ 21431 w 228599"/>
                <a:gd name="connsiteY8" fmla="*/ 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 h="279400">
                  <a:moveTo>
                    <a:pt x="21431" y="0"/>
                  </a:moveTo>
                  <a:lnTo>
                    <a:pt x="0" y="277812"/>
                  </a:lnTo>
                  <a:lnTo>
                    <a:pt x="219869" y="279400"/>
                  </a:lnTo>
                  <a:lnTo>
                    <a:pt x="228599" y="215106"/>
                  </a:lnTo>
                  <a:cubicBezTo>
                    <a:pt x="152134" y="212460"/>
                    <a:pt x="42333" y="219340"/>
                    <a:pt x="65881" y="180975"/>
                  </a:cubicBezTo>
                  <a:cubicBezTo>
                    <a:pt x="51063" y="113241"/>
                    <a:pt x="205316" y="150283"/>
                    <a:pt x="204786" y="139699"/>
                  </a:cubicBezTo>
                  <a:lnTo>
                    <a:pt x="208756" y="95250"/>
                  </a:lnTo>
                  <a:lnTo>
                    <a:pt x="129381" y="82550"/>
                  </a:lnTo>
                  <a:lnTo>
                    <a:pt x="21431" y="0"/>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5112947" y="3975473"/>
              <a:ext cx="264855" cy="76944"/>
            </a:xfrm>
            <a:prstGeom prst="rect">
              <a:avLst/>
            </a:prstGeom>
            <a:noFill/>
          </p:spPr>
          <p:txBody>
            <a:bodyPr wrap="square" lIns="0" tIns="0" rIns="0" bIns="0" rtlCol="0">
              <a:spAutoFit/>
            </a:bodyPr>
            <a:lstStyle/>
            <a:p>
              <a:pPr algn="ctr">
                <a:lnSpc>
                  <a:spcPts val="600"/>
                </a:lnSpc>
              </a:pPr>
              <a:r>
                <a:rPr kumimoji="1" lang="ja-JP" altLang="en-US" sz="300" dirty="0"/>
                <a:t>難波宮跡</a:t>
              </a:r>
            </a:p>
          </p:txBody>
        </p:sp>
        <p:sp>
          <p:nvSpPr>
            <p:cNvPr id="54" name="正方形/長方形 53"/>
            <p:cNvSpPr/>
            <p:nvPr/>
          </p:nvSpPr>
          <p:spPr>
            <a:xfrm rot="5700000">
              <a:off x="4769963" y="3191826"/>
              <a:ext cx="28800" cy="107198"/>
            </a:xfrm>
            <a:prstGeom prst="rect">
              <a:avLst/>
            </a:prstGeom>
            <a:solidFill>
              <a:schemeClr val="accent2"/>
            </a:solidFill>
            <a:ln w="635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フリーフォーム 46"/>
            <p:cNvSpPr/>
            <p:nvPr/>
          </p:nvSpPr>
          <p:spPr>
            <a:xfrm>
              <a:off x="4622694" y="3150298"/>
              <a:ext cx="1349483" cy="154877"/>
            </a:xfrm>
            <a:custGeom>
              <a:avLst/>
              <a:gdLst>
                <a:gd name="connsiteX0" fmla="*/ 638175 w 638175"/>
                <a:gd name="connsiteY0" fmla="*/ 111919 h 111919"/>
                <a:gd name="connsiteX1" fmla="*/ 459581 w 638175"/>
                <a:gd name="connsiteY1" fmla="*/ 38100 h 111919"/>
                <a:gd name="connsiteX2" fmla="*/ 314325 w 638175"/>
                <a:gd name="connsiteY2" fmla="*/ 47625 h 111919"/>
                <a:gd name="connsiteX3" fmla="*/ 0 w 638175"/>
                <a:gd name="connsiteY3" fmla="*/ 0 h 111919"/>
                <a:gd name="connsiteX0" fmla="*/ 638175 w 638175"/>
                <a:gd name="connsiteY0" fmla="*/ 83344 h 83344"/>
                <a:gd name="connsiteX1" fmla="*/ 459581 w 638175"/>
                <a:gd name="connsiteY1" fmla="*/ 9525 h 83344"/>
                <a:gd name="connsiteX2" fmla="*/ 314325 w 638175"/>
                <a:gd name="connsiteY2" fmla="*/ 19050 h 83344"/>
                <a:gd name="connsiteX3" fmla="*/ 0 w 638175"/>
                <a:gd name="connsiteY3" fmla="*/ 0 h 83344"/>
                <a:gd name="connsiteX0" fmla="*/ 638175 w 638175"/>
                <a:gd name="connsiteY0" fmla="*/ 90488 h 90488"/>
                <a:gd name="connsiteX1" fmla="*/ 459581 w 638175"/>
                <a:gd name="connsiteY1" fmla="*/ 16669 h 90488"/>
                <a:gd name="connsiteX2" fmla="*/ 314325 w 638175"/>
                <a:gd name="connsiteY2" fmla="*/ 26194 h 90488"/>
                <a:gd name="connsiteX3" fmla="*/ 118965 w 638175"/>
                <a:gd name="connsiteY3" fmla="*/ 0 h 90488"/>
                <a:gd name="connsiteX4" fmla="*/ 0 w 638175"/>
                <a:gd name="connsiteY4" fmla="*/ 7144 h 90488"/>
                <a:gd name="connsiteX0" fmla="*/ 638175 w 638175"/>
                <a:gd name="connsiteY0" fmla="*/ 109538 h 109538"/>
                <a:gd name="connsiteX1" fmla="*/ 459581 w 638175"/>
                <a:gd name="connsiteY1" fmla="*/ 35719 h 109538"/>
                <a:gd name="connsiteX2" fmla="*/ 314325 w 638175"/>
                <a:gd name="connsiteY2" fmla="*/ 45244 h 109538"/>
                <a:gd name="connsiteX3" fmla="*/ 118965 w 638175"/>
                <a:gd name="connsiteY3" fmla="*/ 19050 h 109538"/>
                <a:gd name="connsiteX4" fmla="*/ 0 w 638175"/>
                <a:gd name="connsiteY4" fmla="*/ 0 h 109538"/>
                <a:gd name="connsiteX0" fmla="*/ 638175 w 638175"/>
                <a:gd name="connsiteY0" fmla="*/ 169201 h 169201"/>
                <a:gd name="connsiteX1" fmla="*/ 459581 w 638175"/>
                <a:gd name="connsiteY1" fmla="*/ 95382 h 169201"/>
                <a:gd name="connsiteX2" fmla="*/ 224571 w 638175"/>
                <a:gd name="connsiteY2" fmla="*/ 132 h 169201"/>
                <a:gd name="connsiteX3" fmla="*/ 118965 w 638175"/>
                <a:gd name="connsiteY3" fmla="*/ 78713 h 169201"/>
                <a:gd name="connsiteX4" fmla="*/ 0 w 638175"/>
                <a:gd name="connsiteY4" fmla="*/ 59663 h 169201"/>
                <a:gd name="connsiteX0" fmla="*/ 638175 w 638175"/>
                <a:gd name="connsiteY0" fmla="*/ 169201 h 169201"/>
                <a:gd name="connsiteX1" fmla="*/ 459581 w 638175"/>
                <a:gd name="connsiteY1" fmla="*/ 95382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554101 w 638175"/>
                <a:gd name="connsiteY1" fmla="*/ 93001 h 169201"/>
                <a:gd name="connsiteX2" fmla="*/ 411864 w 638175"/>
                <a:gd name="connsiteY2" fmla="*/ 12038 h 169201"/>
                <a:gd name="connsiteX3" fmla="*/ 299609 w 638175"/>
                <a:gd name="connsiteY3" fmla="*/ 69189 h 169201"/>
                <a:gd name="connsiteX4" fmla="*/ 224571 w 638175"/>
                <a:gd name="connsiteY4" fmla="*/ 132 h 169201"/>
                <a:gd name="connsiteX5" fmla="*/ 118965 w 638175"/>
                <a:gd name="connsiteY5" fmla="*/ 78713 h 169201"/>
                <a:gd name="connsiteX6" fmla="*/ 0 w 638175"/>
                <a:gd name="connsiteY6" fmla="*/ 59663 h 169201"/>
                <a:gd name="connsiteX0" fmla="*/ 638175 w 638175"/>
                <a:gd name="connsiteY0" fmla="*/ 169201 h 169201"/>
                <a:gd name="connsiteX1" fmla="*/ 554101 w 638175"/>
                <a:gd name="connsiteY1" fmla="*/ 93001 h 169201"/>
                <a:gd name="connsiteX2" fmla="*/ 489342 w 638175"/>
                <a:gd name="connsiteY2" fmla="*/ 83476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49556 w 638175"/>
                <a:gd name="connsiteY1" fmla="*/ 104907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43856 w 643856"/>
                <a:gd name="connsiteY0" fmla="*/ 169201 h 169201"/>
                <a:gd name="connsiteX1" fmla="*/ 549556 w 643856"/>
                <a:gd name="connsiteY1" fmla="*/ 104907 h 169201"/>
                <a:gd name="connsiteX2" fmla="*/ 487069 w 643856"/>
                <a:gd name="connsiteY2" fmla="*/ 93000 h 169201"/>
                <a:gd name="connsiteX3" fmla="*/ 394822 w 643856"/>
                <a:gd name="connsiteY3" fmla="*/ 14419 h 169201"/>
                <a:gd name="connsiteX4" fmla="*/ 299609 w 643856"/>
                <a:gd name="connsiteY4" fmla="*/ 69189 h 169201"/>
                <a:gd name="connsiteX5" fmla="*/ 224571 w 643856"/>
                <a:gd name="connsiteY5" fmla="*/ 132 h 169201"/>
                <a:gd name="connsiteX6" fmla="*/ 118965 w 643856"/>
                <a:gd name="connsiteY6" fmla="*/ 78713 h 169201"/>
                <a:gd name="connsiteX7" fmla="*/ 0 w 643856"/>
                <a:gd name="connsiteY7" fmla="*/ 59663 h 169201"/>
                <a:gd name="connsiteX0" fmla="*/ 643856 w 643856"/>
                <a:gd name="connsiteY0" fmla="*/ 169201 h 169201"/>
                <a:gd name="connsiteX1" fmla="*/ 608635 w 643856"/>
                <a:gd name="connsiteY1" fmla="*/ 162057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102525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069 h 169069"/>
                <a:gd name="connsiteX1" fmla="*/ 607499 w 643856"/>
                <a:gd name="connsiteY1" fmla="*/ 152400 h 169069"/>
                <a:gd name="connsiteX2" fmla="*/ 549556 w 643856"/>
                <a:gd name="connsiteY2" fmla="*/ 104775 h 169069"/>
                <a:gd name="connsiteX3" fmla="*/ 487069 w 643856"/>
                <a:gd name="connsiteY3" fmla="*/ 102393 h 169069"/>
                <a:gd name="connsiteX4" fmla="*/ 394822 w 643856"/>
                <a:gd name="connsiteY4" fmla="*/ 14287 h 169069"/>
                <a:gd name="connsiteX5" fmla="*/ 299609 w 643856"/>
                <a:gd name="connsiteY5" fmla="*/ 69057 h 169069"/>
                <a:gd name="connsiteX6" fmla="*/ 224571 w 643856"/>
                <a:gd name="connsiteY6" fmla="*/ 0 h 169069"/>
                <a:gd name="connsiteX7" fmla="*/ 118965 w 643856"/>
                <a:gd name="connsiteY7" fmla="*/ 78581 h 169069"/>
                <a:gd name="connsiteX8" fmla="*/ 0 w 643856"/>
                <a:gd name="connsiteY8" fmla="*/ 59531 h 169069"/>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18965 w 643856"/>
                <a:gd name="connsiteY7" fmla="*/ 64389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64390 h 154877"/>
                <a:gd name="connsiteX6" fmla="*/ 217754 w 643856"/>
                <a:gd name="connsiteY6" fmla="*/ 12002 h 154877"/>
                <a:gd name="connsiteX7" fmla="*/ 121237 w 643856"/>
                <a:gd name="connsiteY7" fmla="*/ 66770 h 154877"/>
                <a:gd name="connsiteX8" fmla="*/ 0 w 643856"/>
                <a:gd name="connsiteY8" fmla="*/ 45339 h 1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56" h="154877">
                  <a:moveTo>
                    <a:pt x="643856" y="154877"/>
                  </a:moveTo>
                  <a:cubicBezTo>
                    <a:pt x="637229" y="151305"/>
                    <a:pt x="623216" y="148924"/>
                    <a:pt x="607499" y="138208"/>
                  </a:cubicBezTo>
                  <a:cubicBezTo>
                    <a:pt x="591782" y="127492"/>
                    <a:pt x="569060" y="99711"/>
                    <a:pt x="549556" y="90583"/>
                  </a:cubicBezTo>
                  <a:cubicBezTo>
                    <a:pt x="525319" y="70739"/>
                    <a:pt x="510775" y="101695"/>
                    <a:pt x="487069" y="88201"/>
                  </a:cubicBezTo>
                  <a:cubicBezTo>
                    <a:pt x="463363" y="74707"/>
                    <a:pt x="427012" y="-3080"/>
                    <a:pt x="394822" y="95"/>
                  </a:cubicBezTo>
                  <a:cubicBezTo>
                    <a:pt x="352859" y="8826"/>
                    <a:pt x="340436" y="79471"/>
                    <a:pt x="299609" y="64390"/>
                  </a:cubicBezTo>
                  <a:lnTo>
                    <a:pt x="217754" y="12002"/>
                  </a:lnTo>
                  <a:cubicBezTo>
                    <a:pt x="181417" y="41371"/>
                    <a:pt x="185978" y="70739"/>
                    <a:pt x="121237" y="66770"/>
                  </a:cubicBezTo>
                  <a:lnTo>
                    <a:pt x="0" y="45339"/>
                  </a:lnTo>
                </a:path>
              </a:pathLst>
            </a:custGeom>
            <a:noFill/>
            <a:ln w="63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5068751" y="2334233"/>
              <a:ext cx="212042" cy="823303"/>
            </a:xfrm>
            <a:custGeom>
              <a:avLst/>
              <a:gdLst>
                <a:gd name="connsiteX0" fmla="*/ 638175 w 638175"/>
                <a:gd name="connsiteY0" fmla="*/ 111919 h 111919"/>
                <a:gd name="connsiteX1" fmla="*/ 459581 w 638175"/>
                <a:gd name="connsiteY1" fmla="*/ 38100 h 111919"/>
                <a:gd name="connsiteX2" fmla="*/ 314325 w 638175"/>
                <a:gd name="connsiteY2" fmla="*/ 47625 h 111919"/>
                <a:gd name="connsiteX3" fmla="*/ 0 w 638175"/>
                <a:gd name="connsiteY3" fmla="*/ 0 h 111919"/>
                <a:gd name="connsiteX0" fmla="*/ 638175 w 638175"/>
                <a:gd name="connsiteY0" fmla="*/ 83344 h 83344"/>
                <a:gd name="connsiteX1" fmla="*/ 459581 w 638175"/>
                <a:gd name="connsiteY1" fmla="*/ 9525 h 83344"/>
                <a:gd name="connsiteX2" fmla="*/ 314325 w 638175"/>
                <a:gd name="connsiteY2" fmla="*/ 19050 h 83344"/>
                <a:gd name="connsiteX3" fmla="*/ 0 w 638175"/>
                <a:gd name="connsiteY3" fmla="*/ 0 h 83344"/>
                <a:gd name="connsiteX0" fmla="*/ 638175 w 638175"/>
                <a:gd name="connsiteY0" fmla="*/ 90488 h 90488"/>
                <a:gd name="connsiteX1" fmla="*/ 459581 w 638175"/>
                <a:gd name="connsiteY1" fmla="*/ 16669 h 90488"/>
                <a:gd name="connsiteX2" fmla="*/ 314325 w 638175"/>
                <a:gd name="connsiteY2" fmla="*/ 26194 h 90488"/>
                <a:gd name="connsiteX3" fmla="*/ 118965 w 638175"/>
                <a:gd name="connsiteY3" fmla="*/ 0 h 90488"/>
                <a:gd name="connsiteX4" fmla="*/ 0 w 638175"/>
                <a:gd name="connsiteY4" fmla="*/ 7144 h 90488"/>
                <a:gd name="connsiteX0" fmla="*/ 638175 w 638175"/>
                <a:gd name="connsiteY0" fmla="*/ 109538 h 109538"/>
                <a:gd name="connsiteX1" fmla="*/ 459581 w 638175"/>
                <a:gd name="connsiteY1" fmla="*/ 35719 h 109538"/>
                <a:gd name="connsiteX2" fmla="*/ 314325 w 638175"/>
                <a:gd name="connsiteY2" fmla="*/ 45244 h 109538"/>
                <a:gd name="connsiteX3" fmla="*/ 118965 w 638175"/>
                <a:gd name="connsiteY3" fmla="*/ 19050 h 109538"/>
                <a:gd name="connsiteX4" fmla="*/ 0 w 638175"/>
                <a:gd name="connsiteY4" fmla="*/ 0 h 109538"/>
                <a:gd name="connsiteX0" fmla="*/ 638175 w 638175"/>
                <a:gd name="connsiteY0" fmla="*/ 169201 h 169201"/>
                <a:gd name="connsiteX1" fmla="*/ 459581 w 638175"/>
                <a:gd name="connsiteY1" fmla="*/ 95382 h 169201"/>
                <a:gd name="connsiteX2" fmla="*/ 224571 w 638175"/>
                <a:gd name="connsiteY2" fmla="*/ 132 h 169201"/>
                <a:gd name="connsiteX3" fmla="*/ 118965 w 638175"/>
                <a:gd name="connsiteY3" fmla="*/ 78713 h 169201"/>
                <a:gd name="connsiteX4" fmla="*/ 0 w 638175"/>
                <a:gd name="connsiteY4" fmla="*/ 59663 h 169201"/>
                <a:gd name="connsiteX0" fmla="*/ 638175 w 638175"/>
                <a:gd name="connsiteY0" fmla="*/ 169201 h 169201"/>
                <a:gd name="connsiteX1" fmla="*/ 459581 w 638175"/>
                <a:gd name="connsiteY1" fmla="*/ 95382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554101 w 638175"/>
                <a:gd name="connsiteY1" fmla="*/ 93001 h 169201"/>
                <a:gd name="connsiteX2" fmla="*/ 411864 w 638175"/>
                <a:gd name="connsiteY2" fmla="*/ 12038 h 169201"/>
                <a:gd name="connsiteX3" fmla="*/ 299609 w 638175"/>
                <a:gd name="connsiteY3" fmla="*/ 69189 h 169201"/>
                <a:gd name="connsiteX4" fmla="*/ 224571 w 638175"/>
                <a:gd name="connsiteY4" fmla="*/ 132 h 169201"/>
                <a:gd name="connsiteX5" fmla="*/ 118965 w 638175"/>
                <a:gd name="connsiteY5" fmla="*/ 78713 h 169201"/>
                <a:gd name="connsiteX6" fmla="*/ 0 w 638175"/>
                <a:gd name="connsiteY6" fmla="*/ 59663 h 169201"/>
                <a:gd name="connsiteX0" fmla="*/ 638175 w 638175"/>
                <a:gd name="connsiteY0" fmla="*/ 169201 h 169201"/>
                <a:gd name="connsiteX1" fmla="*/ 554101 w 638175"/>
                <a:gd name="connsiteY1" fmla="*/ 93001 h 169201"/>
                <a:gd name="connsiteX2" fmla="*/ 489342 w 638175"/>
                <a:gd name="connsiteY2" fmla="*/ 83476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49556 w 638175"/>
                <a:gd name="connsiteY1" fmla="*/ 104907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43856 w 643856"/>
                <a:gd name="connsiteY0" fmla="*/ 169201 h 169201"/>
                <a:gd name="connsiteX1" fmla="*/ 549556 w 643856"/>
                <a:gd name="connsiteY1" fmla="*/ 104907 h 169201"/>
                <a:gd name="connsiteX2" fmla="*/ 487069 w 643856"/>
                <a:gd name="connsiteY2" fmla="*/ 93000 h 169201"/>
                <a:gd name="connsiteX3" fmla="*/ 394822 w 643856"/>
                <a:gd name="connsiteY3" fmla="*/ 14419 h 169201"/>
                <a:gd name="connsiteX4" fmla="*/ 299609 w 643856"/>
                <a:gd name="connsiteY4" fmla="*/ 69189 h 169201"/>
                <a:gd name="connsiteX5" fmla="*/ 224571 w 643856"/>
                <a:gd name="connsiteY5" fmla="*/ 132 h 169201"/>
                <a:gd name="connsiteX6" fmla="*/ 118965 w 643856"/>
                <a:gd name="connsiteY6" fmla="*/ 78713 h 169201"/>
                <a:gd name="connsiteX7" fmla="*/ 0 w 643856"/>
                <a:gd name="connsiteY7" fmla="*/ 59663 h 169201"/>
                <a:gd name="connsiteX0" fmla="*/ 643856 w 643856"/>
                <a:gd name="connsiteY0" fmla="*/ 169201 h 169201"/>
                <a:gd name="connsiteX1" fmla="*/ 608635 w 643856"/>
                <a:gd name="connsiteY1" fmla="*/ 162057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102525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069 h 169069"/>
                <a:gd name="connsiteX1" fmla="*/ 607499 w 643856"/>
                <a:gd name="connsiteY1" fmla="*/ 152400 h 169069"/>
                <a:gd name="connsiteX2" fmla="*/ 549556 w 643856"/>
                <a:gd name="connsiteY2" fmla="*/ 104775 h 169069"/>
                <a:gd name="connsiteX3" fmla="*/ 487069 w 643856"/>
                <a:gd name="connsiteY3" fmla="*/ 102393 h 169069"/>
                <a:gd name="connsiteX4" fmla="*/ 394822 w 643856"/>
                <a:gd name="connsiteY4" fmla="*/ 14287 h 169069"/>
                <a:gd name="connsiteX5" fmla="*/ 299609 w 643856"/>
                <a:gd name="connsiteY5" fmla="*/ 69057 h 169069"/>
                <a:gd name="connsiteX6" fmla="*/ 224571 w 643856"/>
                <a:gd name="connsiteY6" fmla="*/ 0 h 169069"/>
                <a:gd name="connsiteX7" fmla="*/ 118965 w 643856"/>
                <a:gd name="connsiteY7" fmla="*/ 78581 h 169069"/>
                <a:gd name="connsiteX8" fmla="*/ 0 w 643856"/>
                <a:gd name="connsiteY8" fmla="*/ 59531 h 169069"/>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18965 w 643856"/>
                <a:gd name="connsiteY7" fmla="*/ 64389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64390 h 154877"/>
                <a:gd name="connsiteX6" fmla="*/ 217754 w 643856"/>
                <a:gd name="connsiteY6" fmla="*/ 12002 h 154877"/>
                <a:gd name="connsiteX7" fmla="*/ 121237 w 643856"/>
                <a:gd name="connsiteY7" fmla="*/ 66770 h 154877"/>
                <a:gd name="connsiteX8" fmla="*/ 0 w 643856"/>
                <a:gd name="connsiteY8" fmla="*/ 45339 h 154877"/>
                <a:gd name="connsiteX0" fmla="*/ 607499 w 607499"/>
                <a:gd name="connsiteY0" fmla="*/ 138208 h 138208"/>
                <a:gd name="connsiteX1" fmla="*/ 549556 w 607499"/>
                <a:gd name="connsiteY1" fmla="*/ 90583 h 138208"/>
                <a:gd name="connsiteX2" fmla="*/ 487069 w 607499"/>
                <a:gd name="connsiteY2" fmla="*/ 88201 h 138208"/>
                <a:gd name="connsiteX3" fmla="*/ 394822 w 607499"/>
                <a:gd name="connsiteY3" fmla="*/ 95 h 138208"/>
                <a:gd name="connsiteX4" fmla="*/ 299609 w 607499"/>
                <a:gd name="connsiteY4" fmla="*/ 64390 h 138208"/>
                <a:gd name="connsiteX5" fmla="*/ 217754 w 607499"/>
                <a:gd name="connsiteY5" fmla="*/ 12002 h 138208"/>
                <a:gd name="connsiteX6" fmla="*/ 121237 w 607499"/>
                <a:gd name="connsiteY6" fmla="*/ 66770 h 138208"/>
                <a:gd name="connsiteX7" fmla="*/ 0 w 607499"/>
                <a:gd name="connsiteY7" fmla="*/ 45339 h 138208"/>
                <a:gd name="connsiteX0" fmla="*/ 549556 w 549556"/>
                <a:gd name="connsiteY0" fmla="*/ 90583 h 91732"/>
                <a:gd name="connsiteX1" fmla="*/ 487069 w 549556"/>
                <a:gd name="connsiteY1" fmla="*/ 88201 h 91732"/>
                <a:gd name="connsiteX2" fmla="*/ 394822 w 549556"/>
                <a:gd name="connsiteY2" fmla="*/ 95 h 91732"/>
                <a:gd name="connsiteX3" fmla="*/ 299609 w 549556"/>
                <a:gd name="connsiteY3" fmla="*/ 64390 h 91732"/>
                <a:gd name="connsiteX4" fmla="*/ 217754 w 549556"/>
                <a:gd name="connsiteY4" fmla="*/ 12002 h 91732"/>
                <a:gd name="connsiteX5" fmla="*/ 121237 w 549556"/>
                <a:gd name="connsiteY5" fmla="*/ 66770 h 91732"/>
                <a:gd name="connsiteX6" fmla="*/ 0 w 549556"/>
                <a:gd name="connsiteY6" fmla="*/ 45339 h 91732"/>
                <a:gd name="connsiteX0" fmla="*/ 487069 w 487069"/>
                <a:gd name="connsiteY0" fmla="*/ 88201 h 88201"/>
                <a:gd name="connsiteX1" fmla="*/ 394822 w 487069"/>
                <a:gd name="connsiteY1" fmla="*/ 95 h 88201"/>
                <a:gd name="connsiteX2" fmla="*/ 299609 w 487069"/>
                <a:gd name="connsiteY2" fmla="*/ 64390 h 88201"/>
                <a:gd name="connsiteX3" fmla="*/ 217754 w 487069"/>
                <a:gd name="connsiteY3" fmla="*/ 12002 h 88201"/>
                <a:gd name="connsiteX4" fmla="*/ 121237 w 487069"/>
                <a:gd name="connsiteY4" fmla="*/ 66770 h 88201"/>
                <a:gd name="connsiteX5" fmla="*/ 0 w 487069"/>
                <a:gd name="connsiteY5" fmla="*/ 45339 h 88201"/>
                <a:gd name="connsiteX0" fmla="*/ 394822 w 394822"/>
                <a:gd name="connsiteY0" fmla="*/ 0 h 67036"/>
                <a:gd name="connsiteX1" fmla="*/ 299609 w 394822"/>
                <a:gd name="connsiteY1" fmla="*/ 64295 h 67036"/>
                <a:gd name="connsiteX2" fmla="*/ 217754 w 394822"/>
                <a:gd name="connsiteY2" fmla="*/ 11907 h 67036"/>
                <a:gd name="connsiteX3" fmla="*/ 121237 w 394822"/>
                <a:gd name="connsiteY3" fmla="*/ 66675 h 67036"/>
                <a:gd name="connsiteX4" fmla="*/ 0 w 394822"/>
                <a:gd name="connsiteY4" fmla="*/ 45244 h 67036"/>
                <a:gd name="connsiteX0" fmla="*/ 299609 w 299609"/>
                <a:gd name="connsiteY0" fmla="*/ 52388 h 55129"/>
                <a:gd name="connsiteX1" fmla="*/ 217754 w 299609"/>
                <a:gd name="connsiteY1" fmla="*/ 0 h 55129"/>
                <a:gd name="connsiteX2" fmla="*/ 121237 w 299609"/>
                <a:gd name="connsiteY2" fmla="*/ 54768 h 55129"/>
                <a:gd name="connsiteX3" fmla="*/ 0 w 299609"/>
                <a:gd name="connsiteY3" fmla="*/ 33337 h 55129"/>
                <a:gd name="connsiteX0" fmla="*/ 217754 w 217754"/>
                <a:gd name="connsiteY0" fmla="*/ 0 h 55129"/>
                <a:gd name="connsiteX1" fmla="*/ 121237 w 217754"/>
                <a:gd name="connsiteY1" fmla="*/ 54768 h 55129"/>
                <a:gd name="connsiteX2" fmla="*/ 0 w 217754"/>
                <a:gd name="connsiteY2" fmla="*/ 33337 h 55129"/>
                <a:gd name="connsiteX0" fmla="*/ 32944 w 134839"/>
                <a:gd name="connsiteY0" fmla="*/ 0 h 889806"/>
                <a:gd name="connsiteX1" fmla="*/ 121237 w 134839"/>
                <a:gd name="connsiteY1" fmla="*/ 889793 h 889806"/>
                <a:gd name="connsiteX2" fmla="*/ 0 w 134839"/>
                <a:gd name="connsiteY2" fmla="*/ 868362 h 889806"/>
                <a:gd name="connsiteX0" fmla="*/ 32944 w 88652"/>
                <a:gd name="connsiteY0" fmla="*/ 0 h 868362"/>
                <a:gd name="connsiteX1" fmla="*/ 71247 w 88652"/>
                <a:gd name="connsiteY1" fmla="*/ 686593 h 868362"/>
                <a:gd name="connsiteX2" fmla="*/ 0 w 88652"/>
                <a:gd name="connsiteY2" fmla="*/ 868362 h 868362"/>
                <a:gd name="connsiteX0" fmla="*/ 32944 w 88652"/>
                <a:gd name="connsiteY0" fmla="*/ 0 h 868362"/>
                <a:gd name="connsiteX1" fmla="*/ 71247 w 88652"/>
                <a:gd name="connsiteY1" fmla="*/ 686593 h 868362"/>
                <a:gd name="connsiteX2" fmla="*/ 0 w 88652"/>
                <a:gd name="connsiteY2" fmla="*/ 868362 h 868362"/>
                <a:gd name="connsiteX0" fmla="*/ 32944 w 88652"/>
                <a:gd name="connsiteY0" fmla="*/ 0 h 868362"/>
                <a:gd name="connsiteX1" fmla="*/ 71247 w 88652"/>
                <a:gd name="connsiteY1" fmla="*/ 686593 h 868362"/>
                <a:gd name="connsiteX2" fmla="*/ 0 w 88652"/>
                <a:gd name="connsiteY2" fmla="*/ 868362 h 868362"/>
                <a:gd name="connsiteX0" fmla="*/ 32944 w 105502"/>
                <a:gd name="connsiteY0" fmla="*/ 0 h 868362"/>
                <a:gd name="connsiteX1" fmla="*/ 71247 w 105502"/>
                <a:gd name="connsiteY1" fmla="*/ 686593 h 868362"/>
                <a:gd name="connsiteX2" fmla="*/ 0 w 105502"/>
                <a:gd name="connsiteY2" fmla="*/ 868362 h 868362"/>
                <a:gd name="connsiteX0" fmla="*/ 32944 w 116565"/>
                <a:gd name="connsiteY0" fmla="*/ 0 h 868362"/>
                <a:gd name="connsiteX1" fmla="*/ 71247 w 116565"/>
                <a:gd name="connsiteY1" fmla="*/ 686593 h 868362"/>
                <a:gd name="connsiteX2" fmla="*/ 0 w 116565"/>
                <a:gd name="connsiteY2" fmla="*/ 868362 h 868362"/>
                <a:gd name="connsiteX0" fmla="*/ 32944 w 115100"/>
                <a:gd name="connsiteY0" fmla="*/ 0 h 868362"/>
                <a:gd name="connsiteX1" fmla="*/ 71247 w 115100"/>
                <a:gd name="connsiteY1" fmla="*/ 686593 h 868362"/>
                <a:gd name="connsiteX2" fmla="*/ 0 w 115100"/>
                <a:gd name="connsiteY2" fmla="*/ 868362 h 868362"/>
                <a:gd name="connsiteX0" fmla="*/ 32944 w 109219"/>
                <a:gd name="connsiteY0" fmla="*/ 0 h 868362"/>
                <a:gd name="connsiteX1" fmla="*/ 63673 w 109219"/>
                <a:gd name="connsiteY1" fmla="*/ 702468 h 868362"/>
                <a:gd name="connsiteX2" fmla="*/ 0 w 109219"/>
                <a:gd name="connsiteY2" fmla="*/ 868362 h 868362"/>
                <a:gd name="connsiteX0" fmla="*/ 32944 w 96478"/>
                <a:gd name="connsiteY0" fmla="*/ 0 h 868362"/>
                <a:gd name="connsiteX1" fmla="*/ 63673 w 96478"/>
                <a:gd name="connsiteY1" fmla="*/ 702468 h 868362"/>
                <a:gd name="connsiteX2" fmla="*/ 0 w 96478"/>
                <a:gd name="connsiteY2" fmla="*/ 868362 h 868362"/>
                <a:gd name="connsiteX0" fmla="*/ 32944 w 101168"/>
                <a:gd name="connsiteY0" fmla="*/ 0 h 868362"/>
                <a:gd name="connsiteX1" fmla="*/ 63673 w 101168"/>
                <a:gd name="connsiteY1" fmla="*/ 702468 h 868362"/>
                <a:gd name="connsiteX2" fmla="*/ 0 w 101168"/>
                <a:gd name="connsiteY2" fmla="*/ 868362 h 868362"/>
              </a:gdLst>
              <a:ahLst/>
              <a:cxnLst>
                <a:cxn ang="0">
                  <a:pos x="connsiteX0" y="connsiteY0"/>
                </a:cxn>
                <a:cxn ang="0">
                  <a:pos x="connsiteX1" y="connsiteY1"/>
                </a:cxn>
                <a:cxn ang="0">
                  <a:pos x="connsiteX2" y="connsiteY2"/>
                </a:cxn>
              </a:cxnLst>
              <a:rect l="l" t="t" r="r" b="b"/>
              <a:pathLst>
                <a:path w="101168" h="868362">
                  <a:moveTo>
                    <a:pt x="32944" y="0"/>
                  </a:moveTo>
                  <a:cubicBezTo>
                    <a:pt x="58715" y="127794"/>
                    <a:pt x="152651" y="315912"/>
                    <a:pt x="63673" y="702468"/>
                  </a:cubicBezTo>
                  <a:cubicBezTo>
                    <a:pt x="45983" y="788458"/>
                    <a:pt x="23749" y="807772"/>
                    <a:pt x="0" y="868362"/>
                  </a:cubicBezTo>
                </a:path>
              </a:pathLst>
            </a:custGeom>
            <a:noFill/>
            <a:ln w="63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rot="676793">
              <a:off x="5883652" y="3262259"/>
              <a:ext cx="277186" cy="49181"/>
            </a:xfrm>
            <a:prstGeom prst="rect">
              <a:avLst/>
            </a:prstGeom>
            <a:noFill/>
          </p:spPr>
          <p:txBody>
            <a:bodyPr wrap="square" lIns="0" tIns="0" rIns="0" bIns="0" rtlCol="0">
              <a:spAutoFit/>
            </a:bodyPr>
            <a:lstStyle/>
            <a:p>
              <a:pPr algn="ctr">
                <a:lnSpc>
                  <a:spcPts val="400"/>
                </a:lnSpc>
              </a:pPr>
              <a:r>
                <a:rPr kumimoji="1" lang="ja-JP" altLang="en-US" sz="300" b="1" dirty="0">
                  <a:latin typeface="+mn-ea"/>
                </a:rPr>
                <a:t>大阪城港</a:t>
              </a:r>
            </a:p>
          </p:txBody>
        </p:sp>
        <p:sp>
          <p:nvSpPr>
            <p:cNvPr id="60" name="テキスト ボックス 59"/>
            <p:cNvSpPr txBox="1"/>
            <p:nvPr/>
          </p:nvSpPr>
          <p:spPr>
            <a:xfrm rot="353950">
              <a:off x="4791399" y="3245159"/>
              <a:ext cx="374260" cy="51296"/>
            </a:xfrm>
            <a:prstGeom prst="rect">
              <a:avLst/>
            </a:prstGeom>
            <a:noFill/>
          </p:spPr>
          <p:txBody>
            <a:bodyPr wrap="square" lIns="0" tIns="0" rIns="0" bIns="0" rtlCol="0">
              <a:spAutoFit/>
            </a:bodyPr>
            <a:lstStyle/>
            <a:p>
              <a:pPr algn="ctr">
                <a:lnSpc>
                  <a:spcPts val="400"/>
                </a:lnSpc>
              </a:pPr>
              <a:r>
                <a:rPr kumimoji="1" lang="ja-JP" altLang="en-US" sz="300" b="1" dirty="0">
                  <a:latin typeface="+mn-ea"/>
                </a:rPr>
                <a:t>八軒家浜船着場</a:t>
              </a:r>
            </a:p>
          </p:txBody>
        </p:sp>
        <p:sp>
          <p:nvSpPr>
            <p:cNvPr id="59" name="正方形/長方形 58"/>
            <p:cNvSpPr/>
            <p:nvPr/>
          </p:nvSpPr>
          <p:spPr>
            <a:xfrm rot="9060000">
              <a:off x="5102137" y="2317808"/>
              <a:ext cx="28800" cy="107198"/>
            </a:xfrm>
            <a:prstGeom prst="rect">
              <a:avLst/>
            </a:prstGeom>
            <a:solidFill>
              <a:schemeClr val="accent2"/>
            </a:solidFill>
            <a:ln w="635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p:cNvSpPr txBox="1"/>
            <p:nvPr/>
          </p:nvSpPr>
          <p:spPr>
            <a:xfrm>
              <a:off x="4885226" y="2348293"/>
              <a:ext cx="277186" cy="49181"/>
            </a:xfrm>
            <a:prstGeom prst="rect">
              <a:avLst/>
            </a:prstGeom>
            <a:noFill/>
          </p:spPr>
          <p:txBody>
            <a:bodyPr wrap="square" lIns="0" tIns="0" rIns="0" bIns="0" rtlCol="0">
              <a:spAutoFit/>
            </a:bodyPr>
            <a:lstStyle/>
            <a:p>
              <a:pPr algn="ctr">
                <a:lnSpc>
                  <a:spcPts val="400"/>
                </a:lnSpc>
              </a:pPr>
              <a:r>
                <a:rPr kumimoji="1" lang="en-US" altLang="ja-JP" sz="300" b="1" dirty="0">
                  <a:latin typeface="+mn-ea"/>
                </a:rPr>
                <a:t>OAP</a:t>
              </a:r>
              <a:r>
                <a:rPr kumimoji="1" lang="ja-JP" altLang="en-US" sz="300" b="1" dirty="0">
                  <a:latin typeface="+mn-ea"/>
                </a:rPr>
                <a:t>港</a:t>
              </a:r>
            </a:p>
          </p:txBody>
        </p:sp>
        <p:sp>
          <p:nvSpPr>
            <p:cNvPr id="78" name="テキスト ボックス 77"/>
            <p:cNvSpPr txBox="1"/>
            <p:nvPr/>
          </p:nvSpPr>
          <p:spPr>
            <a:xfrm>
              <a:off x="6160731" y="3396422"/>
              <a:ext cx="264855" cy="71815"/>
            </a:xfrm>
            <a:prstGeom prst="rect">
              <a:avLst/>
            </a:prstGeom>
            <a:noFill/>
          </p:spPr>
          <p:txBody>
            <a:bodyPr wrap="square" lIns="0" tIns="0" rIns="0" bIns="0" rtlCol="0">
              <a:spAutoFit/>
            </a:bodyPr>
            <a:lstStyle/>
            <a:p>
              <a:pPr algn="ctr">
                <a:lnSpc>
                  <a:spcPts val="600"/>
                </a:lnSpc>
              </a:pPr>
              <a:r>
                <a:rPr kumimoji="1" lang="ja-JP" altLang="en-US" sz="400" b="1" dirty="0"/>
                <a:t>新駅</a:t>
              </a:r>
            </a:p>
          </p:txBody>
        </p:sp>
        <p:sp>
          <p:nvSpPr>
            <p:cNvPr id="79" name="フリーフォーム 78"/>
            <p:cNvSpPr/>
            <p:nvPr/>
          </p:nvSpPr>
          <p:spPr>
            <a:xfrm>
              <a:off x="6226783" y="2458085"/>
              <a:ext cx="62816" cy="607220"/>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16668"/>
                <a:gd name="connsiteY0" fmla="*/ 0 h 607220"/>
                <a:gd name="connsiteX1" fmla="*/ 16668 w 16668"/>
                <a:gd name="connsiteY1" fmla="*/ 607220 h 607220"/>
                <a:gd name="connsiteX0" fmla="*/ 17317 w 33985"/>
                <a:gd name="connsiteY0" fmla="*/ 0 h 607220"/>
                <a:gd name="connsiteX1" fmla="*/ 33985 w 33985"/>
                <a:gd name="connsiteY1" fmla="*/ 607220 h 607220"/>
                <a:gd name="connsiteX0" fmla="*/ 40854 w 57522"/>
                <a:gd name="connsiteY0" fmla="*/ 0 h 607220"/>
                <a:gd name="connsiteX1" fmla="*/ 57522 w 57522"/>
                <a:gd name="connsiteY1" fmla="*/ 607220 h 607220"/>
                <a:gd name="connsiteX0" fmla="*/ 49819 w 66487"/>
                <a:gd name="connsiteY0" fmla="*/ 0 h 607220"/>
                <a:gd name="connsiteX1" fmla="*/ 66487 w 66487"/>
                <a:gd name="connsiteY1" fmla="*/ 607220 h 607220"/>
                <a:gd name="connsiteX0" fmla="*/ 46148 w 62816"/>
                <a:gd name="connsiteY0" fmla="*/ 0 h 607220"/>
                <a:gd name="connsiteX1" fmla="*/ 62816 w 62816"/>
                <a:gd name="connsiteY1" fmla="*/ 607220 h 607220"/>
                <a:gd name="connsiteX0" fmla="*/ 46148 w 62816"/>
                <a:gd name="connsiteY0" fmla="*/ 0 h 607220"/>
                <a:gd name="connsiteX1" fmla="*/ 62816 w 62816"/>
                <a:gd name="connsiteY1" fmla="*/ 607220 h 607220"/>
              </a:gdLst>
              <a:ahLst/>
              <a:cxnLst>
                <a:cxn ang="0">
                  <a:pos x="connsiteX0" y="connsiteY0"/>
                </a:cxn>
                <a:cxn ang="0">
                  <a:pos x="connsiteX1" y="connsiteY1"/>
                </a:cxn>
              </a:cxnLst>
              <a:rect l="l" t="t" r="r" b="b"/>
              <a:pathLst>
                <a:path w="62816" h="607220">
                  <a:moveTo>
                    <a:pt x="46148" y="0"/>
                  </a:moveTo>
                  <a:cubicBezTo>
                    <a:pt x="-11795" y="304004"/>
                    <a:pt x="-24497" y="250826"/>
                    <a:pt x="62816" y="607220"/>
                  </a:cubicBezTo>
                </a:path>
              </a:pathLst>
            </a:custGeom>
            <a:noFill/>
            <a:ln>
              <a:solidFill>
                <a:srgbClr val="D000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6299203" y="3078429"/>
              <a:ext cx="89298" cy="1264469"/>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30955"/>
                <a:gd name="connsiteY0" fmla="*/ 0 h 904876"/>
                <a:gd name="connsiteX1" fmla="*/ 30955 w 30955"/>
                <a:gd name="connsiteY1" fmla="*/ 904876 h 904876"/>
                <a:gd name="connsiteX0" fmla="*/ 0 w 9780"/>
                <a:gd name="connsiteY0" fmla="*/ 0 h 1259682"/>
                <a:gd name="connsiteX1" fmla="*/ 9524 w 9780"/>
                <a:gd name="connsiteY1" fmla="*/ 1259682 h 1259682"/>
                <a:gd name="connsiteX0" fmla="*/ 0 w 73445"/>
                <a:gd name="connsiteY0" fmla="*/ 0 h 10000"/>
                <a:gd name="connsiteX1" fmla="*/ 72231 w 73445"/>
                <a:gd name="connsiteY1" fmla="*/ 4768 h 10000"/>
                <a:gd name="connsiteX2" fmla="*/ 9738 w 73445"/>
                <a:gd name="connsiteY2" fmla="*/ 10000 h 10000"/>
                <a:gd name="connsiteX0" fmla="*/ 0 w 72290"/>
                <a:gd name="connsiteY0" fmla="*/ 0 h 10000"/>
                <a:gd name="connsiteX1" fmla="*/ 72231 w 72290"/>
                <a:gd name="connsiteY1" fmla="*/ 4768 h 10000"/>
                <a:gd name="connsiteX2" fmla="*/ 9738 w 72290"/>
                <a:gd name="connsiteY2" fmla="*/ 10000 h 10000"/>
                <a:gd name="connsiteX0" fmla="*/ 0 w 91755"/>
                <a:gd name="connsiteY0" fmla="*/ 0 h 10000"/>
                <a:gd name="connsiteX1" fmla="*/ 91709 w 91755"/>
                <a:gd name="connsiteY1" fmla="*/ 2424 h 10000"/>
                <a:gd name="connsiteX2" fmla="*/ 9738 w 91755"/>
                <a:gd name="connsiteY2" fmla="*/ 10000 h 10000"/>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94053"/>
                <a:gd name="connsiteY0" fmla="*/ 0 h 10038"/>
                <a:gd name="connsiteX1" fmla="*/ 89273 w 94053"/>
                <a:gd name="connsiteY1" fmla="*/ 2462 h 10038"/>
                <a:gd name="connsiteX2" fmla="*/ 84403 w 94053"/>
                <a:gd name="connsiteY2" fmla="*/ 7188 h 10038"/>
                <a:gd name="connsiteX3" fmla="*/ 7302 w 94053"/>
                <a:gd name="connsiteY3" fmla="*/ 10038 h 10038"/>
                <a:gd name="connsiteX0" fmla="*/ 0 w 92279"/>
                <a:gd name="connsiteY0" fmla="*/ 0 h 10038"/>
                <a:gd name="connsiteX1" fmla="*/ 89273 w 92279"/>
                <a:gd name="connsiteY1" fmla="*/ 2462 h 10038"/>
                <a:gd name="connsiteX2" fmla="*/ 84403 w 92279"/>
                <a:gd name="connsiteY2" fmla="*/ 7188 h 10038"/>
                <a:gd name="connsiteX3" fmla="*/ 7302 w 92279"/>
                <a:gd name="connsiteY3" fmla="*/ 10038 h 10038"/>
                <a:gd name="connsiteX0" fmla="*/ 0 w 91307"/>
                <a:gd name="connsiteY0" fmla="*/ 0 h 10038"/>
                <a:gd name="connsiteX1" fmla="*/ 89273 w 91307"/>
                <a:gd name="connsiteY1" fmla="*/ 2462 h 10038"/>
                <a:gd name="connsiteX2" fmla="*/ 84403 w 91307"/>
                <a:gd name="connsiteY2" fmla="*/ 7188 h 10038"/>
                <a:gd name="connsiteX3" fmla="*/ 7302 w 91307"/>
                <a:gd name="connsiteY3" fmla="*/ 10038 h 10038"/>
                <a:gd name="connsiteX0" fmla="*/ 0 w 91307"/>
                <a:gd name="connsiteY0" fmla="*/ 0 h 10038"/>
                <a:gd name="connsiteX1" fmla="*/ 89273 w 91307"/>
                <a:gd name="connsiteY1" fmla="*/ 2462 h 10038"/>
                <a:gd name="connsiteX2" fmla="*/ 84403 w 91307"/>
                <a:gd name="connsiteY2" fmla="*/ 7188 h 10038"/>
                <a:gd name="connsiteX3" fmla="*/ 7302 w 91307"/>
                <a:gd name="connsiteY3" fmla="*/ 10038 h 10038"/>
              </a:gdLst>
              <a:ahLst/>
              <a:cxnLst>
                <a:cxn ang="0">
                  <a:pos x="connsiteX0" y="connsiteY0"/>
                </a:cxn>
                <a:cxn ang="0">
                  <a:pos x="connsiteX1" y="connsiteY1"/>
                </a:cxn>
                <a:cxn ang="0">
                  <a:pos x="connsiteX2" y="connsiteY2"/>
                </a:cxn>
                <a:cxn ang="0">
                  <a:pos x="connsiteX3" y="connsiteY3"/>
                </a:cxn>
              </a:cxnLst>
              <a:rect l="l" t="t" r="r" b="b"/>
              <a:pathLst>
                <a:path w="91307" h="10038">
                  <a:moveTo>
                    <a:pt x="0" y="0"/>
                  </a:moveTo>
                  <a:lnTo>
                    <a:pt x="89273" y="2462"/>
                  </a:lnTo>
                  <a:cubicBezTo>
                    <a:pt x="89949" y="3572"/>
                    <a:pt x="95631" y="5944"/>
                    <a:pt x="84403" y="7188"/>
                  </a:cubicBezTo>
                  <a:lnTo>
                    <a:pt x="7302" y="10038"/>
                  </a:lnTo>
                </a:path>
              </a:pathLst>
            </a:custGeom>
            <a:noFill/>
            <a:ln>
              <a:solidFill>
                <a:srgbClr val="D00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6385955" y="3598986"/>
              <a:ext cx="76944" cy="273730"/>
            </a:xfrm>
            <a:prstGeom prst="rect">
              <a:avLst/>
            </a:prstGeom>
            <a:noFill/>
          </p:spPr>
          <p:txBody>
            <a:bodyPr vert="eaVert" wrap="square" lIns="0" tIns="0" rIns="0" bIns="0" rtlCol="0">
              <a:spAutoFit/>
            </a:bodyPr>
            <a:lstStyle/>
            <a:p>
              <a:pPr algn="ctr">
                <a:lnSpc>
                  <a:spcPts val="600"/>
                </a:lnSpc>
              </a:pPr>
              <a:r>
                <a:rPr kumimoji="1" lang="ja-JP" altLang="en-US" sz="400" b="1" dirty="0"/>
                <a:t>豊里矢田線</a:t>
              </a:r>
            </a:p>
          </p:txBody>
        </p:sp>
        <p:sp>
          <p:nvSpPr>
            <p:cNvPr id="53" name="正方形/長方形 52"/>
            <p:cNvSpPr/>
            <p:nvPr/>
          </p:nvSpPr>
          <p:spPr>
            <a:xfrm rot="6120000">
              <a:off x="6040111" y="3284802"/>
              <a:ext cx="28800" cy="107198"/>
            </a:xfrm>
            <a:prstGeom prst="rect">
              <a:avLst/>
            </a:prstGeom>
            <a:solidFill>
              <a:schemeClr val="accent2"/>
            </a:solidFill>
            <a:ln w="635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6" name="テキスト ボックス 365">
              <a:extLst>
                <a:ext uri="{FF2B5EF4-FFF2-40B4-BE49-F238E27FC236}">
                  <a16:creationId xmlns:a16="http://schemas.microsoft.com/office/drawing/2014/main" id="{56A093DA-5330-F56C-78F3-545EE782A256}"/>
                </a:ext>
              </a:extLst>
            </p:cNvPr>
            <p:cNvSpPr txBox="1"/>
            <p:nvPr/>
          </p:nvSpPr>
          <p:spPr>
            <a:xfrm>
              <a:off x="4651817" y="3068571"/>
              <a:ext cx="405786" cy="83366"/>
            </a:xfrm>
            <a:prstGeom prst="rect">
              <a:avLst/>
            </a:prstGeom>
            <a:solidFill>
              <a:schemeClr val="tx1">
                <a:lumMod val="75000"/>
                <a:lumOff val="25000"/>
              </a:schemeClr>
            </a:solidFill>
          </p:spPr>
          <p:txBody>
            <a:bodyPr wrap="square" lIns="0" tIns="10800" rIns="0" bIns="10800" rtlCol="0">
              <a:spAutoFit/>
            </a:bodyPr>
            <a:lstStyle/>
            <a:p>
              <a:pPr algn="ctr"/>
              <a:r>
                <a:rPr kumimoji="1" lang="ja-JP" altLang="en-US" sz="400" b="1" dirty="0">
                  <a:solidFill>
                    <a:schemeClr val="bg1"/>
                  </a:solidFill>
                </a:rPr>
                <a:t>天満橋駅周辺</a:t>
              </a:r>
            </a:p>
          </p:txBody>
        </p:sp>
        <p:sp>
          <p:nvSpPr>
            <p:cNvPr id="367" name="テキスト ボックス 366">
              <a:extLst>
                <a:ext uri="{FF2B5EF4-FFF2-40B4-BE49-F238E27FC236}">
                  <a16:creationId xmlns:a16="http://schemas.microsoft.com/office/drawing/2014/main" id="{85D4143F-02E7-A38C-4A22-A6C3269F1E5E}"/>
                </a:ext>
              </a:extLst>
            </p:cNvPr>
            <p:cNvSpPr txBox="1"/>
            <p:nvPr/>
          </p:nvSpPr>
          <p:spPr>
            <a:xfrm>
              <a:off x="5293034" y="3322438"/>
              <a:ext cx="694880" cy="83366"/>
            </a:xfrm>
            <a:prstGeom prst="rect">
              <a:avLst/>
            </a:prstGeom>
            <a:solidFill>
              <a:schemeClr val="tx1">
                <a:lumMod val="75000"/>
                <a:lumOff val="25000"/>
              </a:schemeClr>
            </a:solidFill>
          </p:spPr>
          <p:txBody>
            <a:bodyPr wrap="square" lIns="0" tIns="10800" rIns="0" bIns="10800" rtlCol="0">
              <a:spAutoFit/>
            </a:bodyPr>
            <a:lstStyle/>
            <a:p>
              <a:pPr algn="ctr"/>
              <a:r>
                <a:rPr kumimoji="1" lang="ja-JP" altLang="en-US" sz="400" b="1">
                  <a:solidFill>
                    <a:schemeClr val="bg1"/>
                  </a:solidFill>
                </a:rPr>
                <a:t>大阪ビジネスパーク</a:t>
              </a:r>
              <a:r>
                <a:rPr kumimoji="1" lang="ja-JP" altLang="en-US" sz="400" b="1" dirty="0">
                  <a:solidFill>
                    <a:schemeClr val="bg1"/>
                  </a:solidFill>
                </a:rPr>
                <a:t>駅周辺</a:t>
              </a:r>
            </a:p>
          </p:txBody>
        </p:sp>
        <p:sp>
          <p:nvSpPr>
            <p:cNvPr id="368" name="テキスト ボックス 367">
              <a:extLst>
                <a:ext uri="{FF2B5EF4-FFF2-40B4-BE49-F238E27FC236}">
                  <a16:creationId xmlns:a16="http://schemas.microsoft.com/office/drawing/2014/main" id="{E2D73CD2-C186-B65D-8A64-7BAE5C32AF3A}"/>
                </a:ext>
              </a:extLst>
            </p:cNvPr>
            <p:cNvSpPr txBox="1"/>
            <p:nvPr/>
          </p:nvSpPr>
          <p:spPr>
            <a:xfrm>
              <a:off x="5836823" y="2447617"/>
              <a:ext cx="458070" cy="83366"/>
            </a:xfrm>
            <a:prstGeom prst="rect">
              <a:avLst/>
            </a:prstGeom>
            <a:solidFill>
              <a:schemeClr val="tx1">
                <a:lumMod val="75000"/>
                <a:lumOff val="25000"/>
              </a:schemeClr>
            </a:solidFill>
          </p:spPr>
          <p:txBody>
            <a:bodyPr wrap="square" lIns="0" tIns="10800" rIns="0" bIns="10800" rtlCol="0">
              <a:spAutoFit/>
            </a:bodyPr>
            <a:lstStyle/>
            <a:p>
              <a:pPr algn="ctr"/>
              <a:r>
                <a:rPr kumimoji="1" lang="ja-JP" altLang="en-US" sz="400" b="1" dirty="0">
                  <a:solidFill>
                    <a:schemeClr val="bg1"/>
                  </a:solidFill>
                </a:rPr>
                <a:t>大阪京橋駅周辺</a:t>
              </a:r>
            </a:p>
          </p:txBody>
        </p:sp>
        <p:sp>
          <p:nvSpPr>
            <p:cNvPr id="369" name="テキスト ボックス 368">
              <a:extLst>
                <a:ext uri="{FF2B5EF4-FFF2-40B4-BE49-F238E27FC236}">
                  <a16:creationId xmlns:a16="http://schemas.microsoft.com/office/drawing/2014/main" id="{85502688-7C50-CCA5-7D32-9982872B4743}"/>
                </a:ext>
              </a:extLst>
            </p:cNvPr>
            <p:cNvSpPr txBox="1"/>
            <p:nvPr/>
          </p:nvSpPr>
          <p:spPr>
            <a:xfrm>
              <a:off x="6352882" y="4106025"/>
              <a:ext cx="308125" cy="83366"/>
            </a:xfrm>
            <a:prstGeom prst="rect">
              <a:avLst/>
            </a:prstGeom>
            <a:solidFill>
              <a:schemeClr val="tx1">
                <a:lumMod val="75000"/>
                <a:lumOff val="25000"/>
              </a:schemeClr>
            </a:solidFill>
          </p:spPr>
          <p:txBody>
            <a:bodyPr wrap="square" lIns="0" tIns="10800" rIns="0" bIns="10800" rtlCol="0">
              <a:spAutoFit/>
            </a:bodyPr>
            <a:lstStyle>
              <a:defPPr>
                <a:defRPr lang="en-US"/>
              </a:defPPr>
              <a:lvl1pPr algn="ctr">
                <a:defRPr kumimoji="1" sz="400" b="1">
                  <a:solidFill>
                    <a:schemeClr val="bg1"/>
                  </a:solidFill>
                </a:defRPr>
              </a:lvl1pPr>
            </a:lstStyle>
            <a:p>
              <a:r>
                <a:rPr lang="ja-JP" altLang="en-US" dirty="0"/>
                <a:t>森之宮周辺</a:t>
              </a:r>
            </a:p>
          </p:txBody>
        </p:sp>
      </p:grpSp>
      <p:sp>
        <p:nvSpPr>
          <p:cNvPr id="371" name="テキスト ボックス 370"/>
          <p:cNvSpPr txBox="1"/>
          <p:nvPr/>
        </p:nvSpPr>
        <p:spPr>
          <a:xfrm>
            <a:off x="-42684" y="0"/>
            <a:ext cx="5906456" cy="338554"/>
          </a:xfrm>
          <a:prstGeom prst="rect">
            <a:avLst/>
          </a:prstGeom>
          <a:noFill/>
        </p:spPr>
        <p:txBody>
          <a:bodyPr wrap="square" rtlCol="0">
            <a:spAutoFit/>
          </a:bodyPr>
          <a:lstStyle/>
          <a:p>
            <a:r>
              <a:rPr lang="ja-JP" altLang="ja-JP" sz="1600" dirty="0">
                <a:latin typeface="HGPｺﾞｼｯｸE" panose="020B0900000000000000" pitchFamily="50" charset="-128"/>
                <a:ea typeface="HGPｺﾞｼｯｸE" panose="020B0900000000000000" pitchFamily="50" charset="-128"/>
              </a:rPr>
              <a:t>大阪城東部地区のまちづくりの方向性（</a:t>
            </a:r>
            <a:r>
              <a:rPr lang="ja-JP" altLang="en-US" sz="1600" dirty="0">
                <a:latin typeface="HGPｺﾞｼｯｸE" panose="020B0900000000000000" pitchFamily="50" charset="-128"/>
                <a:ea typeface="HGPｺﾞｼｯｸE" panose="020B0900000000000000" pitchFamily="50" charset="-128"/>
              </a:rPr>
              <a:t>２０２３年度版</a:t>
            </a:r>
            <a:r>
              <a:rPr lang="ja-JP" altLang="ja-JP" sz="1600" dirty="0">
                <a:latin typeface="HGPｺﾞｼｯｸE" panose="020B0900000000000000" pitchFamily="50" charset="-128"/>
                <a:ea typeface="HGPｺﾞｼｯｸE" panose="020B0900000000000000" pitchFamily="50" charset="-128"/>
              </a:rPr>
              <a:t>） 【</a:t>
            </a:r>
            <a:r>
              <a:rPr lang="ja-JP" altLang="en-US" sz="1600" dirty="0">
                <a:latin typeface="HGPｺﾞｼｯｸE" panose="020B0900000000000000" pitchFamily="50" charset="-128"/>
                <a:ea typeface="HGPｺﾞｼｯｸE" panose="020B0900000000000000" pitchFamily="50" charset="-128"/>
              </a:rPr>
              <a:t>たたき台</a:t>
            </a:r>
            <a:r>
              <a:rPr lang="ja-JP" altLang="ja-JP" sz="1600" dirty="0">
                <a:latin typeface="HGPｺﾞｼｯｸE" panose="020B0900000000000000" pitchFamily="50" charset="-128"/>
                <a:ea typeface="HGPｺﾞｼｯｸE" panose="020B0900000000000000" pitchFamily="50" charset="-128"/>
              </a:rPr>
              <a:t>】</a:t>
            </a:r>
          </a:p>
        </p:txBody>
      </p:sp>
      <p:sp>
        <p:nvSpPr>
          <p:cNvPr id="373" name="テキスト ボックス 372">
            <a:extLst>
              <a:ext uri="{FF2B5EF4-FFF2-40B4-BE49-F238E27FC236}">
                <a16:creationId xmlns:a16="http://schemas.microsoft.com/office/drawing/2014/main" id="{F14D53EB-B437-94CD-0732-1E4F3399E041}"/>
              </a:ext>
            </a:extLst>
          </p:cNvPr>
          <p:cNvSpPr txBox="1"/>
          <p:nvPr/>
        </p:nvSpPr>
        <p:spPr>
          <a:xfrm>
            <a:off x="7812310" y="49115"/>
            <a:ext cx="5687790" cy="261610"/>
          </a:xfrm>
          <a:prstGeom prst="rect">
            <a:avLst/>
          </a:prstGeom>
          <a:noFill/>
          <a:ln w="15875">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100" dirty="0">
                <a:solidFill>
                  <a:schemeClr val="tx1"/>
                </a:solidFill>
                <a:latin typeface="游明朝" panose="02020400000000000000" pitchFamily="18" charset="-128"/>
                <a:ea typeface="游明朝" panose="02020400000000000000" pitchFamily="18" charset="-128"/>
              </a:rPr>
              <a:t>「第５回　大阪城東部地区まちづくり検討会（</a:t>
            </a:r>
            <a:r>
              <a:rPr kumimoji="1" lang="en-US" altLang="ja-JP" sz="1100" dirty="0">
                <a:solidFill>
                  <a:schemeClr val="tx1"/>
                </a:solidFill>
                <a:latin typeface="游明朝" panose="02020400000000000000" pitchFamily="18" charset="-128"/>
                <a:ea typeface="游明朝" panose="02020400000000000000" pitchFamily="18" charset="-128"/>
              </a:rPr>
              <a:t>R5.12.26</a:t>
            </a:r>
            <a:r>
              <a:rPr kumimoji="1" lang="ja-JP" altLang="en-US" sz="1100" dirty="0">
                <a:solidFill>
                  <a:schemeClr val="tx1"/>
                </a:solidFill>
                <a:latin typeface="游明朝" panose="02020400000000000000" pitchFamily="18" charset="-128"/>
                <a:ea typeface="游明朝" panose="02020400000000000000" pitchFamily="18" charset="-128"/>
              </a:rPr>
              <a:t>）」</a:t>
            </a:r>
            <a:r>
              <a:rPr kumimoji="1" lang="en-US" altLang="ja-JP" sz="1100" dirty="0">
                <a:solidFill>
                  <a:schemeClr val="tx1"/>
                </a:solidFill>
                <a:latin typeface="游明朝" panose="02020400000000000000" pitchFamily="18" charset="-128"/>
                <a:ea typeface="游明朝" panose="02020400000000000000" pitchFamily="18" charset="-128"/>
              </a:rPr>
              <a:t> </a:t>
            </a:r>
            <a:endParaRPr kumimoji="1" lang="ja-JP" altLang="en-US" sz="1100" dirty="0">
              <a:solidFill>
                <a:schemeClr val="tx1"/>
              </a:solidFill>
              <a:latin typeface="游明朝" panose="02020400000000000000" pitchFamily="18" charset="-128"/>
              <a:ea typeface="游明朝" panose="02020400000000000000" pitchFamily="18" charset="-128"/>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04076" y="806456"/>
            <a:ext cx="2115839" cy="1261826"/>
          </a:xfrm>
          <a:prstGeom prst="rect">
            <a:avLst/>
          </a:prstGeom>
        </p:spPr>
      </p:pic>
      <p:cxnSp>
        <p:nvCxnSpPr>
          <p:cNvPr id="3" name="直線コネクタ 2"/>
          <p:cNvCxnSpPr/>
          <p:nvPr/>
        </p:nvCxnSpPr>
        <p:spPr>
          <a:xfrm>
            <a:off x="6750000" y="338554"/>
            <a:ext cx="0" cy="926264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7" name="テキスト ボックス 206">
            <a:extLst>
              <a:ext uri="{FF2B5EF4-FFF2-40B4-BE49-F238E27FC236}">
                <a16:creationId xmlns:a16="http://schemas.microsoft.com/office/drawing/2014/main" id="{73C9068F-E487-4752-BC52-D6DBD743676A}"/>
              </a:ext>
            </a:extLst>
          </p:cNvPr>
          <p:cNvSpPr txBox="1"/>
          <p:nvPr/>
        </p:nvSpPr>
        <p:spPr>
          <a:xfrm>
            <a:off x="12582660" y="27553"/>
            <a:ext cx="800940" cy="276999"/>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a:latin typeface="+mn-ea"/>
              </a:rPr>
              <a:t>資料２</a:t>
            </a:r>
            <a:endParaRPr kumimoji="1" lang="en-US" altLang="ja-JP" sz="1200" b="1" dirty="0">
              <a:latin typeface="+mn-ea"/>
            </a:endParaRPr>
          </a:p>
        </p:txBody>
      </p:sp>
      <p:sp>
        <p:nvSpPr>
          <p:cNvPr id="210" name="角丸四角形 56">
            <a:extLst>
              <a:ext uri="{FF2B5EF4-FFF2-40B4-BE49-F238E27FC236}">
                <a16:creationId xmlns:a16="http://schemas.microsoft.com/office/drawing/2014/main" id="{C78F4580-6B52-436F-94DE-7CFDD3C94D44}"/>
              </a:ext>
            </a:extLst>
          </p:cNvPr>
          <p:cNvSpPr/>
          <p:nvPr/>
        </p:nvSpPr>
        <p:spPr>
          <a:xfrm>
            <a:off x="220588" y="7930119"/>
            <a:ext cx="2901256" cy="1483026"/>
          </a:xfrm>
          <a:prstGeom prst="roundRect">
            <a:avLst>
              <a:gd name="adj" fmla="val 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36000" rIns="0" bIns="36000" rtlCol="0" anchor="t" anchorCtr="0">
            <a:spAutoFit/>
          </a:bodyPr>
          <a:lstStyle/>
          <a:p>
            <a:pPr>
              <a:lnSpc>
                <a:spcPct val="120000"/>
              </a:lnSpc>
            </a:pPr>
            <a:endParaRPr kumimoji="1" lang="en-US" altLang="ja-JP" sz="1100" dirty="0"/>
          </a:p>
          <a:p>
            <a:pPr>
              <a:lnSpc>
                <a:spcPct val="120000"/>
              </a:lnSpc>
            </a:pPr>
            <a:r>
              <a:rPr kumimoji="1" lang="ja-JP" altLang="en-US" sz="1100" dirty="0"/>
              <a:t>・民間活力を導入した大学施設</a:t>
            </a:r>
            <a:endParaRPr kumimoji="1" lang="en-US" altLang="ja-JP" sz="1100" dirty="0"/>
          </a:p>
          <a:p>
            <a:pPr>
              <a:lnSpc>
                <a:spcPct val="120000"/>
              </a:lnSpc>
            </a:pPr>
            <a:r>
              <a:rPr kumimoji="1" lang="ja-JP" altLang="en-US" sz="1100" dirty="0"/>
              <a:t>・大規模集客・交流施設</a:t>
            </a:r>
            <a:endParaRPr kumimoji="1" lang="en-US" altLang="ja-JP" sz="1100" dirty="0"/>
          </a:p>
          <a:p>
            <a:pPr>
              <a:lnSpc>
                <a:spcPct val="120000"/>
              </a:lnSpc>
            </a:pPr>
            <a:r>
              <a:rPr kumimoji="1" lang="ja-JP" altLang="en-US" sz="1100" dirty="0"/>
              <a:t>・業務施設</a:t>
            </a:r>
            <a:endParaRPr kumimoji="1" lang="en-US" altLang="ja-JP" sz="1100" dirty="0"/>
          </a:p>
          <a:p>
            <a:pPr>
              <a:lnSpc>
                <a:spcPct val="120000"/>
              </a:lnSpc>
            </a:pPr>
            <a:r>
              <a:rPr kumimoji="1" lang="ja-JP" altLang="en-US" sz="1100" dirty="0"/>
              <a:t>・宿泊施設</a:t>
            </a:r>
            <a:endParaRPr kumimoji="1" lang="en-US" altLang="ja-JP" sz="1100" dirty="0"/>
          </a:p>
          <a:p>
            <a:pPr>
              <a:lnSpc>
                <a:spcPct val="120000"/>
              </a:lnSpc>
            </a:pPr>
            <a:r>
              <a:rPr kumimoji="1" lang="ja-JP" altLang="en-US" sz="1100" dirty="0"/>
              <a:t>・居住施設</a:t>
            </a:r>
            <a:endParaRPr kumimoji="1" lang="en-US" altLang="ja-JP" sz="1100" dirty="0"/>
          </a:p>
          <a:p>
            <a:pPr>
              <a:lnSpc>
                <a:spcPct val="120000"/>
              </a:lnSpc>
            </a:pPr>
            <a:r>
              <a:rPr kumimoji="1" lang="ja-JP" altLang="en-US" sz="1100" dirty="0"/>
              <a:t>・次世代交通等の拠点となる駅前広場など</a:t>
            </a:r>
          </a:p>
        </p:txBody>
      </p:sp>
      <p:sp>
        <p:nvSpPr>
          <p:cNvPr id="211" name="四角形: 角を丸くする 210">
            <a:extLst>
              <a:ext uri="{FF2B5EF4-FFF2-40B4-BE49-F238E27FC236}">
                <a16:creationId xmlns:a16="http://schemas.microsoft.com/office/drawing/2014/main" id="{EED16BFD-7C6C-4ACA-A840-4D2A4702418E}"/>
              </a:ext>
            </a:extLst>
          </p:cNvPr>
          <p:cNvSpPr/>
          <p:nvPr/>
        </p:nvSpPr>
        <p:spPr>
          <a:xfrm>
            <a:off x="220589" y="7837570"/>
            <a:ext cx="2472981" cy="190560"/>
          </a:xfrm>
          <a:prstGeom prst="roundRect">
            <a:avLst>
              <a:gd name="adj" fmla="val 19794"/>
            </a:avLst>
          </a:prstGeom>
          <a:solidFill>
            <a:srgbClr val="0066FF"/>
          </a:solidFill>
          <a:ln w="19050"/>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pPr algn="ctr"/>
            <a:r>
              <a:rPr kumimoji="1" lang="ja-JP" altLang="en-US" sz="1100" b="1" dirty="0">
                <a:latin typeface="+mn-ea"/>
              </a:rPr>
              <a:t>マーケットサウンディング</a:t>
            </a:r>
          </a:p>
        </p:txBody>
      </p:sp>
      <p:sp>
        <p:nvSpPr>
          <p:cNvPr id="212" name="角丸四角形 56">
            <a:extLst>
              <a:ext uri="{FF2B5EF4-FFF2-40B4-BE49-F238E27FC236}">
                <a16:creationId xmlns:a16="http://schemas.microsoft.com/office/drawing/2014/main" id="{07957079-43D1-4750-981E-2AA3D6180426}"/>
              </a:ext>
            </a:extLst>
          </p:cNvPr>
          <p:cNvSpPr/>
          <p:nvPr/>
        </p:nvSpPr>
        <p:spPr>
          <a:xfrm>
            <a:off x="3631101" y="7968879"/>
            <a:ext cx="2933530" cy="1483026"/>
          </a:xfrm>
          <a:prstGeom prst="roundRect">
            <a:avLst>
              <a:gd name="adj" fmla="val 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36000" rIns="0" bIns="36000" rtlCol="0" anchor="t" anchorCtr="0">
            <a:spAutoFit/>
          </a:bodyPr>
          <a:lstStyle/>
          <a:p>
            <a:pPr marL="171450" indent="-171450">
              <a:lnSpc>
                <a:spcPct val="120000"/>
              </a:lnSpc>
              <a:buFont typeface="Arial" panose="020B0604020202020204" pitchFamily="34" charset="0"/>
              <a:buChar char="•"/>
            </a:pPr>
            <a:endParaRPr kumimoji="1" lang="en-US" altLang="ja-JP" sz="1100" dirty="0">
              <a:solidFill>
                <a:schemeClr val="tx1"/>
              </a:solidFill>
            </a:endParaRPr>
          </a:p>
          <a:p>
            <a:pPr>
              <a:lnSpc>
                <a:spcPct val="120000"/>
              </a:lnSpc>
            </a:pPr>
            <a:r>
              <a:rPr kumimoji="1" lang="ja-JP" altLang="en-US" sz="1100" dirty="0">
                <a:solidFill>
                  <a:schemeClr val="tx1"/>
                </a:solidFill>
              </a:rPr>
              <a:t>○ </a:t>
            </a:r>
            <a:r>
              <a:rPr kumimoji="1" lang="en-US" altLang="ja-JP" sz="1100" dirty="0">
                <a:solidFill>
                  <a:schemeClr val="tx1"/>
                </a:solidFill>
                <a:latin typeface="+mn-ea"/>
              </a:rPr>
              <a:t>Osaka Metro</a:t>
            </a:r>
            <a:r>
              <a:rPr kumimoji="1" lang="ja-JP" altLang="en-US" sz="1100" dirty="0">
                <a:solidFill>
                  <a:schemeClr val="tx1"/>
                </a:solidFill>
              </a:rPr>
              <a:t>による開発構想（案）</a:t>
            </a:r>
            <a:endParaRPr kumimoji="1" lang="en-US" altLang="ja-JP" sz="1100" dirty="0">
              <a:solidFill>
                <a:schemeClr val="tx1"/>
              </a:solidFill>
            </a:endParaRPr>
          </a:p>
          <a:p>
            <a:pPr>
              <a:lnSpc>
                <a:spcPct val="120000"/>
              </a:lnSpc>
            </a:pPr>
            <a:r>
              <a:rPr kumimoji="1" lang="ja-JP" altLang="en-US" sz="1100" dirty="0">
                <a:solidFill>
                  <a:schemeClr val="tx1"/>
                </a:solidFill>
              </a:rPr>
              <a:t> ・大規模集客施設（アリーナ・ホール）</a:t>
            </a:r>
          </a:p>
          <a:p>
            <a:pPr>
              <a:lnSpc>
                <a:spcPct val="120000"/>
              </a:lnSpc>
            </a:pPr>
            <a:r>
              <a:rPr kumimoji="1" lang="ja-JP" altLang="en-US" sz="1100" dirty="0">
                <a:solidFill>
                  <a:schemeClr val="tx1"/>
                </a:solidFill>
              </a:rPr>
              <a:t> ・新駅駅上の駅ビル</a:t>
            </a:r>
            <a:br>
              <a:rPr kumimoji="1" lang="en-US" altLang="ja-JP" sz="1100" dirty="0">
                <a:solidFill>
                  <a:schemeClr val="tx1"/>
                </a:solidFill>
              </a:rPr>
            </a:br>
            <a:r>
              <a:rPr kumimoji="1" lang="ja-JP" altLang="en-US" sz="1100" dirty="0">
                <a:solidFill>
                  <a:schemeClr val="tx1"/>
                </a:solidFill>
              </a:rPr>
              <a:t>○大阪公立大学の開発構想（案）</a:t>
            </a:r>
            <a:endParaRPr kumimoji="1" lang="en-US" altLang="ja-JP" sz="1100" dirty="0">
              <a:solidFill>
                <a:schemeClr val="tx1"/>
              </a:solidFill>
            </a:endParaRPr>
          </a:p>
          <a:p>
            <a:pPr>
              <a:lnSpc>
                <a:spcPct val="120000"/>
              </a:lnSpc>
            </a:pPr>
            <a:r>
              <a:rPr kumimoji="1" lang="ja-JP" altLang="en-US" sz="1100" dirty="0">
                <a:solidFill>
                  <a:schemeClr val="tx1"/>
                </a:solidFill>
              </a:rPr>
              <a:t> ・民活による大学施設や民間提案による施設整備</a:t>
            </a:r>
            <a:endParaRPr kumimoji="1" lang="en-US" altLang="ja-JP" sz="1100" dirty="0">
              <a:solidFill>
                <a:schemeClr val="tx1"/>
              </a:solidFill>
            </a:endParaRPr>
          </a:p>
        </p:txBody>
      </p:sp>
      <p:sp>
        <p:nvSpPr>
          <p:cNvPr id="213" name="四角形: 角を丸くする 212">
            <a:extLst>
              <a:ext uri="{FF2B5EF4-FFF2-40B4-BE49-F238E27FC236}">
                <a16:creationId xmlns:a16="http://schemas.microsoft.com/office/drawing/2014/main" id="{A14BBADB-4BFB-499E-842F-69DCCA6E7661}"/>
              </a:ext>
            </a:extLst>
          </p:cNvPr>
          <p:cNvSpPr/>
          <p:nvPr/>
        </p:nvSpPr>
        <p:spPr>
          <a:xfrm>
            <a:off x="3631098" y="7876331"/>
            <a:ext cx="1692119" cy="190560"/>
          </a:xfrm>
          <a:prstGeom prst="roundRect">
            <a:avLst>
              <a:gd name="adj" fmla="val 19794"/>
            </a:avLst>
          </a:prstGeom>
          <a:solidFill>
            <a:srgbClr val="0066FF"/>
          </a:solidFill>
          <a:ln w="19050"/>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pPr algn="ctr"/>
            <a:r>
              <a:rPr kumimoji="1" lang="ja-JP" altLang="en-US" sz="1100" b="1" dirty="0">
                <a:latin typeface="+mn-ea"/>
              </a:rPr>
              <a:t>関係者の検討</a:t>
            </a:r>
          </a:p>
        </p:txBody>
      </p:sp>
      <p:sp>
        <p:nvSpPr>
          <p:cNvPr id="214" name="二等辺三角形 213">
            <a:extLst>
              <a:ext uri="{FF2B5EF4-FFF2-40B4-BE49-F238E27FC236}">
                <a16:creationId xmlns:a16="http://schemas.microsoft.com/office/drawing/2014/main" id="{4001B1DA-3266-4708-BB64-B1258B23B2DB}"/>
              </a:ext>
            </a:extLst>
          </p:cNvPr>
          <p:cNvSpPr/>
          <p:nvPr/>
        </p:nvSpPr>
        <p:spPr>
          <a:xfrm rot="16200000" flipV="1">
            <a:off x="2700778" y="8750678"/>
            <a:ext cx="1336244" cy="199617"/>
          </a:xfrm>
          <a:prstGeom prst="triangle">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sz="1400">
              <a:solidFill>
                <a:schemeClr val="tx1"/>
              </a:solidFill>
            </a:endParaRPr>
          </a:p>
        </p:txBody>
      </p:sp>
    </p:spTree>
    <p:extLst>
      <p:ext uri="{BB962C8B-B14F-4D97-AF65-F5344CB8AC3E}">
        <p14:creationId xmlns:p14="http://schemas.microsoft.com/office/powerpoint/2010/main" val="318881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F553D77-ADC9-4FB9-8087-24340356D531}"/>
              </a:ext>
            </a:extLst>
          </p:cNvPr>
          <p:cNvSpPr/>
          <p:nvPr/>
        </p:nvSpPr>
        <p:spPr>
          <a:xfrm>
            <a:off x="11022136" y="2651814"/>
            <a:ext cx="1436934" cy="643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60911" y="5628916"/>
            <a:ext cx="2835145" cy="3893856"/>
          </a:xfrm>
          <a:prstGeom prst="rect">
            <a:avLst/>
          </a:prstGeom>
        </p:spPr>
      </p:pic>
      <p:sp>
        <p:nvSpPr>
          <p:cNvPr id="4" name="テキスト ボックス 3"/>
          <p:cNvSpPr txBox="1"/>
          <p:nvPr/>
        </p:nvSpPr>
        <p:spPr>
          <a:xfrm>
            <a:off x="0" y="327170"/>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４．土地利用・基盤整備計画</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2" name="AutoShape 4"/>
          <p:cNvSpPr>
            <a:spLocks noChangeArrowheads="1"/>
          </p:cNvSpPr>
          <p:nvPr/>
        </p:nvSpPr>
        <p:spPr bwMode="auto">
          <a:xfrm>
            <a:off x="100242" y="1525052"/>
            <a:ext cx="3709699" cy="1069972"/>
          </a:xfrm>
          <a:prstGeom prst="roundRect">
            <a:avLst>
              <a:gd name="adj" fmla="val 1435"/>
            </a:avLst>
          </a:prstGeom>
          <a:solidFill>
            <a:srgbClr val="FFFFFF"/>
          </a:solidFill>
          <a:ln w="15875">
            <a:solidFill>
              <a:srgbClr val="FF0000"/>
            </a:solidFill>
            <a:round/>
            <a:headEnd/>
            <a:tailEnd/>
          </a:ln>
          <a:effectLst>
            <a:outerShdw blurRad="25400" dist="6350" dir="2700000" algn="tl" rotWithShape="0">
              <a:srgbClr val="000000">
                <a:alpha val="20000"/>
              </a:srgbClr>
            </a:outerShdw>
          </a:effectLst>
        </p:spPr>
        <p:txBody>
          <a:bodyPr vert="horz" wrap="square" lIns="0" tIns="0" rIns="0" bIns="0" numCol="1" anchor="ctr" anchorCtr="0" compatLnSpc="1">
            <a:prstTxWarp prst="textNoShape">
              <a:avLst/>
            </a:prstTxWarp>
          </a:bodyPr>
          <a:lstStyle/>
          <a:p>
            <a:pPr marL="72000" marR="0" lvl="0" indent="0" algn="l" defTabSz="914400" rtl="0" eaLnBrk="0" fontAlgn="base" latinLnBrk="0" hangingPunct="0">
              <a:lnSpc>
                <a:spcPct val="112000"/>
              </a:lnSpc>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➊</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FF0000"/>
                </a:solidFill>
                <a:effectLst/>
                <a:latin typeface="HGSｺﾞｼｯｸE" panose="020B0900000000000000" pitchFamily="50" charset="-128"/>
                <a:ea typeface="HGSｺﾞｼｯｸE" panose="020B0900000000000000" pitchFamily="50" charset="-128"/>
              </a:rPr>
              <a:t>イノベーション・コアゾーン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1</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期としては、土地の高度利用を図りながら、まちに     </a:t>
            </a:r>
            <a:b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開かれた大阪公立大学の</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都心キャンパスを整備する。</a:t>
            </a:r>
            <a:endPar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a:p>
            <a:pPr marL="72000" marR="166688" lvl="1" indent="0"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r>
              <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1.5</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期開発として</a:t>
            </a:r>
            <a:r>
              <a:rPr kumimoji="0" lang="ja-JP" altLang="en-US" sz="7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Osaka Metro</a:t>
            </a:r>
            <a:r>
              <a:rPr lang="ja-JP" altLang="en-US" sz="1000" dirty="0">
                <a:latin typeface="HG丸ｺﾞｼｯｸM-PRO" panose="020F0600000000000000" pitchFamily="50" charset="-128"/>
                <a:ea typeface="HG丸ｺﾞｼｯｸM-PRO" panose="020F0600000000000000" pitchFamily="50" charset="-128"/>
              </a:rPr>
              <a:t>の</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新駅や、民間活力を導入</a:t>
            </a:r>
            <a:endPar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a:p>
            <a:pPr marL="72000" marR="166688" lvl="1" indent="0" algn="dist" defTabSz="914400" rtl="0" eaLnBrk="0" fontAlgn="base" latinLnBrk="0" hangingPunct="0">
              <a:lnSpc>
                <a:spcPts val="1200"/>
              </a:lnSpc>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し</a:t>
            </a:r>
            <a:r>
              <a:rPr kumimoji="0" lang="ja-JP" altLang="en-US" sz="8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駅前にふさわしい土地の高度利用を図りながら、大学</a:t>
            </a:r>
            <a:endPar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a:p>
            <a:pPr marL="72000" marR="166688" lvl="1" indent="0" defTabSz="914400" rtl="0" eaLnBrk="0" fontAlgn="base" latinLnBrk="0" hangingPunct="0">
              <a:lnSpc>
                <a:spcPts val="1200"/>
              </a:lnSpc>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関連施設をはじめ多様な交流</a:t>
            </a:r>
            <a:r>
              <a:rPr lang="ja-JP" altLang="en-US" sz="900" spc="-300" dirty="0">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連携機能等の確保を図る。</a:t>
            </a:r>
            <a:endParaRPr kumimoji="0" lang="ja-JP" altLang="ja-JP" sz="1800" b="0" i="0" u="none" strike="noStrike" cap="none" normalizeH="0" baseline="0" dirty="0">
              <a:ln>
                <a:noFill/>
              </a:ln>
              <a:effectLst/>
              <a:latin typeface="Arial" panose="020B0604020202020204" pitchFamily="34" charset="0"/>
            </a:endParaRPr>
          </a:p>
        </p:txBody>
      </p:sp>
      <p:sp>
        <p:nvSpPr>
          <p:cNvPr id="5" name="AutoShape 4"/>
          <p:cNvSpPr>
            <a:spLocks noChangeArrowheads="1"/>
          </p:cNvSpPr>
          <p:nvPr/>
        </p:nvSpPr>
        <p:spPr bwMode="auto">
          <a:xfrm>
            <a:off x="92818" y="2654967"/>
            <a:ext cx="3717124" cy="1029344"/>
          </a:xfrm>
          <a:prstGeom prst="roundRect">
            <a:avLst>
              <a:gd name="adj" fmla="val 2546"/>
            </a:avLst>
          </a:prstGeom>
          <a:solidFill>
            <a:srgbClr val="FFFFFF"/>
          </a:solidFill>
          <a:ln w="15875">
            <a:solidFill>
              <a:srgbClr val="0066FF"/>
            </a:solidFill>
            <a:round/>
            <a:headEnd/>
            <a:tailEnd/>
          </a:ln>
          <a:effectLst>
            <a:outerShdw blurRad="25400" dist="6350" dir="2700000" algn="tl" rotWithShape="0">
              <a:srgbClr val="000000">
                <a:alpha val="20000"/>
              </a:srgbClr>
            </a:outerShdw>
          </a:effectLst>
        </p:spPr>
        <p:txBody>
          <a:bodyPr vert="horz" wrap="square" lIns="0" tIns="0" rIns="0" bIns="0" numCol="1" anchor="ctr" anchorCtr="0" compatLnSpc="1">
            <a:prstTxWarp prst="textNoShape">
              <a:avLst/>
            </a:prstTxWarp>
          </a:bodyPr>
          <a:lstStyle/>
          <a:p>
            <a:pPr marL="72000" marR="0" lvl="0" indent="0" algn="l" defTabSz="914400" rtl="0" eaLnBrk="0" fontAlgn="base" latinLnBrk="0" hangingPunct="0">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➋</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0066FF"/>
                </a:solidFill>
                <a:effectLst/>
                <a:latin typeface="HGSｺﾞｼｯｸE" panose="020B0900000000000000" pitchFamily="50" charset="-128"/>
                <a:ea typeface="HGSｺﾞｼｯｸE" panose="020B0900000000000000" pitchFamily="50" charset="-128"/>
              </a:rPr>
              <a:t>水辺空間＋立体活用ゾーン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166688" lvl="1" defTabSz="914400" eaLnBrk="0" fontAlgn="base" hangingPunct="0">
              <a:lnSpc>
                <a:spcPts val="1200"/>
              </a:lnSpc>
              <a:spcAft>
                <a:spcPct val="0"/>
              </a:spcAf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水辺空間を活用し、イノベーション・コアゾーンと大阪城</a:t>
            </a:r>
            <a:br>
              <a:rPr lang="en-US" altLang="ja-JP" sz="1000" dirty="0">
                <a:latin typeface="HG丸ｺﾞｼｯｸM-PRO" panose="020F0600000000000000" pitchFamily="50" charset="-128"/>
                <a:ea typeface="HG丸ｺﾞｼｯｸM-PRO" panose="020F0600000000000000" pitchFamily="50" charset="-128"/>
              </a:rPr>
            </a:br>
            <a:r>
              <a:rPr lang="ja-JP" altLang="en-US" sz="1000" dirty="0">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公園を</a:t>
            </a:r>
            <a:r>
              <a:rPr lang="ja-JP" altLang="en-US" sz="1000" dirty="0">
                <a:latin typeface="HG丸ｺﾞｼｯｸM-PRO" panose="020F0600000000000000" pitchFamily="50" charset="-128"/>
                <a:ea typeface="HG丸ｺﾞｼｯｸM-PRO" panose="020F0600000000000000" pitchFamily="50" charset="-128"/>
              </a:rPr>
              <a:t>連続的につなぐ快適な歩行者空間やにぎわい空間の</a:t>
            </a:r>
            <a:br>
              <a:rPr lang="en-US" altLang="ja-JP" sz="1000" dirty="0">
                <a:latin typeface="HG丸ｺﾞｼｯｸM-PRO" panose="020F0600000000000000" pitchFamily="50" charset="-128"/>
                <a:ea typeface="HG丸ｺﾞｼｯｸM-PRO" panose="020F0600000000000000" pitchFamily="50" charset="-128"/>
              </a:rPr>
            </a:br>
            <a:r>
              <a:rPr lang="ja-JP" altLang="en-US" sz="1000" dirty="0">
                <a:latin typeface="HG丸ｺﾞｼｯｸM-PRO" panose="020F0600000000000000" pitchFamily="50" charset="-128"/>
                <a:ea typeface="HG丸ｺﾞｼｯｸM-PRO" panose="020F0600000000000000" pitchFamily="50" charset="-128"/>
              </a:rPr>
              <a:t>　創出</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を図る。</a:t>
            </a: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・下水処理場の</a:t>
            </a:r>
            <a:r>
              <a:rPr lang="ja-JP" altLang="en-US" sz="1000" dirty="0">
                <a:latin typeface="HG丸ｺﾞｼｯｸM-PRO" panose="020F0600000000000000" pitchFamily="50" charset="-128"/>
                <a:ea typeface="HG丸ｺﾞｼｯｸM-PRO" panose="020F0600000000000000" pitchFamily="50" charset="-128"/>
              </a:rPr>
              <a:t>更新時には、</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上部利用</a:t>
            </a:r>
            <a:r>
              <a:rPr lang="ja-JP" altLang="en-US" sz="1000" dirty="0">
                <a:latin typeface="HG丸ｺﾞｼｯｸM-PRO" panose="020F0600000000000000" pitchFamily="50" charset="-128"/>
                <a:ea typeface="HG丸ｺﾞｼｯｸM-PRO" panose="020F0600000000000000" pitchFamily="50" charset="-128"/>
              </a:rPr>
              <a:t>等の</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立体的な土地の  </a:t>
            </a:r>
            <a:br>
              <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高度利用を図る</a:t>
            </a:r>
            <a:r>
              <a:rPr lang="ja-JP" altLang="en-US" sz="1000" dirty="0">
                <a:latin typeface="HG丸ｺﾞｼｯｸM-PRO" panose="020F0600000000000000" pitchFamily="50" charset="-128"/>
                <a:ea typeface="HG丸ｺﾞｼｯｸM-PRO" panose="020F0600000000000000" pitchFamily="50" charset="-128"/>
              </a:rPr>
              <a:t>。</a:t>
            </a:r>
            <a:endParaRPr kumimoji="0" lang="ja-JP" altLang="ja-JP" sz="1800" b="0" i="0" u="none" strike="noStrike" cap="none" normalizeH="0" baseline="0" dirty="0">
              <a:ln>
                <a:noFill/>
              </a:ln>
              <a:effectLst/>
              <a:latin typeface="Arial" panose="020B0604020202020204" pitchFamily="34" charset="0"/>
            </a:endParaRPr>
          </a:p>
        </p:txBody>
      </p:sp>
      <p:sp>
        <p:nvSpPr>
          <p:cNvPr id="6" name="AutoShape 4"/>
          <p:cNvSpPr>
            <a:spLocks noChangeArrowheads="1"/>
          </p:cNvSpPr>
          <p:nvPr/>
        </p:nvSpPr>
        <p:spPr bwMode="auto">
          <a:xfrm>
            <a:off x="82499" y="4536632"/>
            <a:ext cx="3712560" cy="810353"/>
          </a:xfrm>
          <a:prstGeom prst="roundRect">
            <a:avLst>
              <a:gd name="adj" fmla="val 3472"/>
            </a:avLst>
          </a:prstGeom>
          <a:solidFill>
            <a:srgbClr val="FFFFFF"/>
          </a:solidFill>
          <a:ln w="15875">
            <a:solidFill>
              <a:srgbClr val="660033"/>
            </a:solidFill>
            <a:round/>
            <a:headEnd/>
            <a:tailEnd/>
          </a:ln>
          <a:effectLst>
            <a:outerShdw blurRad="25400" dist="6350" dir="2700000" algn="tl" rotWithShape="0">
              <a:srgbClr val="000000">
                <a:alpha val="20000"/>
              </a:srgbClr>
            </a:outerShdw>
          </a:effectLst>
        </p:spPr>
        <p:txBody>
          <a:bodyPr vert="horz" wrap="square" lIns="0" tIns="0" rIns="72000" bIns="0" numCol="1" anchor="ctr" anchorCtr="0" compatLnSpc="1">
            <a:prstTxWarp prst="textNoShape">
              <a:avLst/>
            </a:prstTxWarp>
            <a:noAutofit/>
          </a:bodyPr>
          <a:lstStyle/>
          <a:p>
            <a:pPr marL="72000" marR="0" lvl="0" indent="0" algn="l" defTabSz="914400" rtl="0" eaLnBrk="0" fontAlgn="base" latinLnBrk="0" hangingPunct="0">
              <a:lnSpc>
                <a:spcPct val="112000"/>
              </a:lnSpc>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➍</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660033"/>
                </a:solidFill>
                <a:effectLst/>
                <a:latin typeface="HGSｺﾞｼｯｸE" panose="020B0900000000000000" pitchFamily="50" charset="-128"/>
                <a:ea typeface="HGSｺﾞｼｯｸE" panose="020B0900000000000000" pitchFamily="50" charset="-128"/>
              </a:rPr>
              <a:t>拡張検討ゾーン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66675"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・当面は鉄道施設として継続利用し、将来的には、社会動向</a:t>
            </a:r>
            <a:b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や地区内のまちづくりの動向を踏まえ、上部利用範囲の   </a:t>
            </a:r>
            <a:b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拡や土地利用転換等も検討する。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AutoShape 4"/>
          <p:cNvSpPr>
            <a:spLocks noChangeArrowheads="1"/>
          </p:cNvSpPr>
          <p:nvPr/>
        </p:nvSpPr>
        <p:spPr bwMode="auto">
          <a:xfrm>
            <a:off x="82498" y="6828071"/>
            <a:ext cx="3730505" cy="1182453"/>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none" lIns="72000" tIns="0" rIns="0" bIns="0" numCol="1" anchor="t" anchorCtr="0" compatLnSpc="1">
            <a:prstTxWarp prst="textNoShape">
              <a:avLst/>
            </a:prstTxWarp>
          </a:bodyPr>
          <a:lstStyle/>
          <a:p>
            <a:pPr marR="0" lvl="0" indent="0" algn="l" defTabSz="914400" rtl="0" eaLnBrk="0" fontAlgn="base" latinLnBrk="0" hangingPunct="0">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➋</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快適性の向上 </a:t>
            </a:r>
            <a:endParaRPr kumimoji="0"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166688"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・大阪城公園や河川空間に接する立地を活かし、</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水･緑の空間</a:t>
            </a:r>
            <a:endParaRPr kumimoji="0" lang="en-US" altLang="ja-JP"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endParaRPr>
          </a:p>
          <a:p>
            <a:pPr marL="0" marR="166688" lvl="1" indent="0" algn="l" defTabSz="914400" rtl="0" eaLnBrk="0" fontAlgn="base" latinLnBrk="0" hangingPunct="0">
              <a:lnSpc>
                <a:spcPts val="1300"/>
              </a:lnSpc>
              <a:spcAft>
                <a:spcPct val="0"/>
              </a:spcAft>
              <a:buClrTx/>
              <a:buSzTx/>
              <a:buFontTx/>
              <a:buNone/>
              <a:tabLst/>
            </a:pPr>
            <a:r>
              <a:rPr lang="ja-JP" altLang="en-US" sz="1000" b="1" dirty="0">
                <a:solidFill>
                  <a:srgbClr val="0066FF"/>
                </a:solidFill>
                <a:latin typeface="HG丸ｺﾞｼｯｸM-PRO" panose="020F0600000000000000" pitchFamily="50" charset="-128"/>
                <a:ea typeface="HG丸ｺﾞｼｯｸM-PRO" panose="020F0600000000000000" pitchFamily="50" charset="-128"/>
              </a:rPr>
              <a:t>　</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を楽しく回遊でき</a:t>
            </a:r>
            <a:r>
              <a:rPr kumimoji="0" lang="en-US" altLang="ja-JP"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健康増進にも資する歩行者動線の確保</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a:t>
            </a:r>
            <a:endPar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166688" lvl="1" indent="0" algn="l" defTabSz="914400" rtl="0" eaLnBrk="0" fontAlgn="base" latinLnBrk="0" hangingPunct="0">
              <a:lnSpc>
                <a:spcPts val="1300"/>
              </a:lnSpc>
              <a:spcAft>
                <a:spcPct val="0"/>
              </a:spcAft>
              <a:buClrTx/>
              <a:buSzTx/>
              <a:buFontTx/>
              <a:buNone/>
              <a:tabLs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図る。</a:t>
            </a:r>
          </a:p>
          <a:p>
            <a:pPr marL="0" marR="166688" lvl="1" algn="just" defTabSz="914400" eaLnBrk="0" fontAlgn="base" hangingPunct="0">
              <a:lnSpc>
                <a:spcPts val="1300"/>
              </a:lnSpc>
              <a:spcAft>
                <a:spcPct val="0"/>
              </a:spcAf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lang="ja-JP" altLang="en-US" sz="950" dirty="0">
                <a:solidFill>
                  <a:srgbClr val="000000"/>
                </a:solidFill>
                <a:latin typeface="HG丸ｺﾞｼｯｸM-PRO" panose="020F0600000000000000" pitchFamily="50" charset="-128"/>
                <a:ea typeface="HG丸ｺﾞｼｯｸM-PRO" panose="020F0600000000000000" pitchFamily="50" charset="-128"/>
              </a:rPr>
              <a:t>シンボルアベニュー</a:t>
            </a:r>
            <a:r>
              <a:rPr lang="ja-JP" altLang="en-US" sz="1000" dirty="0">
                <a:solidFill>
                  <a:srgbClr val="000000"/>
                </a:solidFill>
                <a:latin typeface="HG丸ｺﾞｼｯｸM-PRO" panose="020F0600000000000000" pitchFamily="50" charset="-128"/>
                <a:ea typeface="HG丸ｺﾞｼｯｸM-PRO" panose="020F0600000000000000" pitchFamily="50" charset="-128"/>
              </a:rPr>
              <a:t>の</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豊里矢田</a:t>
            </a:r>
            <a:r>
              <a:rPr lang="ja-JP" altLang="en-US" sz="1000" dirty="0">
                <a:solidFill>
                  <a:srgbClr val="000000"/>
                </a:solidFill>
                <a:latin typeface="HG丸ｺﾞｼｯｸM-PRO" panose="020F0600000000000000" pitchFamily="50" charset="-128"/>
                <a:ea typeface="HG丸ｺﾞｼｯｸM-PRO" panose="020F0600000000000000" pitchFamily="50" charset="-128"/>
              </a:rPr>
              <a:t>線はじめ</a:t>
            </a:r>
            <a:r>
              <a:rPr lang="ja-JP" altLang="en-US" sz="6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b="1" dirty="0">
                <a:solidFill>
                  <a:srgbClr val="0066FF"/>
                </a:solidFill>
                <a:latin typeface="HG丸ｺﾞｼｯｸM-PRO" panose="020F0600000000000000" pitchFamily="50" charset="-128"/>
                <a:ea typeface="HG丸ｺﾞｼｯｸM-PRO" panose="020F0600000000000000" pitchFamily="50" charset="-128"/>
              </a:rPr>
              <a:t>大阪城公園の緑や</a:t>
            </a:r>
            <a:br>
              <a:rPr lang="en-US" altLang="ja-JP" sz="1000" b="1" dirty="0">
                <a:solidFill>
                  <a:srgbClr val="0066FF"/>
                </a:solidFill>
                <a:latin typeface="HG丸ｺﾞｼｯｸM-PRO" panose="020F0600000000000000" pitchFamily="50" charset="-128"/>
                <a:ea typeface="HG丸ｺﾞｼｯｸM-PRO" panose="020F0600000000000000" pitchFamily="50" charset="-128"/>
              </a:rPr>
            </a:br>
            <a:r>
              <a:rPr lang="en-US" altLang="ja-JP" sz="1000" b="1" dirty="0">
                <a:solidFill>
                  <a:srgbClr val="0066FF"/>
                </a:solidFill>
                <a:latin typeface="HG丸ｺﾞｼｯｸM-PRO" panose="020F0600000000000000" pitchFamily="50" charset="-128"/>
                <a:ea typeface="HG丸ｺﾞｼｯｸM-PRO" panose="020F0600000000000000" pitchFamily="50" charset="-128"/>
              </a:rPr>
              <a:t>   </a:t>
            </a:r>
            <a:r>
              <a:rPr lang="ja-JP" altLang="en-US" sz="1000" b="1" dirty="0">
                <a:solidFill>
                  <a:srgbClr val="0066FF"/>
                </a:solidFill>
                <a:latin typeface="HG丸ｺﾞｼｯｸM-PRO" panose="020F0600000000000000" pitchFamily="50" charset="-128"/>
                <a:ea typeface="HG丸ｺﾞｼｯｸM-PRO" panose="020F0600000000000000" pitchFamily="50" charset="-128"/>
              </a:rPr>
              <a:t>水辺空間と一体的に公共空間と民間空間が調和したデザイ</a:t>
            </a:r>
            <a:endParaRPr lang="en-US" altLang="ja-JP" sz="1000" b="1" dirty="0">
              <a:solidFill>
                <a:srgbClr val="0066FF"/>
              </a:solidFill>
              <a:latin typeface="HG丸ｺﾞｼｯｸM-PRO" panose="020F0600000000000000" pitchFamily="50" charset="-128"/>
              <a:ea typeface="HG丸ｺﾞｼｯｸM-PRO" panose="020F0600000000000000" pitchFamily="50" charset="-128"/>
            </a:endParaRPr>
          </a:p>
          <a:p>
            <a:pPr marL="0" marR="166688" lvl="1" algn="just" defTabSz="914400" eaLnBrk="0" fontAlgn="base" hangingPunct="0">
              <a:lnSpc>
                <a:spcPts val="1300"/>
              </a:lnSpc>
              <a:spcAft>
                <a:spcPct val="0"/>
              </a:spcAft>
            </a:pPr>
            <a:r>
              <a:rPr lang="ja-JP" altLang="en-US" sz="1000" b="1" dirty="0">
                <a:solidFill>
                  <a:srgbClr val="0066FF"/>
                </a:solidFill>
                <a:latin typeface="HG丸ｺﾞｼｯｸM-PRO" panose="020F0600000000000000" pitchFamily="50" charset="-128"/>
                <a:ea typeface="HG丸ｺﾞｼｯｸM-PRO" panose="020F0600000000000000" pitchFamily="50" charset="-128"/>
              </a:rPr>
              <a:t>　ン性や高質な都市空間を備えた歩行者空間の形成</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AutoShape 4"/>
          <p:cNvSpPr>
            <a:spLocks noChangeArrowheads="1"/>
          </p:cNvSpPr>
          <p:nvPr/>
        </p:nvSpPr>
        <p:spPr bwMode="auto">
          <a:xfrm>
            <a:off x="82498" y="8074724"/>
            <a:ext cx="3730505" cy="754990"/>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72000" tIns="36000" rIns="0" bIns="0" numCol="1" anchor="t" anchorCtr="0" compatLnSpc="1">
            <a:prstTxWarp prst="textNoShape">
              <a:avLst/>
            </a:prstTxWarp>
          </a:bodyPr>
          <a:lstStyle/>
          <a:p>
            <a:pPr marR="0" lvl="0" indent="0" algn="just" defTabSz="914400" rtl="0" eaLnBrk="0" fontAlgn="base" latinLnBrk="0" hangingPunct="0">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➌</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安全性の向上 </a:t>
            </a:r>
            <a:endParaRPr kumimoji="0"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166688" lvl="1" indent="0" algn="just"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・歩行者空間の拡充や</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密集住宅市街地から大阪城公園へ    </a:t>
            </a:r>
            <a:b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至る複数の避難ルートの確保など、</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交通･防災の両面で    </a:t>
            </a:r>
            <a:br>
              <a:rPr kumimoji="0" lang="en-US" altLang="ja-JP"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br>
            <a:r>
              <a:rPr kumimoji="0" lang="en-US" altLang="ja-JP"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   </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安全性向上にも資する歩行者動線の確保</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74912" y="6240818"/>
            <a:ext cx="3738092" cy="522568"/>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72000" tIns="0" rIns="0" bIns="0" numCol="1" anchor="t" anchorCtr="0" compatLnSpc="1">
            <a:prstTxWarp prst="textNoShape">
              <a:avLst/>
            </a:prstTxWarp>
          </a:bodyPr>
          <a:lstStyle/>
          <a:p>
            <a:pPr marR="0" lvl="0" indent="0" algn="l" defTabSz="914400" rtl="0" eaLnBrk="0" fontAlgn="base" latinLnBrk="0" hangingPunct="0">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➊</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利便性の向上 </a:t>
            </a:r>
            <a:endParaRPr kumimoji="0"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166688" lvl="1" indent="-540000" algn="just"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・将来の交流･定住人口の大幅な増加を見据え、</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鉄道駅と   </a:t>
            </a:r>
            <a:br>
              <a:rPr kumimoji="0" lang="en-US" altLang="ja-JP"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br>
            <a:r>
              <a:rPr kumimoji="0" lang="en-US" altLang="ja-JP"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   </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地区内を円滑に繋ぐ歩行者動線の確保</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 name="テキスト ボックス 65"/>
          <p:cNvSpPr txBox="1">
            <a:spLocks noChangeArrowheads="1"/>
          </p:cNvSpPr>
          <p:nvPr/>
        </p:nvSpPr>
        <p:spPr bwMode="auto">
          <a:xfrm>
            <a:off x="82500" y="6031726"/>
            <a:ext cx="150971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6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＜歩行者空間について＞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テキスト ボックス 10"/>
          <p:cNvSpPr txBox="1"/>
          <p:nvPr/>
        </p:nvSpPr>
        <p:spPr>
          <a:xfrm>
            <a:off x="6832600" y="324046"/>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５．想定される開発の進め方</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6953275" y="2980521"/>
            <a:ext cx="1848583" cy="276999"/>
          </a:xfrm>
          <a:prstGeom prst="rect">
            <a:avLst/>
          </a:prstGeom>
          <a:noFill/>
        </p:spPr>
        <p:txBody>
          <a:bodyPr wrap="none" rtlCol="0">
            <a:spAutoFit/>
          </a:bodyPr>
          <a:lstStyle>
            <a:defPPr>
              <a:defRPr lang="en-US"/>
            </a:defPPr>
            <a:lvl1pPr>
              <a:defRPr sz="1000">
                <a:solidFill>
                  <a:srgbClr val="FFFFFF"/>
                </a:solidFill>
                <a:latin typeface="HGPｺﾞｼｯｸE" panose="020B0900000000000000" pitchFamily="50" charset="-128"/>
                <a:ea typeface="HGPｺﾞｼｯｸE" panose="020B0900000000000000" pitchFamily="50" charset="-128"/>
              </a:defRPr>
            </a:lvl1pPr>
          </a:lstStyle>
          <a:p>
            <a:r>
              <a:rPr lang="ja-JP" altLang="en-US" sz="1200" dirty="0">
                <a:solidFill>
                  <a:schemeClr val="tx1"/>
                </a:solidFill>
              </a:rPr>
              <a:t>■ １</a:t>
            </a:r>
            <a:r>
              <a:rPr lang="en-US" altLang="ja-JP" sz="1200" dirty="0">
                <a:solidFill>
                  <a:schemeClr val="tx1"/>
                </a:solidFill>
              </a:rPr>
              <a:t>.</a:t>
            </a:r>
            <a:r>
              <a:rPr lang="ja-JP" altLang="en-US" sz="1200" dirty="0">
                <a:solidFill>
                  <a:schemeClr val="tx1"/>
                </a:solidFill>
              </a:rPr>
              <a:t>５期開発の開発方針</a:t>
            </a:r>
            <a:endParaRPr lang="ja-JP" altLang="ja-JP" sz="1200" dirty="0">
              <a:solidFill>
                <a:schemeClr val="tx1"/>
              </a:solidFill>
            </a:endParaRPr>
          </a:p>
        </p:txBody>
      </p:sp>
      <p:sp>
        <p:nvSpPr>
          <p:cNvPr id="13" name="AutoShape 4"/>
          <p:cNvSpPr>
            <a:spLocks noChangeArrowheads="1"/>
          </p:cNvSpPr>
          <p:nvPr/>
        </p:nvSpPr>
        <p:spPr bwMode="auto">
          <a:xfrm>
            <a:off x="59390" y="5677445"/>
            <a:ext cx="3738092" cy="323290"/>
          </a:xfrm>
          <a:prstGeom prst="roundRect">
            <a:avLst>
              <a:gd name="adj" fmla="val 8194"/>
            </a:avLst>
          </a:prstGeom>
          <a:solidFill>
            <a:srgbClr val="F2F2F2"/>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18000" tIns="36000" rIns="0" bIns="0" numCol="1" anchor="t" anchorCtr="0" compatLnSpc="1">
            <a:prstTxWarp prst="textNoShape">
              <a:avLst/>
            </a:prstTxWarp>
          </a:bodyPr>
          <a:lstStyle/>
          <a:p>
            <a:pPr marL="0" marR="84138" lvl="0" indent="0" algn="ctr" defTabSz="914400" rtl="0" eaLnBrk="0" fontAlgn="base" latinLnBrk="0" hangingPunct="0">
              <a:lnSpc>
                <a:spcPct val="128000"/>
              </a:lnSpc>
              <a:spcBef>
                <a:spcPts val="175"/>
              </a:spcBef>
              <a:spcAft>
                <a:spcPct val="0"/>
              </a:spcAft>
              <a:buClrTx/>
              <a:buSzTx/>
              <a:buFontTx/>
              <a:buNone/>
              <a:tabLst/>
            </a:pPr>
            <a:r>
              <a:rPr kumimoji="0" lang="ja-JP" altLang="en-US" sz="1100" b="0" i="0" u="none" strike="noStrike" cap="none" spc="-50" normalizeH="0" dirty="0">
                <a:ln>
                  <a:noFill/>
                </a:ln>
                <a:solidFill>
                  <a:srgbClr val="000000"/>
                </a:solidFill>
                <a:effectLst/>
                <a:latin typeface="HGPｺﾞｼｯｸE" panose="020B0900000000000000" pitchFamily="50" charset="-128"/>
                <a:ea typeface="HGPｺﾞｼｯｸE" panose="020B0900000000000000" pitchFamily="50" charset="-128"/>
              </a:rPr>
              <a:t>方針：</a:t>
            </a:r>
            <a:r>
              <a:rPr kumimoji="0" lang="ja-JP" altLang="en-US" sz="1100" b="0" i="0" u="none" strike="noStrike" cap="none" spc="-50" normalizeH="0" dirty="0">
                <a:ln>
                  <a:noFill/>
                </a:ln>
                <a:solidFill>
                  <a:srgbClr val="FF0066"/>
                </a:solidFill>
                <a:effectLst/>
                <a:latin typeface="HGPｺﾞｼｯｸE" panose="020B0900000000000000" pitchFamily="50" charset="-128"/>
                <a:ea typeface="HGPｺﾞｼｯｸE" panose="020B0900000000000000" pitchFamily="50" charset="-128"/>
              </a:rPr>
              <a:t>利便性･快適性･安全性に優れた歩行者重視のまちづくり</a:t>
            </a:r>
            <a:r>
              <a:rPr kumimoji="0" lang="ja-JP" altLang="en-US" sz="1100" b="0" i="0" u="none" strike="noStrike" cap="none" spc="-50" normalizeH="0" dirty="0">
                <a:ln>
                  <a:noFill/>
                </a:ln>
                <a:solidFill>
                  <a:srgbClr val="FF6600"/>
                </a:solidFill>
                <a:effectLst/>
                <a:latin typeface="HGPｺﾞｼｯｸE" panose="020B0900000000000000" pitchFamily="50" charset="-128"/>
                <a:ea typeface="HGPｺﾞｼｯｸE" panose="020B0900000000000000" pitchFamily="50" charset="-128"/>
              </a:rPr>
              <a:t>　 </a:t>
            </a:r>
            <a:endParaRPr kumimoji="0" lang="ja-JP" altLang="ja-JP" sz="1800" b="0" i="0" u="none" strike="noStrike" cap="none" spc="-50" normalizeH="0" dirty="0">
              <a:ln>
                <a:noFill/>
              </a:ln>
              <a:solidFill>
                <a:schemeClr val="tx1"/>
              </a:solidFill>
              <a:effectLst/>
              <a:latin typeface="Arial" panose="020B0604020202020204" pitchFamily="34" charset="0"/>
            </a:endParaRPr>
          </a:p>
        </p:txBody>
      </p:sp>
      <p:sp>
        <p:nvSpPr>
          <p:cNvPr id="14" name="AutoShape 4"/>
          <p:cNvSpPr>
            <a:spLocks noChangeArrowheads="1"/>
          </p:cNvSpPr>
          <p:nvPr/>
        </p:nvSpPr>
        <p:spPr bwMode="auto">
          <a:xfrm>
            <a:off x="59389" y="5377291"/>
            <a:ext cx="5265737" cy="31432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基盤整備計画</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AutoShape 4"/>
          <p:cNvSpPr>
            <a:spLocks noChangeArrowheads="1"/>
          </p:cNvSpPr>
          <p:nvPr/>
        </p:nvSpPr>
        <p:spPr bwMode="auto">
          <a:xfrm>
            <a:off x="38405" y="1231810"/>
            <a:ext cx="7200900" cy="31432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土地利用計画</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en-US" altLang="ja-JP"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ゾーニングの考え方</a:t>
            </a:r>
            <a:r>
              <a:rPr kumimoji="0" lang="en-US" altLang="ja-JP"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AutoShape 4"/>
          <p:cNvSpPr>
            <a:spLocks noChangeArrowheads="1"/>
          </p:cNvSpPr>
          <p:nvPr/>
        </p:nvSpPr>
        <p:spPr bwMode="auto">
          <a:xfrm>
            <a:off x="92819" y="3735915"/>
            <a:ext cx="3702240" cy="746024"/>
          </a:xfrm>
          <a:prstGeom prst="roundRect">
            <a:avLst>
              <a:gd name="adj" fmla="val 2815"/>
            </a:avLst>
          </a:prstGeom>
          <a:solidFill>
            <a:srgbClr val="FFFFFF"/>
          </a:solidFill>
          <a:ln w="15875">
            <a:solidFill>
              <a:srgbClr val="FF6600"/>
            </a:solidFill>
            <a:round/>
            <a:headEnd/>
            <a:tailEnd/>
          </a:ln>
          <a:effectLst>
            <a:outerShdw blurRad="25400" dist="6350" dir="2700000" algn="tl" rotWithShape="0">
              <a:srgbClr val="000000">
                <a:alpha val="20000"/>
              </a:srgbClr>
            </a:outerShdw>
          </a:effectLst>
        </p:spPr>
        <p:txBody>
          <a:bodyPr vert="horz" wrap="square" lIns="0" tIns="0" rIns="0" bIns="0" numCol="1" anchor="ctr" anchorCtr="0" compatLnSpc="1">
            <a:prstTxWarp prst="textNoShape">
              <a:avLst/>
            </a:prstTxWarp>
            <a:noAutofit/>
          </a:bodyPr>
          <a:lstStyle/>
          <a:p>
            <a:pPr marL="72000" marR="0" lvl="0" indent="0" algn="l" defTabSz="914400" rtl="0" eaLnBrk="0" fontAlgn="base" latinLnBrk="0" hangingPunct="0">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➌</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多世代居住複合ゾーン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・健康医療機能等と連携し、スマートエイジングシティの</a:t>
            </a: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br>
              <a:rPr lang="en-US" altLang="ja-JP" sz="1000" dirty="0">
                <a:solidFill>
                  <a:srgbClr val="000000"/>
                </a:solidFill>
                <a:latin typeface="HG丸ｺﾞｼｯｸM-PRO" panose="020F0600000000000000" pitchFamily="50" charset="-128"/>
                <a:ea typeface="HG丸ｺﾞｼｯｸM-PRO" panose="020F0600000000000000" pitchFamily="50" charset="-128"/>
              </a:rPr>
            </a:b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取組みを展開しながら、多様な世代が健康で安全に住み  </a:t>
            </a:r>
            <a:b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続けられる</a:t>
            </a:r>
            <a:r>
              <a:rPr kumimoji="0" lang="ja-JP" altLang="en-US" sz="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商業</a:t>
            </a:r>
            <a:r>
              <a:rPr kumimoji="0" lang="ja-JP" altLang="en-US" sz="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業務なども含めた住環境の実現を図る</a:t>
            </a:r>
            <a:r>
              <a:rPr kumimoji="0" lang="ja-JP" altLang="en-US" sz="7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aphicFrame>
        <p:nvGraphicFramePr>
          <p:cNvPr id="28" name="表 27"/>
          <p:cNvGraphicFramePr>
            <a:graphicFrameLocks noGrp="1"/>
          </p:cNvGraphicFramePr>
          <p:nvPr>
            <p:extLst>
              <p:ext uri="{D42A27DB-BD31-4B8C-83A1-F6EECF244321}">
                <p14:modId xmlns:p14="http://schemas.microsoft.com/office/powerpoint/2010/main" val="26319138"/>
              </p:ext>
            </p:extLst>
          </p:nvPr>
        </p:nvGraphicFramePr>
        <p:xfrm>
          <a:off x="6832501" y="7060670"/>
          <a:ext cx="6638406" cy="2307522"/>
        </p:xfrm>
        <a:graphic>
          <a:graphicData uri="http://schemas.openxmlformats.org/drawingml/2006/table">
            <a:tbl>
              <a:tblPr firstRow="1" firstCol="1" bandRow="1">
                <a:tableStyleId>{5940675A-B579-460E-94D1-54222C63F5DA}</a:tableStyleId>
              </a:tblPr>
              <a:tblGrid>
                <a:gridCol w="983032">
                  <a:extLst>
                    <a:ext uri="{9D8B030D-6E8A-4147-A177-3AD203B41FA5}">
                      <a16:colId xmlns:a16="http://schemas.microsoft.com/office/drawing/2014/main" val="3317057870"/>
                    </a:ext>
                  </a:extLst>
                </a:gridCol>
                <a:gridCol w="5655374">
                  <a:extLst>
                    <a:ext uri="{9D8B030D-6E8A-4147-A177-3AD203B41FA5}">
                      <a16:colId xmlns:a16="http://schemas.microsoft.com/office/drawing/2014/main" val="1553204277"/>
                    </a:ext>
                  </a:extLst>
                </a:gridCol>
              </a:tblGrid>
              <a:tr h="172553">
                <a:tc>
                  <a:txBody>
                    <a:bodyPr/>
                    <a:lstStyle/>
                    <a:p>
                      <a:pPr algn="ctr">
                        <a:lnSpc>
                          <a:spcPts val="1300"/>
                        </a:lnSpc>
                        <a:spcBef>
                          <a:spcPts val="120"/>
                        </a:spcBef>
                        <a:spcAft>
                          <a:spcPts val="0"/>
                        </a:spcAft>
                      </a:pPr>
                      <a:r>
                        <a:rPr lang="ja-JP" sz="1000" b="0" kern="1200" dirty="0">
                          <a:solidFill>
                            <a:schemeClr val="bg1"/>
                          </a:solidFill>
                          <a:effectLst/>
                          <a:latin typeface="HGPｺﾞｼｯｸE" panose="020B0900000000000000" pitchFamily="50" charset="-128"/>
                          <a:ea typeface="HGPｺﾞｼｯｸE" panose="020B0900000000000000" pitchFamily="50" charset="-128"/>
                        </a:rPr>
                        <a:t>対象ゾーン</a:t>
                      </a:r>
                      <a:endParaRPr lang="ja-JP" sz="800" b="0" dirty="0">
                        <a:solidFill>
                          <a:schemeClr val="bg1"/>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5BEFF"/>
                    </a:solidFill>
                  </a:tcPr>
                </a:tc>
                <a:tc>
                  <a:txBody>
                    <a:bodyPr/>
                    <a:lstStyle/>
                    <a:p>
                      <a:pPr algn="ctr">
                        <a:lnSpc>
                          <a:spcPts val="1300"/>
                        </a:lnSpc>
                        <a:spcBef>
                          <a:spcPts val="0"/>
                        </a:spcBef>
                        <a:spcAft>
                          <a:spcPts val="0"/>
                        </a:spcAft>
                      </a:pPr>
                      <a:r>
                        <a:rPr lang="ja-JP" sz="1000" b="0" kern="1200" dirty="0">
                          <a:solidFill>
                            <a:schemeClr val="bg1"/>
                          </a:solidFill>
                          <a:effectLst/>
                          <a:latin typeface="HGPｺﾞｼｯｸE" panose="020B0900000000000000" pitchFamily="50" charset="-128"/>
                          <a:ea typeface="HGPｺﾞｼｯｸE" panose="020B0900000000000000" pitchFamily="50" charset="-128"/>
                        </a:rPr>
                        <a:t>取組み</a:t>
                      </a:r>
                      <a:r>
                        <a:rPr lang="ja-JP" altLang="en-US" sz="1000" b="0" kern="1200" dirty="0">
                          <a:solidFill>
                            <a:schemeClr val="bg1"/>
                          </a:solidFill>
                          <a:effectLst/>
                          <a:latin typeface="HGPｺﾞｼｯｸE" panose="020B0900000000000000" pitchFamily="50" charset="-128"/>
                          <a:ea typeface="HGPｺﾞｼｯｸE" panose="020B0900000000000000" pitchFamily="50" charset="-128"/>
                        </a:rPr>
                        <a:t>の</a:t>
                      </a:r>
                      <a:r>
                        <a:rPr lang="ja-JP" sz="1000" b="0" kern="1200" dirty="0">
                          <a:solidFill>
                            <a:schemeClr val="bg1"/>
                          </a:solidFill>
                          <a:effectLst/>
                          <a:latin typeface="HGPｺﾞｼｯｸE" panose="020B0900000000000000" pitchFamily="50" charset="-128"/>
                          <a:ea typeface="HGPｺﾞｼｯｸE" panose="020B0900000000000000" pitchFamily="50" charset="-128"/>
                        </a:rPr>
                        <a:t>主な内容</a:t>
                      </a:r>
                      <a:endParaRPr lang="ja-JP" sz="800" b="0" dirty="0">
                        <a:solidFill>
                          <a:schemeClr val="bg1"/>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5BEFF"/>
                    </a:solidFill>
                  </a:tcPr>
                </a:tc>
                <a:extLst>
                  <a:ext uri="{0D108BD9-81ED-4DB2-BD59-A6C34878D82A}">
                    <a16:rowId xmlns:a16="http://schemas.microsoft.com/office/drawing/2014/main" val="749544885"/>
                  </a:ext>
                </a:extLst>
              </a:tr>
              <a:tr h="889949">
                <a:tc>
                  <a:txBody>
                    <a:bodyPr/>
                    <a:lstStyle/>
                    <a:p>
                      <a:pPr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全ゾーン共通</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0"/>
                        </a:spcBef>
                        <a:spcAft>
                          <a:spcPts val="0"/>
                        </a:spcAft>
                      </a:pP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地区内の土地の高度利用を図る手法の検討</a:t>
                      </a:r>
                      <a:endParaRPr lang="ja-JP" sz="900" dirty="0">
                        <a:solidFill>
                          <a:schemeClr val="tx1"/>
                        </a:solidFill>
                        <a:effectLst/>
                        <a:latin typeface="HG丸ｺﾞｼｯｸM-PRO" panose="020F0600000000000000" pitchFamily="50" charset="-128"/>
                        <a:ea typeface="HG丸ｺﾞｼｯｸM-PRO" panose="020F0600000000000000" pitchFamily="50" charset="-128"/>
                      </a:endParaRPr>
                    </a:p>
                    <a:p>
                      <a:pPr marL="266700" algn="just">
                        <a:lnSpc>
                          <a:spcPts val="900"/>
                        </a:lnSpc>
                        <a:spcBef>
                          <a:spcPts val="0"/>
                        </a:spcBef>
                        <a:spcAft>
                          <a:spcPts val="0"/>
                        </a:spcAft>
                      </a:pP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（例）都市再生緊急整備地域における容積緩和の特例措置、都市計画手法等の活用 など</a:t>
                      </a:r>
                      <a:endParaRPr lang="ja-JP" sz="900" dirty="0">
                        <a:solidFill>
                          <a:schemeClr val="tx1"/>
                        </a:solidFill>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0"/>
                        </a:spcBef>
                        <a:spcAft>
                          <a:spcPts val="0"/>
                        </a:spcAft>
                      </a:pPr>
                      <a:r>
                        <a:rPr lang="ja-JP" altLang="en-US" sz="900" strike="noStrike" kern="1200" dirty="0">
                          <a:solidFill>
                            <a:schemeClr val="tx1"/>
                          </a:solidFill>
                          <a:effectLst/>
                          <a:latin typeface="HG丸ｺﾞｼｯｸM-PRO" panose="020F0600000000000000" pitchFamily="50" charset="-128"/>
                          <a:ea typeface="HG丸ｺﾞｼｯｸM-PRO" panose="020F0600000000000000" pitchFamily="50" charset="-128"/>
                        </a:rPr>
                        <a:t>○</a:t>
                      </a:r>
                      <a:r>
                        <a:rPr lang="ja-JP" altLang="ja-JP" sz="900" strike="noStrike" kern="1200" dirty="0">
                          <a:solidFill>
                            <a:schemeClr val="tx1"/>
                          </a:solidFill>
                          <a:effectLst/>
                          <a:latin typeface="HG丸ｺﾞｼｯｸM-PRO" panose="020F0600000000000000" pitchFamily="50" charset="-128"/>
                          <a:ea typeface="HG丸ｺﾞｼｯｸM-PRO" panose="020F0600000000000000" pitchFamily="50" charset="-128"/>
                        </a:rPr>
                        <a:t>エリアマネジメント組織の形成に向けた検討</a:t>
                      </a:r>
                      <a:endParaRPr lang="ja-JP" altLang="ja-JP" sz="900" strike="noStrike" dirty="0">
                        <a:solidFill>
                          <a:schemeClr val="tx1"/>
                        </a:solidFill>
                        <a:effectLst/>
                        <a:latin typeface="HG丸ｺﾞｼｯｸM-PRO" panose="020F0600000000000000" pitchFamily="50" charset="-128"/>
                        <a:ea typeface="HG丸ｺﾞｼｯｸM-PRO" panose="020F0600000000000000" pitchFamily="50" charset="-128"/>
                      </a:endParaRPr>
                    </a:p>
                    <a:p>
                      <a:pPr marL="200025" algn="just">
                        <a:lnSpc>
                          <a:spcPts val="900"/>
                        </a:lnSpc>
                        <a:spcBef>
                          <a:spcPts val="0"/>
                        </a:spcBef>
                        <a:spcAft>
                          <a:spcPts val="0"/>
                        </a:spcAft>
                      </a:pPr>
                      <a:r>
                        <a:rPr lang="ja-JP" altLang="ja-JP" sz="900" strike="noStrike" kern="1200" dirty="0">
                          <a:solidFill>
                            <a:schemeClr val="tx1"/>
                          </a:solidFill>
                          <a:effectLst/>
                          <a:latin typeface="HG丸ｺﾞｼｯｸM-PRO" panose="020F0600000000000000" pitchFamily="50" charset="-128"/>
                          <a:ea typeface="HG丸ｺﾞｼｯｸM-PRO" panose="020F0600000000000000" pitchFamily="50" charset="-128"/>
                        </a:rPr>
                        <a:t>・地権者や有識者等を交えた地区内のエリアマネジメント組織</a:t>
                      </a:r>
                      <a:endParaRPr lang="ja-JP" altLang="ja-JP" sz="900" strike="noStrike" dirty="0">
                        <a:solidFill>
                          <a:schemeClr val="tx1"/>
                        </a:solidFill>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0"/>
                        </a:spcBef>
                        <a:spcAft>
                          <a:spcPts val="0"/>
                        </a:spcAft>
                      </a:pPr>
                      <a:r>
                        <a:rPr lang="ja-JP" altLang="ja-JP" sz="900" strike="noStrike" kern="1200" dirty="0">
                          <a:solidFill>
                            <a:schemeClr val="tx1"/>
                          </a:solidFill>
                          <a:effectLst/>
                          <a:latin typeface="HG丸ｺﾞｼｯｸM-PRO" panose="020F0600000000000000" pitchFamily="50" charset="-128"/>
                          <a:ea typeface="HG丸ｺﾞｼｯｸM-PRO" panose="020F0600000000000000" pitchFamily="50" charset="-128"/>
                        </a:rPr>
                        <a:t>　　（契機となる初動的な取組み：デザインコントロール、エリアプロモーション等）</a:t>
                      </a:r>
                      <a:endParaRPr lang="en-US" altLang="ja-JP" sz="900" strike="noStrike" kern="1200" dirty="0">
                        <a:solidFill>
                          <a:schemeClr val="tx1"/>
                        </a:solidFill>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0"/>
                        </a:spcBef>
                        <a:spcAft>
                          <a:spcPts val="0"/>
                        </a:spcAft>
                      </a:pPr>
                      <a:r>
                        <a:rPr lang="ja-JP" altLang="en-US" sz="900" strike="noStrike" kern="1200" dirty="0">
                          <a:solidFill>
                            <a:schemeClr val="tx1"/>
                          </a:solidFill>
                          <a:effectLst/>
                          <a:latin typeface="HG丸ｺﾞｼｯｸM-PRO" panose="020F0600000000000000" pitchFamily="50" charset="-128"/>
                          <a:ea typeface="HG丸ｺﾞｼｯｸM-PRO" panose="020F0600000000000000" pitchFamily="50" charset="-128"/>
                        </a:rPr>
                        <a:t>　・旧</a:t>
                      </a:r>
                      <a:r>
                        <a:rPr lang="en-US" altLang="ja-JP" sz="900" strike="noStrike" kern="1200" dirty="0">
                          <a:solidFill>
                            <a:schemeClr val="tx1"/>
                          </a:solidFill>
                          <a:effectLst/>
                          <a:latin typeface="HG丸ｺﾞｼｯｸM-PRO" panose="020F0600000000000000" pitchFamily="50" charset="-128"/>
                          <a:ea typeface="HG丸ｺﾞｼｯｸM-PRO" panose="020F0600000000000000" pitchFamily="50" charset="-128"/>
                        </a:rPr>
                        <a:t>UR</a:t>
                      </a:r>
                      <a:r>
                        <a:rPr lang="ja-JP" altLang="en-US" sz="900" strike="noStrike" kern="1200" dirty="0">
                          <a:solidFill>
                            <a:schemeClr val="tx1"/>
                          </a:solidFill>
                          <a:effectLst/>
                          <a:latin typeface="HG丸ｺﾞｼｯｸM-PRO" panose="020F0600000000000000" pitchFamily="50" charset="-128"/>
                          <a:ea typeface="HG丸ｺﾞｼｯｸM-PRO" panose="020F0600000000000000" pitchFamily="50" charset="-128"/>
                        </a:rPr>
                        <a:t>庁舎を活用したまちづくりコンセプト実現に向けた先行トライアルの実施</a:t>
                      </a:r>
                      <a:endParaRPr lang="ja-JP" altLang="ja-JP" sz="900" strike="noStrike" dirty="0">
                        <a:solidFill>
                          <a:schemeClr val="tx1"/>
                        </a:solidFill>
                        <a:effectLst/>
                        <a:latin typeface="HG丸ｺﾞｼｯｸM-PRO" panose="020F0600000000000000" pitchFamily="50" charset="-128"/>
                        <a:ea typeface="HG丸ｺﾞｼｯｸM-PRO" panose="020F0600000000000000" pitchFamily="50" charset="-128"/>
                      </a:endParaRPr>
                    </a:p>
                    <a:p>
                      <a:pPr marL="68400" algn="just">
                        <a:lnSpc>
                          <a:spcPts val="900"/>
                        </a:lnSpc>
                        <a:spcBef>
                          <a:spcPts val="120"/>
                        </a:spcBef>
                        <a:spcAft>
                          <a:spcPts val="0"/>
                        </a:spcAft>
                      </a:pP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周辺地域と連携したまちづくりの展開の検討</a:t>
                      </a:r>
                      <a:endParaRPr lang="ja-JP" sz="900" dirty="0">
                        <a:solidFill>
                          <a:schemeClr val="tx1"/>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094003"/>
                  </a:ext>
                </a:extLst>
              </a:tr>
              <a:tr h="556217">
                <a:tc>
                  <a:txBody>
                    <a:bodyPr/>
                    <a:lstStyle/>
                    <a:p>
                      <a:pPr marR="26670"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イノベーション・コアゾーン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120"/>
                        </a:spcBef>
                        <a:spcAft>
                          <a:spcPts val="0"/>
                        </a:spcAft>
                      </a:pP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スマートシティ戦略推進のため</a:t>
                      </a: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大阪公立大学</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主体のデータ連携プラットフォームの形成検討</a:t>
                      </a:r>
                      <a:endParaRPr lang="ja-JP" sz="900" dirty="0">
                        <a:solidFill>
                          <a:schemeClr val="tx1"/>
                        </a:solidFill>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120"/>
                        </a:spcBef>
                        <a:spcAft>
                          <a:spcPts val="0"/>
                        </a:spcAft>
                      </a:pP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都市</a:t>
                      </a: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シンクタンク</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機能にかかる検討【府</a:t>
                      </a: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市</a:t>
                      </a: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大学法人合同ﾌﾟﾗｯﾄﾌｫｰﾑ、</a:t>
                      </a:r>
                      <a:r>
                        <a:rPr 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仮称</a:t>
                      </a:r>
                      <a:r>
                        <a:rPr 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大阪森之宮ﾘﾋﾞﾝｸﾞ･ﾗﾎﾞ】</a:t>
                      </a:r>
                      <a:endParaRPr lang="ja-JP" sz="900" dirty="0">
                        <a:solidFill>
                          <a:schemeClr val="tx1"/>
                        </a:solidFill>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120"/>
                        </a:spcBef>
                        <a:spcAft>
                          <a:spcPts val="0"/>
                        </a:spcAft>
                      </a:pP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大学のキャンパス整備にかかる民間活力導入手法の検討</a:t>
                      </a:r>
                      <a:endParaRPr lang="ja-JP" sz="900" dirty="0">
                        <a:solidFill>
                          <a:schemeClr val="tx1"/>
                        </a:solidFill>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240"/>
                        </a:spcBef>
                        <a:spcAft>
                          <a:spcPts val="0"/>
                        </a:spcAft>
                      </a:pP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東西動線の確保に向けた整備手法等の検討</a:t>
                      </a:r>
                      <a:endParaRPr lang="ja-JP" sz="900" dirty="0">
                        <a:solidFill>
                          <a:schemeClr val="tx1"/>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174276"/>
                  </a:ext>
                </a:extLst>
              </a:tr>
              <a:tr h="278110">
                <a:tc>
                  <a:txBody>
                    <a:bodyPr/>
                    <a:lstStyle/>
                    <a:p>
                      <a:pPr marL="0" algn="ctr">
                        <a:lnSpc>
                          <a:spcPts val="1000"/>
                        </a:lnSpc>
                        <a:spcBef>
                          <a:spcPts val="0"/>
                        </a:spcBef>
                        <a:spcAft>
                          <a:spcPts val="0"/>
                        </a:spcAft>
                      </a:pPr>
                      <a:r>
                        <a:rPr lang="ja-JP" altLang="en-US" sz="900" kern="1200" dirty="0">
                          <a:effectLst/>
                          <a:latin typeface="HGPｺﾞｼｯｸE" panose="020B0900000000000000" pitchFamily="50" charset="-128"/>
                          <a:ea typeface="HGPｺﾞｼｯｸE" panose="020B0900000000000000" pitchFamily="50" charset="-128"/>
                        </a:rPr>
                        <a:t>水辺</a:t>
                      </a:r>
                      <a:r>
                        <a:rPr lang="ja-JP" sz="900" kern="1200" dirty="0">
                          <a:effectLst/>
                          <a:latin typeface="HGPｺﾞｼｯｸE" panose="020B0900000000000000" pitchFamily="50" charset="-128"/>
                          <a:ea typeface="HGPｺﾞｼｯｸE" panose="020B0900000000000000" pitchFamily="50" charset="-128"/>
                        </a:rPr>
                        <a:t>空間</a:t>
                      </a:r>
                      <a:endParaRPr lang="en-US" altLang="ja-JP" sz="900" kern="1200" dirty="0">
                        <a:effectLst/>
                        <a:latin typeface="HGPｺﾞｼｯｸE" panose="020B0900000000000000" pitchFamily="50" charset="-128"/>
                        <a:ea typeface="HGPｺﾞｼｯｸE" panose="020B0900000000000000" pitchFamily="50" charset="-128"/>
                      </a:endParaRPr>
                    </a:p>
                    <a:p>
                      <a:pPr marL="0" algn="ctr">
                        <a:lnSpc>
                          <a:spcPts val="1000"/>
                        </a:lnSpc>
                        <a:spcBef>
                          <a:spcPts val="0"/>
                        </a:spcBef>
                        <a:spcAft>
                          <a:spcPts val="0"/>
                        </a:spcAft>
                      </a:pPr>
                      <a:r>
                        <a:rPr lang="ja-JP" sz="900" kern="1200" dirty="0">
                          <a:effectLst/>
                          <a:latin typeface="HGPｺﾞｼｯｸE" panose="020B0900000000000000" pitchFamily="50" charset="-128"/>
                          <a:ea typeface="HGPｺﾞｼｯｸE" panose="020B0900000000000000" pitchFamily="50" charset="-128"/>
                        </a:rPr>
                        <a:t>＋立体活用ゾーン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120"/>
                        </a:spcBef>
                        <a:spcAft>
                          <a:spcPts val="0"/>
                        </a:spcAft>
                      </a:pP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○水辺動線の整備手法等の検討</a:t>
                      </a:r>
                      <a:endParaRPr lang="ja-JP" sz="800" dirty="0">
                        <a:solidFill>
                          <a:schemeClr val="tx1"/>
                        </a:solidFill>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240"/>
                        </a:spcBef>
                        <a:spcAft>
                          <a:spcPts val="0"/>
                        </a:spcAft>
                      </a:pP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○下水道施設の立体的な土地利用の検討</a:t>
                      </a:r>
                      <a:endParaRPr lang="ja-JP" sz="800" dirty="0">
                        <a:solidFill>
                          <a:schemeClr val="tx1"/>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7197250"/>
                  </a:ext>
                </a:extLst>
              </a:tr>
              <a:tr h="271638">
                <a:tc>
                  <a:txBody>
                    <a:bodyPr/>
                    <a:lstStyle/>
                    <a:p>
                      <a:pPr marR="26670"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多世代居住複合ゾーン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120"/>
                        </a:spcBef>
                        <a:spcAft>
                          <a:spcPts val="0"/>
                        </a:spcAft>
                      </a:pP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○連鎖型都市再生の検討</a:t>
                      </a:r>
                      <a:endParaRPr lang="ja-JP" sz="900" dirty="0">
                        <a:solidFill>
                          <a:schemeClr val="tx1"/>
                        </a:solidFill>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120"/>
                        </a:spcBef>
                        <a:spcAft>
                          <a:spcPts val="0"/>
                        </a:spcAft>
                      </a:pP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○成人病センター跡地等の活用に向けた検討</a:t>
                      </a:r>
                      <a:endParaRPr lang="ja-JP" sz="900" b="0" dirty="0">
                        <a:solidFill>
                          <a:schemeClr val="tx1"/>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580596"/>
                  </a:ext>
                </a:extLst>
              </a:tr>
              <a:tr h="139055">
                <a:tc>
                  <a:txBody>
                    <a:bodyPr/>
                    <a:lstStyle/>
                    <a:p>
                      <a:pPr marR="26670"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拡張検討ゾーン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93675" indent="-127000" algn="just">
                        <a:lnSpc>
                          <a:spcPts val="900"/>
                        </a:lnSpc>
                        <a:spcBef>
                          <a:spcPts val="120"/>
                        </a:spcBef>
                        <a:spcAft>
                          <a:spcPts val="0"/>
                        </a:spcAft>
                      </a:pPr>
                      <a:r>
                        <a:rPr lang="ja-JP" altLang="en-US" sz="900" kern="1200" dirty="0">
                          <a:solidFill>
                            <a:schemeClr val="tx1"/>
                          </a:solidFill>
                          <a:effectLst/>
                          <a:latin typeface="HG丸ｺﾞｼｯｸM-PRO" panose="020F0600000000000000" pitchFamily="50" charset="-128"/>
                          <a:ea typeface="HG丸ｺﾞｼｯｸM-PRO" panose="020F0600000000000000" pitchFamily="50" charset="-128"/>
                        </a:rPr>
                        <a:t>○</a:t>
                      </a:r>
                      <a:r>
                        <a:rPr lang="ja-JP" sz="900" kern="1200" dirty="0">
                          <a:solidFill>
                            <a:schemeClr val="tx1"/>
                          </a:solidFill>
                          <a:effectLst/>
                          <a:latin typeface="HG丸ｺﾞｼｯｸM-PRO" panose="020F0600000000000000" pitchFamily="50" charset="-128"/>
                          <a:ea typeface="HG丸ｺﾞｼｯｸM-PRO" panose="020F0600000000000000" pitchFamily="50" charset="-128"/>
                        </a:rPr>
                        <a:t>東西動線の確保に向けた整備手法等の検討</a:t>
                      </a:r>
                      <a:endParaRPr lang="ja-JP" sz="900" dirty="0">
                        <a:solidFill>
                          <a:schemeClr val="tx1"/>
                        </a:solidFill>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814223"/>
                  </a:ext>
                </a:extLst>
              </a:tr>
            </a:tbl>
          </a:graphicData>
        </a:graphic>
      </p:graphicFrame>
      <p:sp>
        <p:nvSpPr>
          <p:cNvPr id="29" name="テキスト ボックス 28"/>
          <p:cNvSpPr txBox="1"/>
          <p:nvPr/>
        </p:nvSpPr>
        <p:spPr>
          <a:xfrm>
            <a:off x="6832600" y="6813006"/>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６．取組みイメージ</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43" name="テキスト ボックス 65"/>
          <p:cNvSpPr txBox="1">
            <a:spLocks noChangeArrowheads="1"/>
          </p:cNvSpPr>
          <p:nvPr/>
        </p:nvSpPr>
        <p:spPr bwMode="auto">
          <a:xfrm>
            <a:off x="92818" y="8934752"/>
            <a:ext cx="2466921" cy="1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6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lang="ja-JP" altLang="en-US" sz="1100" dirty="0">
                <a:solidFill>
                  <a:srgbClr val="000000"/>
                </a:solidFill>
                <a:latin typeface="HGPｺﾞｼｯｸE" panose="020B0900000000000000" pitchFamily="50" charset="-128"/>
                <a:ea typeface="HGPｺﾞｼｯｸE" panose="020B0900000000000000" pitchFamily="50" charset="-128"/>
              </a:rPr>
              <a:t>スマートモビリティ導入について</a:t>
            </a:r>
            <a:r>
              <a:rPr kumimoji="0" lang="ja-JP" altLang="en-US" sz="11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AutoShape 4"/>
          <p:cNvSpPr>
            <a:spLocks noChangeArrowheads="1"/>
          </p:cNvSpPr>
          <p:nvPr/>
        </p:nvSpPr>
        <p:spPr bwMode="auto">
          <a:xfrm>
            <a:off x="82498" y="9144398"/>
            <a:ext cx="3730505" cy="342502"/>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none" lIns="72000" tIns="0" rIns="0" bIns="0" numCol="1" anchor="t" anchorCtr="0" compatLnSpc="1">
            <a:prstTxWarp prst="textNoShape">
              <a:avLst/>
            </a:prstTxWarp>
          </a:bodyPr>
          <a:lstStyle/>
          <a:p>
            <a:pPr marL="0" marR="166688" lvl="1" indent="0" algn="l"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・スマートモビリティの導入を検討し</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多様な移動手段により、</a:t>
            </a:r>
            <a:endParaRPr lang="en-US" altLang="ja-JP" sz="1000" b="1" dirty="0">
              <a:solidFill>
                <a:srgbClr val="0066FF"/>
              </a:solidFill>
              <a:latin typeface="HG丸ｺﾞｼｯｸM-PRO" panose="020F0600000000000000" pitchFamily="50" charset="-128"/>
              <a:ea typeface="HG丸ｺﾞｼｯｸM-PRO" panose="020F0600000000000000" pitchFamily="50" charset="-128"/>
            </a:endParaRPr>
          </a:p>
          <a:p>
            <a:pPr marL="0" marR="166688" lvl="1" indent="0" algn="l" defTabSz="914400" rtl="0" eaLnBrk="0" fontAlgn="base" latinLnBrk="0" hangingPunct="0">
              <a:lnSpc>
                <a:spcPts val="1200"/>
              </a:lnSpc>
              <a:spcAft>
                <a:spcPct val="0"/>
              </a:spcAft>
              <a:buClrTx/>
              <a:buSzTx/>
              <a:buFontTx/>
              <a:buNone/>
              <a:tabLst/>
            </a:pP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　地区内のアクセス向上</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85" name="直線コネクタ 84"/>
          <p:cNvCxnSpPr/>
          <p:nvPr/>
        </p:nvCxnSpPr>
        <p:spPr>
          <a:xfrm>
            <a:off x="6750000" y="338554"/>
            <a:ext cx="0" cy="926264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9" name="AutoShape 4"/>
          <p:cNvSpPr>
            <a:spLocks noChangeArrowheads="1"/>
          </p:cNvSpPr>
          <p:nvPr/>
        </p:nvSpPr>
        <p:spPr bwMode="auto">
          <a:xfrm>
            <a:off x="38405" y="594146"/>
            <a:ext cx="6628996" cy="590498"/>
          </a:xfrm>
          <a:prstGeom prst="roundRect">
            <a:avLst>
              <a:gd name="adj" fmla="val 7847"/>
            </a:avLst>
          </a:prstGeom>
          <a:solidFill>
            <a:srgbClr val="FFD5D5"/>
          </a:solidFill>
          <a:ln>
            <a:noFill/>
          </a:ln>
          <a:effectLst/>
          <a:extLs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0" rIns="0" bIns="0" numCol="1" anchor="ctr" anchorCtr="0" compatLnSpc="1">
            <a:prstTxWarp prst="textNoShape">
              <a:avLst/>
            </a:prstTxWarp>
          </a:bodyPr>
          <a:lstStyle/>
          <a:p>
            <a:pPr marR="66675" lvl="0" algn="just" defTabSz="914400" eaLnBrk="0" fontAlgn="base" hangingPunct="0">
              <a:lnSpc>
                <a:spcPts val="1500"/>
              </a:lnSpc>
              <a:spcBef>
                <a:spcPts val="175"/>
              </a:spcBef>
              <a:spcAft>
                <a:spcPct val="0"/>
              </a:spcAf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（１） 基本的な考え方 </a:t>
            </a:r>
            <a:r>
              <a:rPr kumimoji="0" lang="ja-JP" altLang="en-US"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充実した交通インフラや大阪城公園に隣接した立地特性を活かし</a:t>
            </a:r>
            <a:r>
              <a:rPr kumimoji="0" lang="en-US" altLang="ja-JP"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キャンパス整備に加えて　　　　　</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新駅整備や</a:t>
            </a:r>
            <a:r>
              <a:rPr lang="ja-JP" altLang="en-US" sz="1000" dirty="0">
                <a:latin typeface="ＭＳ Ｐゴシック" panose="020B0600070205080204" pitchFamily="50" charset="-128"/>
                <a:ea typeface="ＭＳ Ｐゴシック" panose="020B0600070205080204" pitchFamily="50" charset="-128"/>
              </a:rPr>
              <a:t>歩行者</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空間等の整備により</a:t>
            </a:r>
            <a:r>
              <a:rPr kumimoji="0" lang="ja-JP" altLang="en-US" sz="800" b="0" i="0" u="none" strike="noStrike" cap="none" normalizeH="0" baseline="0" dirty="0">
                <a:ln>
                  <a:noFill/>
                </a:ln>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さらにポテンシャルを向上させるとともに、</a:t>
            </a:r>
            <a:r>
              <a:rPr lang="ja-JP" altLang="en-US" sz="1000" dirty="0">
                <a:latin typeface="ＭＳ Ｐゴシック" panose="020B0600070205080204" pitchFamily="50" charset="-128"/>
                <a:ea typeface="ＭＳ Ｐゴシック" panose="020B0600070205080204" pitchFamily="50" charset="-128"/>
              </a:rPr>
              <a:t>スマートシティの実証</a:t>
            </a:r>
            <a:r>
              <a:rPr lang="ja-JP" altLang="en-US" sz="9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実装フィールド　</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　　としての取組みを展開しながら、</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東西軸の拠点に相応しい土地の高度利用</a:t>
            </a:r>
            <a:r>
              <a:rPr lang="ja-JP" altLang="en-US" sz="1000" dirty="0">
                <a:latin typeface="ＭＳ Ｐゴシック" panose="020B0600070205080204" pitchFamily="50" charset="-128"/>
                <a:ea typeface="ＭＳ Ｐゴシック" panose="020B0600070205080204" pitchFamily="50" charset="-128"/>
              </a:rPr>
              <a:t>と良好</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な市街地環境の形成を図る。</a:t>
            </a:r>
            <a:endParaRPr kumimoji="0" lang="ja-JP" altLang="ja-JP" sz="10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cxnSp>
        <p:nvCxnSpPr>
          <p:cNvPr id="87" name="直線コネクタ 86"/>
          <p:cNvCxnSpPr>
            <a:cxnSpLocks/>
          </p:cNvCxnSpPr>
          <p:nvPr/>
        </p:nvCxnSpPr>
        <p:spPr>
          <a:xfrm>
            <a:off x="66980" y="5622284"/>
            <a:ext cx="662909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直線コネクタ 91"/>
          <p:cNvCxnSpPr>
            <a:cxnSpLocks/>
          </p:cNvCxnSpPr>
          <p:nvPr/>
        </p:nvCxnSpPr>
        <p:spPr>
          <a:xfrm flipV="1">
            <a:off x="66980" y="1483267"/>
            <a:ext cx="6555028" cy="1"/>
          </a:xfrm>
          <a:prstGeom prst="line">
            <a:avLst/>
          </a:prstGeom>
          <a:ln w="12700"/>
        </p:spPr>
        <p:style>
          <a:lnRef idx="1">
            <a:schemeClr val="dk1"/>
          </a:lnRef>
          <a:fillRef idx="0">
            <a:schemeClr val="dk1"/>
          </a:fillRef>
          <a:effectRef idx="0">
            <a:schemeClr val="dk1"/>
          </a:effectRef>
          <a:fontRef idx="minor">
            <a:schemeClr val="tx1"/>
          </a:fontRef>
        </p:style>
      </p:cxnSp>
      <p:sp>
        <p:nvSpPr>
          <p:cNvPr id="114" name="テキスト ボックス 113">
            <a:extLst>
              <a:ext uri="{FF2B5EF4-FFF2-40B4-BE49-F238E27FC236}">
                <a16:creationId xmlns:a16="http://schemas.microsoft.com/office/drawing/2014/main" id="{5CB80364-0AD1-9D1B-29A4-E71B7B5F1E84}"/>
              </a:ext>
            </a:extLst>
          </p:cNvPr>
          <p:cNvSpPr txBox="1"/>
          <p:nvPr/>
        </p:nvSpPr>
        <p:spPr bwMode="gray">
          <a:xfrm>
            <a:off x="6852156" y="9417650"/>
            <a:ext cx="6315204" cy="138499"/>
          </a:xfrm>
          <a:prstGeom prst="rect">
            <a:avLst/>
          </a:prstGeom>
          <a:noFill/>
        </p:spPr>
        <p:txBody>
          <a:bodyPr wrap="square" lIns="0" tIns="0" rIns="0" bIns="0" rtlCol="0" anchor="ctr">
            <a:spAutoFit/>
          </a:bodyPr>
          <a:lstStyle/>
          <a:p>
            <a:r>
              <a:rPr kumimoji="1" lang="en-US" altLang="ja-JP" sz="900" dirty="0"/>
              <a:t>※</a:t>
            </a:r>
            <a:r>
              <a:rPr kumimoji="1" lang="ja-JP" altLang="en-US" sz="900" dirty="0"/>
              <a:t>本方向性は、社会経済情勢の変化や課題に対応しつつ、</a:t>
            </a:r>
            <a:r>
              <a:rPr kumimoji="1" lang="en-US" altLang="ja-JP" sz="900" dirty="0"/>
              <a:t>PDCA</a:t>
            </a:r>
            <a:r>
              <a:rPr kumimoji="1" lang="ja-JP" altLang="en-US" sz="900" dirty="0"/>
              <a:t>サイクルを実行しながら、適時バージョンアップを行う</a:t>
            </a:r>
          </a:p>
        </p:txBody>
      </p:sp>
      <p:grpSp>
        <p:nvGrpSpPr>
          <p:cNvPr id="163" name="グループ化 162"/>
          <p:cNvGrpSpPr/>
          <p:nvPr/>
        </p:nvGrpSpPr>
        <p:grpSpPr>
          <a:xfrm>
            <a:off x="6844947" y="597367"/>
            <a:ext cx="7083105" cy="2414448"/>
            <a:chOff x="-6841336" y="194008"/>
            <a:chExt cx="7083105" cy="2414448"/>
          </a:xfrm>
        </p:grpSpPr>
        <p:cxnSp>
          <p:nvCxnSpPr>
            <p:cNvPr id="164" name="直線コネクタ 163"/>
            <p:cNvCxnSpPr/>
            <p:nvPr/>
          </p:nvCxnSpPr>
          <p:spPr bwMode="gray">
            <a:xfrm>
              <a:off x="-3116403" y="472334"/>
              <a:ext cx="0" cy="1732270"/>
            </a:xfrm>
            <a:prstGeom prst="line">
              <a:avLst/>
            </a:prstGeom>
            <a:ln w="9525">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188" name="AutoShape 4"/>
            <p:cNvSpPr>
              <a:spLocks noChangeArrowheads="1"/>
            </p:cNvSpPr>
            <p:nvPr/>
          </p:nvSpPr>
          <p:spPr bwMode="auto">
            <a:xfrm>
              <a:off x="-3116403" y="1844604"/>
              <a:ext cx="2912688" cy="360000"/>
            </a:xfrm>
            <a:prstGeom prst="homePlate">
              <a:avLst>
                <a:gd name="adj" fmla="val 55504"/>
              </a:avLst>
            </a:prstGeom>
            <a:solidFill>
              <a:srgbClr val="FFC8A3">
                <a:alpha val="0"/>
              </a:srgbClr>
            </a:solidFill>
            <a:ln w="12700" algn="ctr">
              <a:solidFill>
                <a:srgbClr val="FF6600"/>
              </a:solidFill>
              <a:prstDash val="solid"/>
              <a:miter lim="800000"/>
              <a:headEnd/>
              <a:tailEnd/>
            </a:ln>
            <a:effectLst/>
          </p:spPr>
          <p:txBody>
            <a:bodyPr vert="horz" wrap="square" lIns="36000" tIns="54000" rIns="0" bIns="0" numCol="1" anchor="t" anchorCtr="0" compatLnSpc="1">
              <a:prstTxWarp prst="textNoShape">
                <a:avLst/>
              </a:prstTxWarp>
            </a:bodyPr>
            <a:lstStyle/>
            <a:p>
              <a:endParaRPr lang="ja-JP" altLang="en-US"/>
            </a:p>
          </p:txBody>
        </p:sp>
        <p:sp>
          <p:nvSpPr>
            <p:cNvPr id="189" name="AutoShape 5"/>
            <p:cNvSpPr>
              <a:spLocks noChangeArrowheads="1"/>
            </p:cNvSpPr>
            <p:nvPr/>
          </p:nvSpPr>
          <p:spPr bwMode="auto">
            <a:xfrm>
              <a:off x="-1924050" y="2248456"/>
              <a:ext cx="1720334" cy="360000"/>
            </a:xfrm>
            <a:prstGeom prst="homePlate">
              <a:avLst>
                <a:gd name="adj" fmla="val 51518"/>
              </a:avLst>
            </a:prstGeom>
            <a:solidFill>
              <a:schemeClr val="bg1">
                <a:alpha val="0"/>
              </a:schemeClr>
            </a:solidFill>
            <a:ln w="12700" algn="ctr">
              <a:solidFill>
                <a:srgbClr val="660033"/>
              </a:solidFill>
              <a:prstDash val="solid"/>
              <a:miter lim="800000"/>
              <a:headEnd/>
              <a:tailEnd/>
            </a:ln>
            <a:effectLst/>
          </p:spPr>
          <p:txBody>
            <a:bodyPr vert="horz" wrap="square" lIns="36000" tIns="54000" rIns="0" bIns="0" numCol="1" anchor="t" anchorCtr="0" compatLnSpc="1">
              <a:prstTxWarp prst="textNoShape">
                <a:avLst/>
              </a:prstTxWarp>
            </a:bodyPr>
            <a:lstStyle/>
            <a:p>
              <a:endParaRPr lang="ja-JP" altLang="en-US"/>
            </a:p>
          </p:txBody>
        </p:sp>
        <p:sp>
          <p:nvSpPr>
            <p:cNvPr id="190" name="テキスト ボックス 65"/>
            <p:cNvSpPr txBox="1">
              <a:spLocks noChangeArrowheads="1"/>
            </p:cNvSpPr>
            <p:nvPr/>
          </p:nvSpPr>
          <p:spPr bwMode="auto">
            <a:xfrm>
              <a:off x="-1873998" y="2279916"/>
              <a:ext cx="1699476"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➍</a:t>
              </a:r>
              <a:r>
                <a:rPr kumimoji="0" lang="en-US" altLang="ja-JP" sz="1050" b="0" i="0" u="none" strike="noStrike" cap="none" normalizeH="0" baseline="0" dirty="0">
                  <a:ln>
                    <a:noFill/>
                  </a:ln>
                  <a:solidFill>
                    <a:srgbClr val="660033"/>
                  </a:solidFill>
                  <a:effectLst/>
                  <a:latin typeface="ＭＳ 明朝" panose="02020609040205080304" pitchFamily="17" charset="-128"/>
                  <a:ea typeface="ＭＳ 明朝" panose="02020609040205080304" pitchFamily="17" charset="-128"/>
                </a:rPr>
                <a:t> </a:t>
              </a:r>
              <a:r>
                <a:rPr kumimoji="0" lang="ja-JP" altLang="en-US" sz="1050" b="0" i="0" u="none" strike="noStrike" cap="none" normalizeH="0" baseline="0" dirty="0">
                  <a:ln>
                    <a:noFill/>
                  </a:ln>
                  <a:solidFill>
                    <a:srgbClr val="660033"/>
                  </a:solidFill>
                  <a:effectLst/>
                  <a:latin typeface="HGPｺﾞｼｯｸE" panose="020B0900000000000000" pitchFamily="50" charset="-128"/>
                  <a:ea typeface="HGPｺﾞｼｯｸE" panose="020B0900000000000000" pitchFamily="50" charset="-128"/>
                </a:rPr>
                <a:t>拡張検討ゾーンの整備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91" name="テキスト ボックス 65"/>
            <p:cNvSpPr txBox="1">
              <a:spLocks noChangeArrowheads="1"/>
            </p:cNvSpPr>
            <p:nvPr/>
          </p:nvSpPr>
          <p:spPr bwMode="auto">
            <a:xfrm>
              <a:off x="-3067034" y="1945266"/>
              <a:ext cx="2338548" cy="15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➌ </a:t>
              </a:r>
              <a:r>
                <a:rPr kumimoji="0" lang="ja-JP" altLang="en-US" sz="105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多世代居住複合ゾーンの整備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92" name="ホームベース 13"/>
            <p:cNvSpPr>
              <a:spLocks noChangeArrowheads="1"/>
            </p:cNvSpPr>
            <p:nvPr/>
          </p:nvSpPr>
          <p:spPr bwMode="gray">
            <a:xfrm>
              <a:off x="-5248667" y="194009"/>
              <a:ext cx="2122031" cy="278326"/>
            </a:xfrm>
            <a:prstGeom prst="homePlate">
              <a:avLst>
                <a:gd name="adj" fmla="val 50484"/>
              </a:avLst>
            </a:prstGeom>
            <a:solidFill>
              <a:srgbClr val="5A5A5A"/>
            </a:solidFill>
            <a:ln w="12700" cap="rnd" algn="ctr">
              <a:solidFill>
                <a:schemeClr val="bg1"/>
              </a:solidFill>
              <a:miter lim="800000"/>
              <a:headEnd type="stealth" w="med" len="med"/>
              <a:tailEnd type="stealth" w="med" len="med"/>
            </a:ln>
          </p:spPr>
          <p:txBody>
            <a:bodyPr vert="horz" wrap="square" lIns="0" tIns="0" rIns="0" bIns="0" numCol="1" anchor="ctr" anchorCtr="0" compatLnSpc="1">
              <a:prstTxWarp prst="textNoShape">
                <a:avLst/>
              </a:prstTxWarp>
            </a:bodyPr>
            <a:lstStyle/>
            <a:p>
              <a:pPr marL="0" marR="496888" lvl="0" indent="0" algn="r" defTabSz="914400" rtl="0" eaLnBrk="0" fontAlgn="base" latinLnBrk="0" hangingPunct="0">
                <a:lnSpc>
                  <a:spcPct val="96000"/>
                </a:lnSpc>
                <a:spcAft>
                  <a:spcPct val="0"/>
                </a:spcAft>
                <a:buClrTx/>
                <a:buSzTx/>
                <a:buFontTx/>
                <a:buNone/>
                <a:tabLst/>
              </a:pPr>
              <a:r>
                <a:rPr kumimoji="0" lang="en-US" altLang="ja-JP"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1.5</a:t>
              </a: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期開発　（～</a:t>
              </a:r>
              <a:r>
                <a:rPr kumimoji="0" lang="en-US" altLang="ja-JP"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202</a:t>
              </a:r>
              <a:r>
                <a:rPr kumimoji="0" lang="en-US" altLang="ja-JP" sz="1000" b="0"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rPr>
                <a:t>8</a:t>
              </a:r>
              <a:r>
                <a:rPr kumimoji="0" lang="ja-JP" altLang="en-US" sz="1000" b="0"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rPr>
                <a:t>春</a:t>
              </a: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3" name="ホームベース 13"/>
            <p:cNvSpPr>
              <a:spLocks noChangeArrowheads="1"/>
            </p:cNvSpPr>
            <p:nvPr/>
          </p:nvSpPr>
          <p:spPr bwMode="gray">
            <a:xfrm>
              <a:off x="-6841336" y="194009"/>
              <a:ext cx="1769377" cy="278326"/>
            </a:xfrm>
            <a:prstGeom prst="homePlate">
              <a:avLst>
                <a:gd name="adj" fmla="val 50484"/>
              </a:avLst>
            </a:prstGeom>
            <a:solidFill>
              <a:srgbClr val="5A5A5A"/>
            </a:solidFill>
            <a:ln w="12700" cap="rnd" algn="ctr">
              <a:solidFill>
                <a:schemeClr val="bg1"/>
              </a:solidFill>
              <a:miter lim="800000"/>
              <a:headEnd type="stealth" w="med" len="med"/>
              <a:tailEnd type="stealth" w="med" len="med"/>
            </a:ln>
          </p:spPr>
          <p:txBody>
            <a:bodyPr vert="horz" wrap="square" lIns="0" tIns="0" rIns="0" bIns="0" numCol="1" anchor="ctr" anchorCtr="0" compatLnSpc="1">
              <a:prstTxWarp prst="textNoShape">
                <a:avLst/>
              </a:prstTxWarp>
            </a:bodyPr>
            <a:lstStyle/>
            <a:p>
              <a:pPr marL="0" marR="496888" lvl="0" indent="0" algn="r" defTabSz="914400" rtl="0" eaLnBrk="0" fontAlgn="base" latinLnBrk="0" hangingPunct="0">
                <a:lnSpc>
                  <a:spcPct val="96000"/>
                </a:lnSpc>
                <a:spcAft>
                  <a:spcPct val="0"/>
                </a:spcAft>
                <a:buClrTx/>
                <a:buSzTx/>
                <a:buFontTx/>
                <a:buNone/>
                <a:tabLst/>
              </a:pPr>
              <a:r>
                <a:rPr lang="ja-JP" altLang="en-US" sz="1000" dirty="0">
                  <a:solidFill>
                    <a:srgbClr val="FFFFFF"/>
                  </a:solidFill>
                  <a:latin typeface="HGPｺﾞｼｯｸE" panose="020B0900000000000000" pitchFamily="50" charset="-128"/>
                  <a:ea typeface="HGPｺﾞｼｯｸE" panose="020B0900000000000000" pitchFamily="50" charset="-128"/>
                </a:rPr>
                <a:t>１</a:t>
              </a: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期開発　（～</a:t>
              </a:r>
              <a:r>
                <a:rPr kumimoji="0" lang="en-US" altLang="ja-JP"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202</a:t>
              </a:r>
              <a:r>
                <a:rPr kumimoji="0" lang="en-US" altLang="ja-JP" sz="1000" b="0"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rPr>
                <a:t>5.4</a:t>
              </a: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4" name="AutoShape 2"/>
            <p:cNvSpPr>
              <a:spLocks noChangeArrowheads="1"/>
            </p:cNvSpPr>
            <p:nvPr/>
          </p:nvSpPr>
          <p:spPr bwMode="auto">
            <a:xfrm>
              <a:off x="-6822466" y="493185"/>
              <a:ext cx="3695830" cy="891975"/>
            </a:xfrm>
            <a:prstGeom prst="homePlate">
              <a:avLst>
                <a:gd name="adj" fmla="val 22340"/>
              </a:avLst>
            </a:prstGeom>
            <a:solidFill>
              <a:srgbClr val="FFF3F3"/>
            </a:solidFill>
            <a:ln w="12700" algn="ctr">
              <a:solidFill>
                <a:srgbClr val="FF0000"/>
              </a:solidFill>
              <a:miter lim="800000"/>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54000" rIns="0" bIns="0" numCol="1" anchor="t" anchorCtr="0" compatLnSpc="1">
              <a:prstTxWarp prst="textNoShape">
                <a:avLst/>
              </a:prstTxWarp>
            </a:bodyPr>
            <a:lstStyle/>
            <a:p>
              <a:endParaRPr lang="ja-JP" altLang="en-US"/>
            </a:p>
          </p:txBody>
        </p:sp>
        <p:sp>
          <p:nvSpPr>
            <p:cNvPr id="195" name="テキスト ボックス 65"/>
            <p:cNvSpPr txBox="1">
              <a:spLocks noChangeArrowheads="1"/>
            </p:cNvSpPr>
            <p:nvPr/>
          </p:nvSpPr>
          <p:spPr bwMode="auto">
            <a:xfrm>
              <a:off x="-6790544" y="1068627"/>
              <a:ext cx="3310168" cy="30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88000"/>
                </a:lnSpc>
                <a:spcBef>
                  <a:spcPct val="0"/>
                </a:spcBef>
                <a:spcAft>
                  <a:spcPct val="0"/>
                </a:spcAft>
                <a:buClrTx/>
                <a:buSzTx/>
                <a:buFontTx/>
                <a:buNone/>
                <a:tabLst/>
              </a:pPr>
              <a:r>
                <a:rPr lang="en-US" altLang="ja-JP" sz="1050" b="1" dirty="0">
                  <a:solidFill>
                    <a:srgbClr val="FF0000"/>
                  </a:solidFill>
                  <a:latin typeface="HG丸ｺﾞｼｯｸM-PRO" panose="020F0600000000000000" pitchFamily="50" charset="-128"/>
                  <a:ea typeface="HG丸ｺﾞｼｯｸM-PRO" panose="020F0600000000000000" pitchFamily="50" charset="-128"/>
                </a:rPr>
                <a:t>1.5</a:t>
              </a:r>
              <a:r>
                <a:rPr kumimoji="0" lang="ja-JP" altLang="en-US"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期の施設整備</a:t>
              </a:r>
              <a:endParaRPr kumimoji="0" lang="en-US" altLang="ja-JP"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spcBef>
                  <a:spcPct val="0"/>
                </a:spcBef>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・民活ｷｬﾝﾊﾟｽ、</a:t>
              </a:r>
              <a:r>
                <a:rPr lang="en-US" altLang="ja-JP" sz="1000" dirty="0">
                  <a:latin typeface="HG丸ｺﾞｼｯｸM-PRO" panose="020F0600000000000000" pitchFamily="50" charset="-128"/>
                  <a:ea typeface="HG丸ｺﾞｼｯｸM-PRO" panose="020F0600000000000000" pitchFamily="50" charset="-128"/>
                </a:rPr>
                <a:t>B</a:t>
              </a:r>
              <a:r>
                <a:rPr lang="ja-JP" altLang="en-US" sz="1000" dirty="0">
                  <a:latin typeface="HG丸ｺﾞｼｯｸM-PRO" panose="020F0600000000000000" pitchFamily="50" charset="-128"/>
                  <a:ea typeface="HG丸ｺﾞｼｯｸM-PRO" panose="020F0600000000000000" pitchFamily="50" charset="-128"/>
                </a:rPr>
                <a:t>地区、</a:t>
              </a:r>
              <a:r>
                <a:rPr lang="en-US" altLang="ja-JP" sz="1000" dirty="0">
                  <a:latin typeface="HG丸ｺﾞｼｯｸM-PRO" panose="020F0600000000000000" pitchFamily="50" charset="-128"/>
                  <a:ea typeface="HG丸ｺﾞｼｯｸM-PRO" panose="020F0600000000000000" pitchFamily="50" charset="-128"/>
                </a:rPr>
                <a:t>C</a:t>
              </a:r>
              <a:r>
                <a:rPr lang="ja-JP" altLang="en-US" sz="1000" dirty="0">
                  <a:latin typeface="HG丸ｺﾞｼｯｸM-PRO" panose="020F0600000000000000" pitchFamily="50" charset="-128"/>
                  <a:ea typeface="HG丸ｺﾞｼｯｸM-PRO" panose="020F0600000000000000" pitchFamily="50" charset="-128"/>
                </a:rPr>
                <a:t>地区の設計、建設工事、完成</a:t>
              </a:r>
              <a:endParaRPr kumimoji="0" lang="ja-JP" altLang="en-US" sz="90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p:txBody>
        </p:sp>
        <p:sp>
          <p:nvSpPr>
            <p:cNvPr id="196" name="AutoShape 2"/>
            <p:cNvSpPr>
              <a:spLocks noChangeArrowheads="1"/>
            </p:cNvSpPr>
            <p:nvPr/>
          </p:nvSpPr>
          <p:spPr bwMode="auto">
            <a:xfrm>
              <a:off x="-6801016" y="693513"/>
              <a:ext cx="1751135" cy="335577"/>
            </a:xfrm>
            <a:prstGeom prst="homePlate">
              <a:avLst>
                <a:gd name="adj" fmla="val 36584"/>
              </a:avLst>
            </a:prstGeom>
            <a:solidFill>
              <a:srgbClr val="FFF3F3"/>
            </a:solidFill>
            <a:ln w="12700" algn="ctr">
              <a:solidFill>
                <a:srgbClr val="FF0000"/>
              </a:solidFill>
              <a:miter lim="800000"/>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54000" rIns="0" bIns="0" numCol="1" anchor="t" anchorCtr="0" compatLnSpc="1">
              <a:prstTxWarp prst="textNoShape">
                <a:avLst/>
              </a:prstTxWarp>
            </a:bodyPr>
            <a:lstStyle/>
            <a:p>
              <a:endParaRPr lang="ja-JP" altLang="en-US"/>
            </a:p>
          </p:txBody>
        </p:sp>
        <p:sp>
          <p:nvSpPr>
            <p:cNvPr id="197" name="テキスト ボックス 65"/>
            <p:cNvSpPr txBox="1">
              <a:spLocks noChangeArrowheads="1"/>
            </p:cNvSpPr>
            <p:nvPr/>
          </p:nvSpPr>
          <p:spPr bwMode="auto">
            <a:xfrm>
              <a:off x="-6782667" y="711604"/>
              <a:ext cx="1613116" cy="31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88000"/>
                </a:lnSpc>
                <a:spcBef>
                  <a:spcPct val="0"/>
                </a:spcBef>
                <a:spcAft>
                  <a:spcPct val="0"/>
                </a:spcAft>
                <a:buClrTx/>
                <a:buSzTx/>
                <a:buFontTx/>
                <a:buNone/>
                <a:tabLst/>
              </a:pPr>
              <a:r>
                <a:rPr kumimoji="0" lang="en-US" altLang="ja-JP"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1</a:t>
              </a:r>
              <a:r>
                <a:rPr kumimoji="0" lang="ja-JP" altLang="en-US"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期</a:t>
              </a:r>
              <a:r>
                <a:rPr kumimoji="0" lang="ja-JP" altLang="en-US" sz="1050" b="1" i="0" u="none" strike="noStrike" cap="none" normalizeH="0" dirty="0">
                  <a:ln>
                    <a:noFill/>
                  </a:ln>
                  <a:solidFill>
                    <a:srgbClr val="FF0000"/>
                  </a:solidFill>
                  <a:effectLst/>
                  <a:latin typeface="HG丸ｺﾞｼｯｸM-PRO" panose="020F0600000000000000" pitchFamily="50" charset="-128"/>
                  <a:ea typeface="HG丸ｺﾞｼｯｸM-PRO" panose="020F0600000000000000" pitchFamily="50" charset="-128"/>
                </a:rPr>
                <a:t> </a:t>
              </a:r>
              <a:r>
                <a:rPr lang="ja-JP" altLang="en-US" sz="1050" b="1" dirty="0">
                  <a:solidFill>
                    <a:srgbClr val="FF0000"/>
                  </a:solidFill>
                  <a:latin typeface="HG丸ｺﾞｼｯｸM-PRO" panose="020F0600000000000000" pitchFamily="50" charset="-128"/>
                  <a:ea typeface="HG丸ｺﾞｼｯｸM-PRO" panose="020F0600000000000000" pitchFamily="50" charset="-128"/>
                </a:rPr>
                <a:t>都心キャンパスの整備</a:t>
              </a:r>
              <a:endParaRPr lang="en-US" altLang="ja-JP" sz="1050" b="1" dirty="0">
                <a:solidFill>
                  <a:srgbClr val="FF0000"/>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spcBef>
                  <a:spcPct val="0"/>
                </a:spcBef>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・設計、建設工事、開所</a:t>
              </a:r>
              <a:endParaRPr lang="en-US" altLang="ja-JP" sz="1000" dirty="0">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88000"/>
                </a:lnSpc>
                <a:spcBef>
                  <a:spcPct val="0"/>
                </a:spcBef>
                <a:spcAft>
                  <a:spcPct val="0"/>
                </a:spcAft>
                <a:buClrTx/>
                <a:buSzTx/>
                <a:buFontTx/>
                <a:buNone/>
                <a:tabLst/>
              </a:pPr>
              <a:endParaRPr kumimoji="0" lang="en-US" altLang="ja-JP"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endParaRPr>
            </a:p>
          </p:txBody>
        </p:sp>
        <p:sp>
          <p:nvSpPr>
            <p:cNvPr id="198" name="テキスト ボックス 65"/>
            <p:cNvSpPr txBox="1">
              <a:spLocks noChangeArrowheads="1"/>
            </p:cNvSpPr>
            <p:nvPr/>
          </p:nvSpPr>
          <p:spPr bwMode="auto">
            <a:xfrm>
              <a:off x="-6801015" y="522724"/>
              <a:ext cx="1798781" cy="169863"/>
            </a:xfrm>
            <a:prstGeom prst="rect">
              <a:avLst/>
            </a:prstGeom>
            <a:solidFill>
              <a:srgbClr val="FFF3F3"/>
            </a:solidFill>
            <a:ln>
              <a:noFill/>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➊ </a:t>
              </a:r>
              <a:r>
                <a:rPr kumimoji="0" lang="ja-JP" altLang="en-US" sz="105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イノベーション･コアの整備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99" name="AutoShape 3"/>
            <p:cNvSpPr>
              <a:spLocks noChangeArrowheads="1"/>
            </p:cNvSpPr>
            <p:nvPr/>
          </p:nvSpPr>
          <p:spPr bwMode="auto">
            <a:xfrm>
              <a:off x="-5160922" y="1436426"/>
              <a:ext cx="4953467" cy="360000"/>
            </a:xfrm>
            <a:prstGeom prst="homePlate">
              <a:avLst>
                <a:gd name="adj" fmla="val 55299"/>
              </a:avLst>
            </a:prstGeom>
            <a:solidFill>
              <a:srgbClr val="DDFFFF"/>
            </a:solidFill>
            <a:ln w="12700" algn="ctr">
              <a:solidFill>
                <a:srgbClr val="0066FF"/>
              </a:solidFill>
              <a:prstDash val="solid"/>
              <a:miter lim="800000"/>
              <a:headEnd/>
              <a:tailEnd/>
            </a:ln>
            <a:effectLst/>
          </p:spPr>
          <p:txBody>
            <a:bodyPr vert="horz" wrap="square" lIns="36000" tIns="54000" rIns="0" bIns="0" numCol="1" anchor="t" anchorCtr="0" compatLnSpc="1">
              <a:prstTxWarp prst="textNoShape">
                <a:avLst/>
              </a:prstTxWarp>
            </a:bodyPr>
            <a:lstStyle/>
            <a:p>
              <a:endParaRPr lang="ja-JP" altLang="en-US"/>
            </a:p>
          </p:txBody>
        </p:sp>
        <p:sp>
          <p:nvSpPr>
            <p:cNvPr id="200" name="テキスト ボックス 65"/>
            <p:cNvSpPr txBox="1">
              <a:spLocks noChangeArrowheads="1"/>
            </p:cNvSpPr>
            <p:nvPr/>
          </p:nvSpPr>
          <p:spPr bwMode="auto">
            <a:xfrm>
              <a:off x="-5104504" y="1528857"/>
              <a:ext cx="2490787" cy="169862"/>
            </a:xfrm>
            <a:prstGeom prst="rect">
              <a:avLst/>
            </a:prstGeom>
            <a:solidFill>
              <a:srgbClr val="DDFFFF"/>
            </a:solidFill>
            <a:ln>
              <a:noFill/>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➋ </a:t>
              </a:r>
              <a:r>
                <a:rPr lang="ja-JP" altLang="en-US" sz="1050" dirty="0">
                  <a:solidFill>
                    <a:srgbClr val="0066FF"/>
                  </a:solidFill>
                  <a:latin typeface="HGPｺﾞｼｯｸE" panose="020B0900000000000000" pitchFamily="50" charset="-128"/>
                  <a:ea typeface="HGPｺﾞｼｯｸE" panose="020B0900000000000000" pitchFamily="50" charset="-128"/>
                </a:rPr>
                <a:t>水辺</a:t>
              </a:r>
              <a:r>
                <a:rPr kumimoji="0" lang="ja-JP" altLang="en-US" sz="105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空間＋立体活用ゾーンの整備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cxnSp>
          <p:nvCxnSpPr>
            <p:cNvPr id="201" name="直線コネクタ 200"/>
            <p:cNvCxnSpPr/>
            <p:nvPr/>
          </p:nvCxnSpPr>
          <p:spPr bwMode="white">
            <a:xfrm>
              <a:off x="-5049880" y="198896"/>
              <a:ext cx="0" cy="273438"/>
            </a:xfrm>
            <a:prstGeom prst="line">
              <a:avLst/>
            </a:prstGeom>
            <a:ln w="9525">
              <a:solidFill>
                <a:schemeClr val="bg1"/>
              </a:solidFill>
              <a:prstDash val="dash"/>
            </a:ln>
          </p:spPr>
          <p:style>
            <a:lnRef idx="1">
              <a:schemeClr val="dk1"/>
            </a:lnRef>
            <a:fillRef idx="0">
              <a:schemeClr val="dk1"/>
            </a:fillRef>
            <a:effectRef idx="0">
              <a:schemeClr val="dk1"/>
            </a:effectRef>
            <a:fontRef idx="minor">
              <a:schemeClr val="tx1"/>
            </a:fontRef>
          </p:style>
        </p:cxnSp>
        <p:cxnSp>
          <p:nvCxnSpPr>
            <p:cNvPr id="202" name="直線コネクタ 201"/>
            <p:cNvCxnSpPr>
              <a:endCxn id="196" idx="3"/>
            </p:cNvCxnSpPr>
            <p:nvPr/>
          </p:nvCxnSpPr>
          <p:spPr bwMode="gray">
            <a:xfrm flipH="1">
              <a:off x="-5049881" y="453284"/>
              <a:ext cx="1" cy="408018"/>
            </a:xfrm>
            <a:prstGeom prst="line">
              <a:avLst/>
            </a:prstGeom>
            <a:ln w="9525">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203" name="テキスト ボックス 65"/>
            <p:cNvSpPr txBox="1">
              <a:spLocks noChangeArrowheads="1"/>
            </p:cNvSpPr>
            <p:nvPr/>
          </p:nvSpPr>
          <p:spPr bwMode="auto">
            <a:xfrm>
              <a:off x="-4930209" y="752456"/>
              <a:ext cx="1539478" cy="30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88000"/>
                </a:lnSpc>
                <a:spcBef>
                  <a:spcPct val="0"/>
                </a:spcBef>
                <a:spcAft>
                  <a:spcPct val="0"/>
                </a:spcAft>
                <a:buClrTx/>
                <a:buSzTx/>
                <a:buFontTx/>
                <a:buNone/>
                <a:tabLst/>
              </a:pPr>
              <a:r>
                <a:rPr lang="ja-JP" altLang="en-US" sz="1050" b="1" dirty="0">
                  <a:solidFill>
                    <a:srgbClr val="FF0000"/>
                  </a:solidFill>
                  <a:latin typeface="HG丸ｺﾞｼｯｸM-PRO" panose="020F0600000000000000" pitchFamily="50" charset="-128"/>
                  <a:ea typeface="HG丸ｺﾞｼｯｸM-PRO" panose="020F0600000000000000" pitchFamily="50" charset="-128"/>
                </a:rPr>
                <a:t>新駅</a:t>
              </a:r>
              <a:r>
                <a:rPr kumimoji="0" lang="ja-JP" altLang="en-US"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整備</a:t>
              </a:r>
              <a:endParaRPr kumimoji="0" lang="en-US" altLang="ja-JP"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spcBef>
                  <a:spcPct val="0"/>
                </a:spcBef>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・設計、建設工事、開業</a:t>
              </a:r>
              <a:endParaRPr kumimoji="0" lang="ja-JP" altLang="en-US" sz="90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p:txBody>
        </p:sp>
        <p:sp>
          <p:nvSpPr>
            <p:cNvPr id="204" name="テキスト ボックス 203"/>
            <p:cNvSpPr txBox="1"/>
            <p:nvPr/>
          </p:nvSpPr>
          <p:spPr>
            <a:xfrm>
              <a:off x="-6813506" y="254606"/>
              <a:ext cx="1583168" cy="169277"/>
            </a:xfrm>
            <a:prstGeom prst="rect">
              <a:avLst/>
            </a:prstGeom>
            <a:solidFill>
              <a:srgbClr val="5A5A5A"/>
            </a:solidFill>
          </p:spPr>
          <p:txBody>
            <a:bodyPr wrap="square" lIns="0" tIns="0" rIns="0" bIns="0" rtlCol="0">
              <a:spAutoFit/>
            </a:bodyPr>
            <a:lstStyle/>
            <a:p>
              <a:r>
                <a:rPr kumimoji="1" lang="ja-JP" altLang="en-US" sz="1100" b="1" dirty="0">
                  <a:solidFill>
                    <a:schemeClr val="bg1"/>
                  </a:solidFill>
                  <a:latin typeface="+mn-ea"/>
                </a:rPr>
                <a:t>　１期開発（～</a:t>
              </a:r>
              <a:r>
                <a:rPr kumimoji="1" lang="en-US" altLang="ja-JP" sz="1100" b="1" dirty="0">
                  <a:solidFill>
                    <a:schemeClr val="bg1"/>
                  </a:solidFill>
                  <a:latin typeface="+mn-ea"/>
                </a:rPr>
                <a:t>2025</a:t>
              </a:r>
              <a:r>
                <a:rPr kumimoji="1" lang="ja-JP" altLang="en-US" sz="1100" b="1" dirty="0">
                  <a:solidFill>
                    <a:schemeClr val="bg1"/>
                  </a:solidFill>
                  <a:latin typeface="+mn-ea"/>
                </a:rPr>
                <a:t>秋）</a:t>
              </a:r>
            </a:p>
          </p:txBody>
        </p:sp>
        <p:sp>
          <p:nvSpPr>
            <p:cNvPr id="205" name="テキスト ボックス 204"/>
            <p:cNvSpPr txBox="1"/>
            <p:nvPr/>
          </p:nvSpPr>
          <p:spPr>
            <a:xfrm>
              <a:off x="-4976981" y="254606"/>
              <a:ext cx="1639443" cy="169277"/>
            </a:xfrm>
            <a:prstGeom prst="rect">
              <a:avLst/>
            </a:prstGeom>
            <a:solidFill>
              <a:srgbClr val="5A5A5A"/>
            </a:solidFill>
          </p:spPr>
          <p:txBody>
            <a:bodyPr wrap="square" lIns="0" tIns="0" rIns="0" bIns="0" rtlCol="0">
              <a:spAutoFit/>
            </a:bodyPr>
            <a:lstStyle/>
            <a:p>
              <a:r>
                <a:rPr kumimoji="1" lang="ja-JP" altLang="en-US" sz="1100" b="1" dirty="0">
                  <a:solidFill>
                    <a:schemeClr val="bg1"/>
                  </a:solidFill>
                  <a:latin typeface="+mn-ea"/>
                </a:rPr>
                <a:t>　</a:t>
              </a:r>
              <a:r>
                <a:rPr kumimoji="1" lang="en-US" altLang="ja-JP" sz="1100" b="1" dirty="0">
                  <a:solidFill>
                    <a:schemeClr val="bg1"/>
                  </a:solidFill>
                  <a:latin typeface="+mn-ea"/>
                </a:rPr>
                <a:t>1.5</a:t>
              </a:r>
              <a:r>
                <a:rPr kumimoji="1" lang="ja-JP" altLang="en-US" sz="1100" b="1" dirty="0">
                  <a:solidFill>
                    <a:schemeClr val="bg1"/>
                  </a:solidFill>
                  <a:latin typeface="+mn-ea"/>
                </a:rPr>
                <a:t>期開発（～</a:t>
              </a:r>
              <a:r>
                <a:rPr kumimoji="1" lang="en-US" altLang="ja-JP" sz="1100" b="1" dirty="0">
                  <a:solidFill>
                    <a:schemeClr val="bg1"/>
                  </a:solidFill>
                  <a:latin typeface="+mn-ea"/>
                </a:rPr>
                <a:t>2028</a:t>
              </a:r>
              <a:r>
                <a:rPr kumimoji="1" lang="ja-JP" altLang="en-US" sz="1100" b="1" dirty="0">
                  <a:solidFill>
                    <a:schemeClr val="bg1"/>
                  </a:solidFill>
                  <a:latin typeface="+mn-ea"/>
                </a:rPr>
                <a:t>春）</a:t>
              </a:r>
            </a:p>
          </p:txBody>
        </p:sp>
        <p:sp>
          <p:nvSpPr>
            <p:cNvPr id="206" name="テキスト ボックス 65"/>
            <p:cNvSpPr txBox="1">
              <a:spLocks noChangeArrowheads="1"/>
            </p:cNvSpPr>
            <p:nvPr/>
          </p:nvSpPr>
          <p:spPr bwMode="auto">
            <a:xfrm>
              <a:off x="-1497567" y="2467444"/>
              <a:ext cx="853458" cy="9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0" fontAlgn="base" latinLnBrk="0" hangingPunct="0">
                <a:lnSpc>
                  <a:spcPct val="88000"/>
                </a:lnSpc>
                <a:spcBef>
                  <a:spcPct val="0"/>
                </a:spcBef>
                <a:spcAft>
                  <a:spcPct val="0"/>
                </a:spcAft>
                <a:buClrTx/>
                <a:buSzTx/>
                <a:buFontTx/>
                <a:buNone/>
                <a:tabLst/>
              </a:pPr>
              <a:r>
                <a:rPr lang="ja-JP" altLang="en-US" sz="700" dirty="0">
                  <a:latin typeface="HG丸ｺﾞｼｯｸM-PRO" panose="020F0600000000000000" pitchFamily="50" charset="-128"/>
                  <a:ea typeface="HG丸ｺﾞｼｯｸM-PRO" panose="020F0600000000000000" pitchFamily="50" charset="-128"/>
                </a:rPr>
                <a:t>（東西動線含む）</a:t>
              </a:r>
              <a:endParaRPr kumimoji="0" lang="ja-JP" altLang="en-US" sz="60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p:txBody>
        </p:sp>
        <p:sp>
          <p:nvSpPr>
            <p:cNvPr id="165" name="ホームベース 13"/>
            <p:cNvSpPr>
              <a:spLocks noChangeArrowheads="1"/>
            </p:cNvSpPr>
            <p:nvPr/>
          </p:nvSpPr>
          <p:spPr bwMode="gray">
            <a:xfrm>
              <a:off x="-3133622" y="194008"/>
              <a:ext cx="2959100" cy="278326"/>
            </a:xfrm>
            <a:prstGeom prst="homePlate">
              <a:avLst>
                <a:gd name="adj" fmla="val 50484"/>
              </a:avLst>
            </a:prstGeom>
            <a:solidFill>
              <a:srgbClr val="5A5A5A"/>
            </a:solidFill>
            <a:ln w="12700" cap="rnd" algn="ctr">
              <a:solidFill>
                <a:schemeClr val="bg1"/>
              </a:solidFill>
              <a:miter lim="800000"/>
              <a:headEnd type="stealth" w="med" len="med"/>
              <a:tailEnd type="stealth" w="med" len="med"/>
            </a:ln>
          </p:spPr>
          <p:txBody>
            <a:bodyPr vert="horz" wrap="square" lIns="0" tIns="0" rIns="0" bIns="0" numCol="1" anchor="ctr" anchorCtr="0" compatLnSpc="1">
              <a:prstTxWarp prst="textNoShape">
                <a:avLst/>
              </a:prstTxWarp>
            </a:bodyPr>
            <a:lstStyle/>
            <a:p>
              <a:pPr marL="0" marR="496888" lvl="0" indent="0" algn="ctr" defTabSz="914400" rtl="0" eaLnBrk="0" fontAlgn="base" latinLnBrk="0" hangingPunct="0">
                <a:lnSpc>
                  <a:spcPct val="96000"/>
                </a:lnSpc>
                <a:spcAft>
                  <a:spcPct val="0"/>
                </a:spcAft>
                <a:buClrTx/>
                <a:buSzTx/>
                <a:buFontTx/>
                <a:buNone/>
                <a:tabLst/>
              </a:pPr>
              <a:r>
                <a:rPr kumimoji="0" lang="ja-JP" altLang="en-US" sz="1000" b="1" i="0" u="none" strike="noStrike" cap="none" normalizeH="0" baseline="0" dirty="0">
                  <a:ln>
                    <a:noFill/>
                  </a:ln>
                  <a:solidFill>
                    <a:srgbClr val="FFFFFF"/>
                  </a:solidFill>
                  <a:effectLst/>
                  <a:latin typeface="+mn-ea"/>
                </a:rPr>
                <a:t>　　　２期・３期開発</a:t>
              </a:r>
              <a:endParaRPr kumimoji="0" lang="en-US" altLang="ja-JP" sz="1000" b="1" i="0" u="none" strike="noStrike" cap="none" normalizeH="0" baseline="0" dirty="0">
                <a:ln>
                  <a:noFill/>
                </a:ln>
                <a:solidFill>
                  <a:srgbClr val="FFFFFF"/>
                </a:solidFill>
                <a:effectLst/>
                <a:latin typeface="+mn-ea"/>
              </a:endParaRPr>
            </a:p>
            <a:p>
              <a:pPr marL="0" marR="496888" lvl="0" indent="0" algn="ctr" defTabSz="914400" rtl="0" eaLnBrk="0" fontAlgn="base" latinLnBrk="0" hangingPunct="0">
                <a:lnSpc>
                  <a:spcPct val="96000"/>
                </a:lnSpc>
                <a:spcAft>
                  <a:spcPct val="0"/>
                </a:spcAft>
                <a:buClrTx/>
                <a:buSzTx/>
                <a:buFontTx/>
                <a:buNone/>
                <a:tabLst/>
              </a:pPr>
              <a:endParaRPr kumimoji="0" lang="ja-JP" altLang="ja-JP" sz="550" b="0" i="0" u="none" strike="noStrike" cap="none" normalizeH="0" baseline="0" dirty="0">
                <a:ln>
                  <a:noFill/>
                </a:ln>
                <a:solidFill>
                  <a:schemeClr val="tx1"/>
                </a:solidFill>
                <a:effectLst/>
                <a:latin typeface="Arial" panose="020B0604020202020204" pitchFamily="34" charset="0"/>
              </a:endParaRPr>
            </a:p>
          </p:txBody>
        </p:sp>
        <p:sp>
          <p:nvSpPr>
            <p:cNvPr id="207" name="正方形/長方形 206"/>
            <p:cNvSpPr/>
            <p:nvPr/>
          </p:nvSpPr>
          <p:spPr>
            <a:xfrm>
              <a:off x="-3264640" y="323812"/>
              <a:ext cx="3506409" cy="188385"/>
            </a:xfrm>
            <a:prstGeom prst="rect">
              <a:avLst/>
            </a:prstGeom>
          </p:spPr>
          <p:txBody>
            <a:bodyPr wrap="none">
              <a:spAutoFit/>
            </a:bodyPr>
            <a:lstStyle/>
            <a:p>
              <a:pPr marR="496888" lvl="0" algn="r" defTabSz="914400" eaLnBrk="0" fontAlgn="base" hangingPunct="0">
                <a:lnSpc>
                  <a:spcPct val="96000"/>
                </a:lnSpc>
                <a:spcAft>
                  <a:spcPct val="0"/>
                </a:spcAft>
              </a:pPr>
              <a:r>
                <a:rPr lang="ja-JP" altLang="en-US" sz="650" dirty="0">
                  <a:solidFill>
                    <a:srgbClr val="FFFFFF"/>
                  </a:solidFill>
                  <a:latin typeface="HGPｺﾞｼｯｸE" panose="020B0900000000000000" pitchFamily="50" charset="-128"/>
                  <a:ea typeface="HGPｺﾞｼｯｸE" panose="020B0900000000000000" pitchFamily="50" charset="-128"/>
                </a:rPr>
                <a:t>　</a:t>
              </a:r>
              <a:r>
                <a:rPr lang="en-US" altLang="ja-JP" sz="650" dirty="0">
                  <a:solidFill>
                    <a:srgbClr val="FFFFFF"/>
                  </a:solidFill>
                  <a:latin typeface="HGPｺﾞｼｯｸE" panose="020B0900000000000000" pitchFamily="50" charset="-128"/>
                  <a:ea typeface="HGPｺﾞｼｯｸE" panose="020B0900000000000000" pitchFamily="50" charset="-128"/>
                </a:rPr>
                <a:t>※</a:t>
              </a:r>
              <a:r>
                <a:rPr lang="ja-JP" altLang="en-US" sz="650" dirty="0">
                  <a:solidFill>
                    <a:srgbClr val="FFFFFF"/>
                  </a:solidFill>
                  <a:latin typeface="HGPｺﾞｼｯｸE" panose="020B0900000000000000" pitchFamily="50" charset="-128"/>
                  <a:ea typeface="HGPｺﾞｼｯｸE" panose="020B0900000000000000" pitchFamily="50" charset="-128"/>
                </a:rPr>
                <a:t>ｲﾉﾍﾞｰｼｮﾝ･ｺｱ等が先行立地する優位性を背景に高度利用や機能更新を図る</a:t>
              </a:r>
              <a:endParaRPr lang="ja-JP" altLang="ja-JP" sz="650" dirty="0">
                <a:latin typeface="Arial" panose="020B0604020202020204" pitchFamily="34" charset="0"/>
              </a:endParaRPr>
            </a:p>
          </p:txBody>
        </p:sp>
      </p:grpSp>
      <p:pic>
        <p:nvPicPr>
          <p:cNvPr id="38" name="図 3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09906" y="1505396"/>
            <a:ext cx="2886150" cy="4293829"/>
          </a:xfrm>
          <a:prstGeom prst="rect">
            <a:avLst/>
          </a:prstGeom>
        </p:spPr>
      </p:pic>
      <p:sp>
        <p:nvSpPr>
          <p:cNvPr id="80" name="テキスト ボックス 79">
            <a:extLst>
              <a:ext uri="{FF2B5EF4-FFF2-40B4-BE49-F238E27FC236}">
                <a16:creationId xmlns:a16="http://schemas.microsoft.com/office/drawing/2014/main" id="{BD93D299-F741-4A9C-A46A-3452E1EB7B2B}"/>
              </a:ext>
            </a:extLst>
          </p:cNvPr>
          <p:cNvSpPr txBox="1"/>
          <p:nvPr/>
        </p:nvSpPr>
        <p:spPr>
          <a:xfrm>
            <a:off x="7812310" y="49115"/>
            <a:ext cx="5687790" cy="261610"/>
          </a:xfrm>
          <a:prstGeom prst="rect">
            <a:avLst/>
          </a:prstGeom>
          <a:noFill/>
          <a:ln w="15875">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ja-JP" altLang="en-US" sz="1100" dirty="0">
                <a:solidFill>
                  <a:schemeClr val="tx1"/>
                </a:solidFill>
                <a:latin typeface="游明朝" panose="02020400000000000000" pitchFamily="18" charset="-128"/>
                <a:ea typeface="游明朝" panose="02020400000000000000" pitchFamily="18" charset="-128"/>
              </a:rPr>
              <a:t>「第５回　大阪城東部地区まちづくり検討会（</a:t>
            </a:r>
            <a:r>
              <a:rPr kumimoji="1" lang="en-US" altLang="ja-JP" sz="1100" dirty="0">
                <a:solidFill>
                  <a:schemeClr val="tx1"/>
                </a:solidFill>
                <a:latin typeface="游明朝" panose="02020400000000000000" pitchFamily="18" charset="-128"/>
                <a:ea typeface="游明朝" panose="02020400000000000000" pitchFamily="18" charset="-128"/>
              </a:rPr>
              <a:t>R5.12.26</a:t>
            </a:r>
            <a:r>
              <a:rPr kumimoji="1" lang="ja-JP" altLang="en-US" sz="1100" dirty="0">
                <a:solidFill>
                  <a:schemeClr val="tx1"/>
                </a:solidFill>
                <a:latin typeface="游明朝" panose="02020400000000000000" pitchFamily="18" charset="-128"/>
                <a:ea typeface="游明朝" panose="02020400000000000000" pitchFamily="18" charset="-128"/>
              </a:rPr>
              <a:t>）」</a:t>
            </a:r>
            <a:r>
              <a:rPr kumimoji="1" lang="en-US" altLang="ja-JP" sz="1100" dirty="0">
                <a:solidFill>
                  <a:schemeClr val="tx1"/>
                </a:solidFill>
                <a:latin typeface="游明朝" panose="02020400000000000000" pitchFamily="18" charset="-128"/>
                <a:ea typeface="游明朝" panose="02020400000000000000" pitchFamily="18" charset="-128"/>
              </a:rPr>
              <a:t> </a:t>
            </a:r>
            <a:endParaRPr kumimoji="1" lang="ja-JP" altLang="en-US" sz="1100" dirty="0">
              <a:solidFill>
                <a:schemeClr val="tx1"/>
              </a:solidFill>
              <a:latin typeface="游明朝" panose="02020400000000000000" pitchFamily="18" charset="-128"/>
              <a:ea typeface="游明朝" panose="02020400000000000000" pitchFamily="18" charset="-128"/>
            </a:endParaRPr>
          </a:p>
        </p:txBody>
      </p:sp>
      <p:sp>
        <p:nvSpPr>
          <p:cNvPr id="3" name="四角形: 角を丸くする 2">
            <a:extLst>
              <a:ext uri="{FF2B5EF4-FFF2-40B4-BE49-F238E27FC236}">
                <a16:creationId xmlns:a16="http://schemas.microsoft.com/office/drawing/2014/main" id="{086588D3-F1FD-455A-94F1-DDDE0DA3EF9B}"/>
              </a:ext>
            </a:extLst>
          </p:cNvPr>
          <p:cNvSpPr/>
          <p:nvPr/>
        </p:nvSpPr>
        <p:spPr>
          <a:xfrm>
            <a:off x="7296481" y="3289740"/>
            <a:ext cx="5650772" cy="335306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次回検討会において意見交換</a:t>
            </a:r>
          </a:p>
        </p:txBody>
      </p:sp>
    </p:spTree>
    <p:extLst>
      <p:ext uri="{BB962C8B-B14F-4D97-AF65-F5344CB8AC3E}">
        <p14:creationId xmlns:p14="http://schemas.microsoft.com/office/powerpoint/2010/main" val="177850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5919</TotalTime>
  <Words>2866</Words>
  <Application>Microsoft Office PowerPoint</Application>
  <PresentationFormat>ユーザー設定</PresentationFormat>
  <Paragraphs>314</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HGPｺﾞｼｯｸE</vt:lpstr>
      <vt:lpstr>HGSｺﾞｼｯｸE</vt:lpstr>
      <vt:lpstr>HG丸ｺﾞｼｯｸM-PRO</vt:lpstr>
      <vt:lpstr>ＭＳ Ｐゴシック</vt:lpstr>
      <vt:lpstr>ＭＳ 明朝</vt:lpstr>
      <vt:lpstr>メイリオ</vt:lpstr>
      <vt:lpstr>游ゴシック</vt:lpstr>
      <vt:lpstr>游明朝</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安原　幸二</cp:lastModifiedBy>
  <cp:revision>10</cp:revision>
  <cp:lastPrinted>2023-12-21T05:33:39Z</cp:lastPrinted>
  <dcterms:created xsi:type="dcterms:W3CDTF">2022-10-11T10:52:44Z</dcterms:created>
  <dcterms:modified xsi:type="dcterms:W3CDTF">2023-12-25T11:05:20Z</dcterms:modified>
</cp:coreProperties>
</file>