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1" r:id="rId5"/>
    <p:sldId id="257" r:id="rId6"/>
    <p:sldId id="262" r:id="rId7"/>
    <p:sldId id="263" r:id="rId8"/>
    <p:sldId id="260" r:id="rId9"/>
    <p:sldId id="264" r:id="rId10"/>
  </p:sldIdLst>
  <p:sldSz cx="6300788" cy="5400675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559" y="883861"/>
            <a:ext cx="5355670" cy="1880235"/>
          </a:xfrm>
        </p:spPr>
        <p:txBody>
          <a:bodyPr anchor="b"/>
          <a:lstStyle>
            <a:lvl1pPr algn="ctr">
              <a:defRPr sz="413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7599" y="2836605"/>
            <a:ext cx="4725591" cy="1303913"/>
          </a:xfrm>
        </p:spPr>
        <p:txBody>
          <a:bodyPr/>
          <a:lstStyle>
            <a:lvl1pPr marL="0" indent="0" algn="ctr">
              <a:buNone/>
              <a:defRPr sz="1654"/>
            </a:lvl1pPr>
            <a:lvl2pPr marL="315057" indent="0" algn="ctr">
              <a:buNone/>
              <a:defRPr sz="1378"/>
            </a:lvl2pPr>
            <a:lvl3pPr marL="630113" indent="0" algn="ctr">
              <a:buNone/>
              <a:defRPr sz="1240"/>
            </a:lvl3pPr>
            <a:lvl4pPr marL="945170" indent="0" algn="ctr">
              <a:buNone/>
              <a:defRPr sz="1103"/>
            </a:lvl4pPr>
            <a:lvl5pPr marL="1260226" indent="0" algn="ctr">
              <a:buNone/>
              <a:defRPr sz="1103"/>
            </a:lvl5pPr>
            <a:lvl6pPr marL="1575283" indent="0" algn="ctr">
              <a:buNone/>
              <a:defRPr sz="1103"/>
            </a:lvl6pPr>
            <a:lvl7pPr marL="1890339" indent="0" algn="ctr">
              <a:buNone/>
              <a:defRPr sz="1103"/>
            </a:lvl7pPr>
            <a:lvl8pPr marL="2205396" indent="0" algn="ctr">
              <a:buNone/>
              <a:defRPr sz="1103"/>
            </a:lvl8pPr>
            <a:lvl9pPr marL="2520452" indent="0" algn="ctr">
              <a:buNone/>
              <a:defRPr sz="110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F36-F5CD-40D6-870E-F4A762C127A3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3FE7-6A35-4674-B9FE-BB10CA889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39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F36-F5CD-40D6-870E-F4A762C127A3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3FE7-6A35-4674-B9FE-BB10CA889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32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09002" y="287536"/>
            <a:ext cx="1358607" cy="457682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180" y="287536"/>
            <a:ext cx="3997062" cy="457682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F36-F5CD-40D6-870E-F4A762C127A3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3FE7-6A35-4674-B9FE-BB10CA889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58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F36-F5CD-40D6-870E-F4A762C127A3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3FE7-6A35-4674-B9FE-BB10CA889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57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898" y="1346420"/>
            <a:ext cx="5434430" cy="2246530"/>
          </a:xfrm>
        </p:spPr>
        <p:txBody>
          <a:bodyPr anchor="b"/>
          <a:lstStyle>
            <a:lvl1pPr>
              <a:defRPr sz="413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898" y="3614203"/>
            <a:ext cx="5434430" cy="1181397"/>
          </a:xfrm>
        </p:spPr>
        <p:txBody>
          <a:bodyPr/>
          <a:lstStyle>
            <a:lvl1pPr marL="0" indent="0">
              <a:buNone/>
              <a:defRPr sz="1654">
                <a:solidFill>
                  <a:schemeClr val="tx1"/>
                </a:solidFill>
              </a:defRPr>
            </a:lvl1pPr>
            <a:lvl2pPr marL="315057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2pPr>
            <a:lvl3pPr marL="63011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3pPr>
            <a:lvl4pPr marL="945170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4pPr>
            <a:lvl5pPr marL="1260226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5pPr>
            <a:lvl6pPr marL="1575283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6pPr>
            <a:lvl7pPr marL="1890339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7pPr>
            <a:lvl8pPr marL="2205396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8pPr>
            <a:lvl9pPr marL="2520452" indent="0">
              <a:buNone/>
              <a:defRPr sz="11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F36-F5CD-40D6-870E-F4A762C127A3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3FE7-6A35-4674-B9FE-BB10CA889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90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3179" y="1437680"/>
            <a:ext cx="2677835" cy="34266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9774" y="1437680"/>
            <a:ext cx="2677835" cy="34266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F36-F5CD-40D6-870E-F4A762C127A3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3FE7-6A35-4674-B9FE-BB10CA889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30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00" y="287537"/>
            <a:ext cx="5434430" cy="104388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001" y="1323916"/>
            <a:ext cx="2665528" cy="648831"/>
          </a:xfrm>
        </p:spPr>
        <p:txBody>
          <a:bodyPr anchor="b"/>
          <a:lstStyle>
            <a:lvl1pPr marL="0" indent="0">
              <a:buNone/>
              <a:defRPr sz="1654" b="1"/>
            </a:lvl1pPr>
            <a:lvl2pPr marL="315057" indent="0">
              <a:buNone/>
              <a:defRPr sz="1378" b="1"/>
            </a:lvl2pPr>
            <a:lvl3pPr marL="630113" indent="0">
              <a:buNone/>
              <a:defRPr sz="1240" b="1"/>
            </a:lvl3pPr>
            <a:lvl4pPr marL="945170" indent="0">
              <a:buNone/>
              <a:defRPr sz="1103" b="1"/>
            </a:lvl4pPr>
            <a:lvl5pPr marL="1260226" indent="0">
              <a:buNone/>
              <a:defRPr sz="1103" b="1"/>
            </a:lvl5pPr>
            <a:lvl6pPr marL="1575283" indent="0">
              <a:buNone/>
              <a:defRPr sz="1103" b="1"/>
            </a:lvl6pPr>
            <a:lvl7pPr marL="1890339" indent="0">
              <a:buNone/>
              <a:defRPr sz="1103" b="1"/>
            </a:lvl7pPr>
            <a:lvl8pPr marL="2205396" indent="0">
              <a:buNone/>
              <a:defRPr sz="1103" b="1"/>
            </a:lvl8pPr>
            <a:lvl9pPr marL="2520452" indent="0">
              <a:buNone/>
              <a:defRPr sz="110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001" y="1972747"/>
            <a:ext cx="2665528" cy="290161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9774" y="1323916"/>
            <a:ext cx="2678656" cy="648831"/>
          </a:xfrm>
        </p:spPr>
        <p:txBody>
          <a:bodyPr anchor="b"/>
          <a:lstStyle>
            <a:lvl1pPr marL="0" indent="0">
              <a:buNone/>
              <a:defRPr sz="1654" b="1"/>
            </a:lvl1pPr>
            <a:lvl2pPr marL="315057" indent="0">
              <a:buNone/>
              <a:defRPr sz="1378" b="1"/>
            </a:lvl2pPr>
            <a:lvl3pPr marL="630113" indent="0">
              <a:buNone/>
              <a:defRPr sz="1240" b="1"/>
            </a:lvl3pPr>
            <a:lvl4pPr marL="945170" indent="0">
              <a:buNone/>
              <a:defRPr sz="1103" b="1"/>
            </a:lvl4pPr>
            <a:lvl5pPr marL="1260226" indent="0">
              <a:buNone/>
              <a:defRPr sz="1103" b="1"/>
            </a:lvl5pPr>
            <a:lvl6pPr marL="1575283" indent="0">
              <a:buNone/>
              <a:defRPr sz="1103" b="1"/>
            </a:lvl6pPr>
            <a:lvl7pPr marL="1890339" indent="0">
              <a:buNone/>
              <a:defRPr sz="1103" b="1"/>
            </a:lvl7pPr>
            <a:lvl8pPr marL="2205396" indent="0">
              <a:buNone/>
              <a:defRPr sz="1103" b="1"/>
            </a:lvl8pPr>
            <a:lvl9pPr marL="2520452" indent="0">
              <a:buNone/>
              <a:defRPr sz="110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9774" y="1972747"/>
            <a:ext cx="2678656" cy="290161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F36-F5CD-40D6-870E-F4A762C127A3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3FE7-6A35-4674-B9FE-BB10CA889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5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F36-F5CD-40D6-870E-F4A762C127A3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3FE7-6A35-4674-B9FE-BB10CA889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96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F36-F5CD-40D6-870E-F4A762C127A3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3FE7-6A35-4674-B9FE-BB10CA889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0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00" y="360045"/>
            <a:ext cx="2032168" cy="1260158"/>
          </a:xfrm>
        </p:spPr>
        <p:txBody>
          <a:bodyPr anchor="b"/>
          <a:lstStyle>
            <a:lvl1pPr>
              <a:defRPr sz="220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656" y="777598"/>
            <a:ext cx="3189774" cy="3837980"/>
          </a:xfrm>
        </p:spPr>
        <p:txBody>
          <a:bodyPr/>
          <a:lstStyle>
            <a:lvl1pPr>
              <a:defRPr sz="2205"/>
            </a:lvl1pPr>
            <a:lvl2pPr>
              <a:defRPr sz="1929"/>
            </a:lvl2pPr>
            <a:lvl3pPr>
              <a:defRPr sz="1654"/>
            </a:lvl3pPr>
            <a:lvl4pPr>
              <a:defRPr sz="1378"/>
            </a:lvl4pPr>
            <a:lvl5pPr>
              <a:defRPr sz="1378"/>
            </a:lvl5pPr>
            <a:lvl6pPr>
              <a:defRPr sz="1378"/>
            </a:lvl6pPr>
            <a:lvl7pPr>
              <a:defRPr sz="1378"/>
            </a:lvl7pPr>
            <a:lvl8pPr>
              <a:defRPr sz="1378"/>
            </a:lvl8pPr>
            <a:lvl9pPr>
              <a:defRPr sz="137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000" y="1620202"/>
            <a:ext cx="2032168" cy="3001626"/>
          </a:xfrm>
        </p:spPr>
        <p:txBody>
          <a:bodyPr/>
          <a:lstStyle>
            <a:lvl1pPr marL="0" indent="0">
              <a:buNone/>
              <a:defRPr sz="1103"/>
            </a:lvl1pPr>
            <a:lvl2pPr marL="315057" indent="0">
              <a:buNone/>
              <a:defRPr sz="965"/>
            </a:lvl2pPr>
            <a:lvl3pPr marL="630113" indent="0">
              <a:buNone/>
              <a:defRPr sz="827"/>
            </a:lvl3pPr>
            <a:lvl4pPr marL="945170" indent="0">
              <a:buNone/>
              <a:defRPr sz="689"/>
            </a:lvl4pPr>
            <a:lvl5pPr marL="1260226" indent="0">
              <a:buNone/>
              <a:defRPr sz="689"/>
            </a:lvl5pPr>
            <a:lvl6pPr marL="1575283" indent="0">
              <a:buNone/>
              <a:defRPr sz="689"/>
            </a:lvl6pPr>
            <a:lvl7pPr marL="1890339" indent="0">
              <a:buNone/>
              <a:defRPr sz="689"/>
            </a:lvl7pPr>
            <a:lvl8pPr marL="2205396" indent="0">
              <a:buNone/>
              <a:defRPr sz="689"/>
            </a:lvl8pPr>
            <a:lvl9pPr marL="2520452" indent="0">
              <a:buNone/>
              <a:defRPr sz="68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F36-F5CD-40D6-870E-F4A762C127A3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3FE7-6A35-4674-B9FE-BB10CA889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96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00" y="360045"/>
            <a:ext cx="2032168" cy="1260158"/>
          </a:xfrm>
        </p:spPr>
        <p:txBody>
          <a:bodyPr anchor="b"/>
          <a:lstStyle>
            <a:lvl1pPr>
              <a:defRPr sz="220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8656" y="777598"/>
            <a:ext cx="3189774" cy="3837980"/>
          </a:xfrm>
        </p:spPr>
        <p:txBody>
          <a:bodyPr anchor="t"/>
          <a:lstStyle>
            <a:lvl1pPr marL="0" indent="0">
              <a:buNone/>
              <a:defRPr sz="2205"/>
            </a:lvl1pPr>
            <a:lvl2pPr marL="315057" indent="0">
              <a:buNone/>
              <a:defRPr sz="1929"/>
            </a:lvl2pPr>
            <a:lvl3pPr marL="630113" indent="0">
              <a:buNone/>
              <a:defRPr sz="1654"/>
            </a:lvl3pPr>
            <a:lvl4pPr marL="945170" indent="0">
              <a:buNone/>
              <a:defRPr sz="1378"/>
            </a:lvl4pPr>
            <a:lvl5pPr marL="1260226" indent="0">
              <a:buNone/>
              <a:defRPr sz="1378"/>
            </a:lvl5pPr>
            <a:lvl6pPr marL="1575283" indent="0">
              <a:buNone/>
              <a:defRPr sz="1378"/>
            </a:lvl6pPr>
            <a:lvl7pPr marL="1890339" indent="0">
              <a:buNone/>
              <a:defRPr sz="1378"/>
            </a:lvl7pPr>
            <a:lvl8pPr marL="2205396" indent="0">
              <a:buNone/>
              <a:defRPr sz="1378"/>
            </a:lvl8pPr>
            <a:lvl9pPr marL="2520452" indent="0">
              <a:buNone/>
              <a:defRPr sz="1378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000" y="1620202"/>
            <a:ext cx="2032168" cy="3001626"/>
          </a:xfrm>
        </p:spPr>
        <p:txBody>
          <a:bodyPr/>
          <a:lstStyle>
            <a:lvl1pPr marL="0" indent="0">
              <a:buNone/>
              <a:defRPr sz="1103"/>
            </a:lvl1pPr>
            <a:lvl2pPr marL="315057" indent="0">
              <a:buNone/>
              <a:defRPr sz="965"/>
            </a:lvl2pPr>
            <a:lvl3pPr marL="630113" indent="0">
              <a:buNone/>
              <a:defRPr sz="827"/>
            </a:lvl3pPr>
            <a:lvl4pPr marL="945170" indent="0">
              <a:buNone/>
              <a:defRPr sz="689"/>
            </a:lvl4pPr>
            <a:lvl5pPr marL="1260226" indent="0">
              <a:buNone/>
              <a:defRPr sz="689"/>
            </a:lvl5pPr>
            <a:lvl6pPr marL="1575283" indent="0">
              <a:buNone/>
              <a:defRPr sz="689"/>
            </a:lvl6pPr>
            <a:lvl7pPr marL="1890339" indent="0">
              <a:buNone/>
              <a:defRPr sz="689"/>
            </a:lvl7pPr>
            <a:lvl8pPr marL="2205396" indent="0">
              <a:buNone/>
              <a:defRPr sz="689"/>
            </a:lvl8pPr>
            <a:lvl9pPr marL="2520452" indent="0">
              <a:buNone/>
              <a:defRPr sz="68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AF36-F5CD-40D6-870E-F4A762C127A3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3FE7-6A35-4674-B9FE-BB10CA889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2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3179" y="287537"/>
            <a:ext cx="543443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179" y="1437680"/>
            <a:ext cx="543443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3179" y="5005627"/>
            <a:ext cx="141767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AF36-F5CD-40D6-870E-F4A762C127A3}" type="datetimeFigureOut">
              <a:rPr kumimoji="1" lang="ja-JP" altLang="en-US" smtClean="0"/>
              <a:t>2020/1/16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7136" y="5005627"/>
            <a:ext cx="21265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9932" y="5005627"/>
            <a:ext cx="141767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3FE7-6A35-4674-B9FE-BB10CA889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33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30113" rtl="0" eaLnBrk="1" latinLnBrk="0" hangingPunct="1">
        <a:lnSpc>
          <a:spcPct val="90000"/>
        </a:lnSpc>
        <a:spcBef>
          <a:spcPct val="0"/>
        </a:spcBef>
        <a:buNone/>
        <a:defRPr kumimoji="1" sz="30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528" indent="-157528" algn="l" defTabSz="630113" rtl="0" eaLnBrk="1" latinLnBrk="0" hangingPunct="1">
        <a:lnSpc>
          <a:spcPct val="90000"/>
        </a:lnSpc>
        <a:spcBef>
          <a:spcPts val="689"/>
        </a:spcBef>
        <a:buFont typeface="Arial" panose="020B0604020202020204" pitchFamily="34" charset="0"/>
        <a:buChar char="•"/>
        <a:defRPr kumimoji="1" sz="1929" kern="1200">
          <a:solidFill>
            <a:schemeClr val="tx1"/>
          </a:solidFill>
          <a:latin typeface="+mn-lt"/>
          <a:ea typeface="+mn-ea"/>
          <a:cs typeface="+mn-cs"/>
        </a:defRPr>
      </a:lvl1pPr>
      <a:lvl2pPr marL="472585" indent="-157528" algn="l" defTabSz="630113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kumimoji="1" sz="1654" kern="1200">
          <a:solidFill>
            <a:schemeClr val="tx1"/>
          </a:solidFill>
          <a:latin typeface="+mn-lt"/>
          <a:ea typeface="+mn-ea"/>
          <a:cs typeface="+mn-cs"/>
        </a:defRPr>
      </a:lvl2pPr>
      <a:lvl3pPr marL="787641" indent="-157528" algn="l" defTabSz="630113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kumimoji="1"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102698" indent="-157528" algn="l" defTabSz="630113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4pPr>
      <a:lvl5pPr marL="1417754" indent="-157528" algn="l" defTabSz="630113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5pPr>
      <a:lvl6pPr marL="1732811" indent="-157528" algn="l" defTabSz="630113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6pPr>
      <a:lvl7pPr marL="2047867" indent="-157528" algn="l" defTabSz="630113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7pPr>
      <a:lvl8pPr marL="2362924" indent="-157528" algn="l" defTabSz="630113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8pPr>
      <a:lvl9pPr marL="2677980" indent="-157528" algn="l" defTabSz="630113" rtl="0" eaLnBrk="1" latinLnBrk="0" hangingPunct="1">
        <a:lnSpc>
          <a:spcPct val="90000"/>
        </a:lnSpc>
        <a:spcBef>
          <a:spcPts val="345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0113" rtl="0" eaLnBrk="1" latinLnBrk="0" hangingPunct="1"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1pPr>
      <a:lvl2pPr marL="315057" algn="l" defTabSz="630113" rtl="0" eaLnBrk="1" latinLnBrk="0" hangingPunct="1"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2pPr>
      <a:lvl3pPr marL="630113" algn="l" defTabSz="630113" rtl="0" eaLnBrk="1" latinLnBrk="0" hangingPunct="1"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45170" algn="l" defTabSz="630113" rtl="0" eaLnBrk="1" latinLnBrk="0" hangingPunct="1"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4pPr>
      <a:lvl5pPr marL="1260226" algn="l" defTabSz="630113" rtl="0" eaLnBrk="1" latinLnBrk="0" hangingPunct="1"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5pPr>
      <a:lvl6pPr marL="1575283" algn="l" defTabSz="630113" rtl="0" eaLnBrk="1" latinLnBrk="0" hangingPunct="1"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6pPr>
      <a:lvl7pPr marL="1890339" algn="l" defTabSz="630113" rtl="0" eaLnBrk="1" latinLnBrk="0" hangingPunct="1"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7pPr>
      <a:lvl8pPr marL="2205396" algn="l" defTabSz="630113" rtl="0" eaLnBrk="1" latinLnBrk="0" hangingPunct="1"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8pPr>
      <a:lvl9pPr marL="2520452" algn="l" defTabSz="630113" rtl="0" eaLnBrk="1" latinLnBrk="0" hangingPunct="1"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4525" t="18134" r="26125" b="7199"/>
          <a:stretch/>
        </p:blipFill>
        <p:spPr>
          <a:xfrm>
            <a:off x="0" y="38301"/>
            <a:ext cx="6300788" cy="536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12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4263" t="17145" r="26304" b="5656"/>
          <a:stretch/>
        </p:blipFill>
        <p:spPr>
          <a:xfrm>
            <a:off x="81325" y="0"/>
            <a:ext cx="61480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7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1632" t="21176" r="32879" b="12509"/>
          <a:stretch/>
        </p:blipFill>
        <p:spPr>
          <a:xfrm>
            <a:off x="614364" y="0"/>
            <a:ext cx="5122068" cy="538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1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31406" t="20773" r="33220" b="17952"/>
          <a:stretch/>
        </p:blipFill>
        <p:spPr>
          <a:xfrm>
            <a:off x="433891" y="0"/>
            <a:ext cx="539616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5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31633" t="24200" r="32994" b="14323"/>
          <a:stretch/>
        </p:blipFill>
        <p:spPr>
          <a:xfrm>
            <a:off x="392904" y="-1"/>
            <a:ext cx="5500690" cy="537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8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5284" t="25208" r="26983" b="8882"/>
          <a:stretch/>
        </p:blipFill>
        <p:spPr>
          <a:xfrm>
            <a:off x="7144" y="303609"/>
            <a:ext cx="6277158" cy="48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5170" t="22990" r="26531" b="15533"/>
          <a:stretch/>
        </p:blipFill>
        <p:spPr>
          <a:xfrm>
            <a:off x="0" y="578642"/>
            <a:ext cx="6300788" cy="451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2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5170" t="22386" r="26531" b="11905"/>
          <a:stretch/>
        </p:blipFill>
        <p:spPr>
          <a:xfrm>
            <a:off x="0" y="221455"/>
            <a:ext cx="6300788" cy="48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42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5057" t="24401" r="26757" b="6665"/>
          <a:stretch/>
        </p:blipFill>
        <p:spPr>
          <a:xfrm>
            <a:off x="0" y="221455"/>
            <a:ext cx="6300788" cy="507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4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0</Words>
  <Application>Microsoft Office PowerPoint</Application>
  <PresentationFormat>ユーザー設定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関西ノート</dc:creator>
  <cp:lastModifiedBy>関西ノート</cp:lastModifiedBy>
  <cp:revision>5</cp:revision>
  <dcterms:created xsi:type="dcterms:W3CDTF">2020-01-16T00:23:15Z</dcterms:created>
  <dcterms:modified xsi:type="dcterms:W3CDTF">2020-01-16T01:47:35Z</dcterms:modified>
</cp:coreProperties>
</file>