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57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21" autoAdjust="0"/>
  </p:normalViewPr>
  <p:slideViewPr>
    <p:cSldViewPr>
      <p:cViewPr>
        <p:scale>
          <a:sx n="75" d="100"/>
          <a:sy n="75" d="100"/>
        </p:scale>
        <p:origin x="-93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711DF-2996-439B-937C-94F693E1BDA1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64B8A-9F73-428D-BCB9-60D5DDDBA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茶山台の人口分布は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60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台が最も多く、次いで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70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代となっており、高齢化率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33.4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％（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H27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堺市統計情報より）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4B8A-9F73-428D-BCB9-60D5DDDBA05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晴美台団地は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65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歳以上の入居者が約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32.6 %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公社資料より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4B8A-9F73-428D-BCB9-60D5DDDBA05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B02B-40ED-4743-8039-AE5D51D48D8F}" type="datetimeFigureOut">
              <a:rPr kumimoji="1" lang="ja-JP" altLang="en-US" smtClean="0"/>
              <a:pPr/>
              <a:t>2020/1/17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15A92-4E89-4602-8100-879ACF37CA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8.png"/><Relationship Id="rId4" Type="http://schemas.openxmlformats.org/officeDocument/2006/relationships/image" Target="../media/image10.jpe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51520" y="54868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まちかど保健室　開催概要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1886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泉北ニュータウン（堺市）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2492896"/>
            <a:ext cx="6408712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　　催：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2016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月から、計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回開催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開催場所：茶山台団地　集会所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参加者数：延べ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337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（晴美台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団地開催含む）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　　容：健康講話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健康チェック（血圧・血管年齢・骨密度）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相談コーナー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テーマ　：アンケートのご要望から　認知症　等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9" name="図 18" descr="190622_machikado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56694">
            <a:off x="7185506" y="89745"/>
            <a:ext cx="1284281" cy="1816341"/>
          </a:xfrm>
          <a:prstGeom prst="rect">
            <a:avLst/>
          </a:prstGeom>
        </p:spPr>
      </p:pic>
      <p:pic>
        <p:nvPicPr>
          <p:cNvPr id="20" name="図 19" descr="191214_machikado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23266">
            <a:off x="7808176" y="81092"/>
            <a:ext cx="1282858" cy="1813105"/>
          </a:xfrm>
          <a:prstGeom prst="rect">
            <a:avLst/>
          </a:prstGeom>
        </p:spPr>
      </p:pic>
      <p:pic>
        <p:nvPicPr>
          <p:cNvPr id="22" name="図 21" descr="chaya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22986" y="2132856"/>
            <a:ext cx="2360990" cy="1625711"/>
          </a:xfrm>
          <a:prstGeom prst="rect">
            <a:avLst/>
          </a:prstGeom>
        </p:spPr>
      </p:pic>
      <p:pic>
        <p:nvPicPr>
          <p:cNvPr id="23" name="図 22" descr="chek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9527" y="5196281"/>
            <a:ext cx="2107985" cy="1584000"/>
          </a:xfrm>
          <a:prstGeom prst="rect">
            <a:avLst/>
          </a:prstGeom>
        </p:spPr>
      </p:pic>
      <p:pic>
        <p:nvPicPr>
          <p:cNvPr id="25" name="図 24" descr="inch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32240" y="3933056"/>
            <a:ext cx="2351736" cy="1567824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251520" y="1340768"/>
            <a:ext cx="5832648" cy="1015663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泉北ニュータウンにお住まいの方の健康に対する関心を高め、「健康増進・疾病予防・介護予防」につなげることを目的とした健康イベント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932040" y="404664"/>
            <a:ext cx="187220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茶山台団地</a:t>
            </a:r>
            <a:endParaRPr kumimoji="1"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図 16" descr="cheku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52014" y="5196281"/>
            <a:ext cx="2108218" cy="1584176"/>
          </a:xfrm>
          <a:prstGeom prst="rect">
            <a:avLst/>
          </a:prstGeom>
        </p:spPr>
      </p:pic>
      <p:pic>
        <p:nvPicPr>
          <p:cNvPr id="18" name="図 17" descr="smil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51748" y="5196281"/>
            <a:ext cx="2116030" cy="1584000"/>
          </a:xfrm>
          <a:prstGeom prst="rect">
            <a:avLst/>
          </a:prstGeom>
        </p:spPr>
      </p:pic>
      <p:pic>
        <p:nvPicPr>
          <p:cNvPr id="21" name="図 20" descr="03-生長会悠人会1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76256" y="6322281"/>
            <a:ext cx="2115319" cy="419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51520" y="126876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回は晴美台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団地に拠点拡大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7" name="図 16" descr="haru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1134" y="4725144"/>
            <a:ext cx="2553114" cy="1916832"/>
          </a:xfrm>
          <a:prstGeom prst="rect">
            <a:avLst/>
          </a:prstGeom>
        </p:spPr>
      </p:pic>
      <p:pic>
        <p:nvPicPr>
          <p:cNvPr id="18" name="図 17" descr="nyugan.jpg"/>
          <p:cNvPicPr>
            <a:picLocks noChangeAspect="1"/>
          </p:cNvPicPr>
          <p:nvPr/>
        </p:nvPicPr>
        <p:blipFill>
          <a:blip r:embed="rId4" cstate="print"/>
          <a:srcRect t="24800" r="10621" b="7987"/>
          <a:stretch>
            <a:fillRect/>
          </a:stretch>
        </p:blipFill>
        <p:spPr>
          <a:xfrm>
            <a:off x="7164288" y="4547227"/>
            <a:ext cx="1658287" cy="1662701"/>
          </a:xfrm>
          <a:prstGeom prst="rect">
            <a:avLst/>
          </a:prstGeom>
        </p:spPr>
      </p:pic>
      <p:pic>
        <p:nvPicPr>
          <p:cNvPr id="16" name="図 15" descr="03-生長会悠人会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6322281"/>
            <a:ext cx="2115319" cy="419217"/>
          </a:xfrm>
          <a:prstGeom prst="rect">
            <a:avLst/>
          </a:prstGeom>
        </p:spPr>
      </p:pic>
      <p:pic>
        <p:nvPicPr>
          <p:cNvPr id="19" name="図 18" descr="noto.jpg"/>
          <p:cNvPicPr>
            <a:picLocks noChangeAspect="1"/>
          </p:cNvPicPr>
          <p:nvPr/>
        </p:nvPicPr>
        <p:blipFill>
          <a:blip r:embed="rId6" cstate="print"/>
          <a:srcRect t="5137"/>
          <a:stretch>
            <a:fillRect/>
          </a:stretch>
        </p:blipFill>
        <p:spPr>
          <a:xfrm>
            <a:off x="7316025" y="2348880"/>
            <a:ext cx="1506550" cy="2060848"/>
          </a:xfrm>
          <a:prstGeom prst="rect">
            <a:avLst/>
          </a:prstGeom>
        </p:spPr>
      </p:pic>
      <p:sp>
        <p:nvSpPr>
          <p:cNvPr id="20" name="角丸四角形 19"/>
          <p:cNvSpPr/>
          <p:nvPr/>
        </p:nvSpPr>
        <p:spPr>
          <a:xfrm>
            <a:off x="4932040" y="404664"/>
            <a:ext cx="2016000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晴美台</a:t>
            </a:r>
            <a:r>
              <a:rPr lang="en-US" altLang="ja-JP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団地</a:t>
            </a:r>
            <a:endParaRPr kumimoji="1"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51520" y="54868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まちかど保健室　開催概要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1520" y="1886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泉北ニュータウン（堺市）</a:t>
            </a:r>
            <a:endParaRPr kumimoji="1" lang="ja-JP" altLang="en-US" sz="2000" dirty="0"/>
          </a:p>
        </p:txBody>
      </p:sp>
      <p:pic>
        <p:nvPicPr>
          <p:cNvPr id="21" name="図 20" descr="harumipos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54886">
            <a:off x="7381256" y="284919"/>
            <a:ext cx="1352925" cy="1913422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467544" y="1700808"/>
            <a:ext cx="6408712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　　催：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2019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28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日開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催場所　：晴美台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団地　集会所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参加者数：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35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　　容：健康講話・健康チェック・相談コーナー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乳がん自己チェック体験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投げ輪・お菓子つかみ取り</a:t>
            </a:r>
          </a:p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テーマ　：がんの早期発見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9" name="図 28" descr="IMG_869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0322" y="5013176"/>
            <a:ext cx="2146015" cy="1612577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611560" y="429309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医師、保健師、看護師、薬剤師、理学療法士、管理栄養士、</a:t>
            </a:r>
            <a:endParaRPr lang="en-US" altLang="ja-JP" dirty="0" smtClean="0">
              <a:solidFill>
                <a:srgbClr val="0070C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ケアマネ、フットチューナー</a:t>
            </a:r>
            <a:endParaRPr lang="en-US" altLang="ja-JP" dirty="0" smtClean="0">
              <a:solidFill>
                <a:srgbClr val="0070C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31" name="図 30" descr="【事業報告書】第10回まちかど保健室-in-晴美台B団地-8.jpg"/>
          <p:cNvPicPr>
            <a:picLocks noChangeAspect="1"/>
          </p:cNvPicPr>
          <p:nvPr/>
        </p:nvPicPr>
        <p:blipFill>
          <a:blip r:embed="rId9" cstate="print"/>
          <a:srcRect t="15241"/>
          <a:stretch>
            <a:fillRect/>
          </a:stretch>
        </p:blipFill>
        <p:spPr>
          <a:xfrm>
            <a:off x="2751461" y="5013176"/>
            <a:ext cx="1384548" cy="160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323528" y="1052736"/>
            <a:ext cx="856895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5536" y="47667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まちかど保健室　アンケート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より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5" name="図 14" descr="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614540"/>
            <a:ext cx="2088232" cy="1510487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79512" y="5287919"/>
            <a:ext cx="8820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自治会や住民</a:t>
            </a:r>
            <a:r>
              <a:rPr lang="ja-JP" altLang="en-US" sz="2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kumimoji="1" lang="ja-JP" altLang="en-US" sz="2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企画段階からの参加やボランティアなど、</a:t>
            </a:r>
            <a:endParaRPr kumimoji="1" lang="en-US" altLang="ja-JP" sz="2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2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自主的な運営でより発展するよう</a:t>
            </a:r>
            <a:r>
              <a:rPr lang="ja-JP" altLang="en-US" sz="2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</a:t>
            </a:r>
            <a:r>
              <a:rPr kumimoji="1" lang="ja-JP" altLang="en-US" sz="2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サポートをめざしています！</a:t>
            </a:r>
            <a:endParaRPr kumimoji="1" lang="ja-JP" altLang="en-US" sz="2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7" name="図 16" descr="kai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573015"/>
            <a:ext cx="3848286" cy="1449521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95536" y="299695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kumimoji="1" lang="ja-JP" altLang="en-US" sz="20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リピーター</a:t>
            </a:r>
            <a:r>
              <a:rPr kumimoji="1" lang="en-US" altLang="ja-JP" sz="20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58</a:t>
            </a:r>
            <a:r>
              <a:rPr kumimoji="1" lang="ja-JP" altLang="en-US" sz="20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</a:t>
            </a:r>
            <a:endParaRPr kumimoji="1" lang="ja-JP" altLang="en-US" sz="20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32040" y="299695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kumimoji="1" lang="ja-JP" altLang="en-US" sz="20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リピーター</a:t>
            </a:r>
            <a:r>
              <a:rPr kumimoji="1" lang="en-US" altLang="ja-JP" sz="20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68</a:t>
            </a:r>
            <a:r>
              <a:rPr kumimoji="1" lang="ja-JP" altLang="en-US" sz="20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</a:t>
            </a:r>
            <a:endParaRPr kumimoji="1" lang="ja-JP" altLang="en-US" sz="20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44016" y="5553304"/>
            <a:ext cx="323528" cy="612000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8532440" y="5553304"/>
            <a:ext cx="323528" cy="612000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 descr="03-生長会悠人会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6322281"/>
            <a:ext cx="2115319" cy="419217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95536" y="119675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報告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5576" y="1556792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参加者へのアンケートを反映した内容で開催し、団地に定着した取り組みとなりつつある。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参加者同士の繋がりが生まれリピーターが増加。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健康への意識が高まったとの嬉しいお声をいただいている。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4067944" y="3284984"/>
            <a:ext cx="360040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214</Words>
  <Application>Microsoft Office PowerPoint</Application>
  <PresentationFormat>画面に合わせる (4:3)</PresentationFormat>
  <Paragraphs>38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スライド 1</vt:lpstr>
      <vt:lpstr>スライド 2</vt:lpstr>
      <vt:lpstr>スライド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keieikikaku</dc:creator>
  <cp:lastModifiedBy>keieikikaku</cp:lastModifiedBy>
  <cp:revision>36</cp:revision>
  <dcterms:created xsi:type="dcterms:W3CDTF">2020-01-16T08:52:57Z</dcterms:created>
  <dcterms:modified xsi:type="dcterms:W3CDTF">2020-01-17T05:53:03Z</dcterms:modified>
</cp:coreProperties>
</file>