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2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764" y="9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7B4A423B-BC49-4B32-90D7-D2FE638005AC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7413" y="1222375"/>
            <a:ext cx="2332037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5"/>
            <a:ext cx="5316870" cy="38494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3B687D3C-5040-4439-A34A-3FD14E8EE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1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9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6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77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1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3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93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9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6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84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1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B8E1-1FD1-4E7E-9B64-FF5C75B7B585}" type="datetimeFigureOut">
              <a:rPr kumimoji="1" lang="ja-JP" altLang="en-US" smtClean="0"/>
              <a:t>2022/3/29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518E4-0FCC-48BB-9358-80329777DD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3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>
            <a:extLst>
              <a:ext uri="{FF2B5EF4-FFF2-40B4-BE49-F238E27FC236}">
                <a16:creationId xmlns:a16="http://schemas.microsoft.com/office/drawing/2014/main" id="{CD6C903D-8CBA-4032-9589-EF1E3F9725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2" y="3250175"/>
            <a:ext cx="1062265" cy="1062265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6D938EC7-03FA-4391-AEF6-16FDA54405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6" y="177383"/>
            <a:ext cx="1275237" cy="1275533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986241F-AACF-44D7-8A8C-998867C29C39}"/>
              </a:ext>
            </a:extLst>
          </p:cNvPr>
          <p:cNvSpPr txBox="1"/>
          <p:nvPr/>
        </p:nvSpPr>
        <p:spPr>
          <a:xfrm>
            <a:off x="1617610" y="882595"/>
            <a:ext cx="433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商店街店舗魅力向上支援事業の</a:t>
            </a:r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情報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B1F12B7-F2CD-4DCF-A00A-FB549700C075}"/>
              </a:ext>
            </a:extLst>
          </p:cNvPr>
          <p:cNvSpPr txBox="1"/>
          <p:nvPr/>
        </p:nvSpPr>
        <p:spPr>
          <a:xfrm>
            <a:off x="2122874" y="629880"/>
            <a:ext cx="3318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万博開催も見据えた商店街・店舗の魅力向上</a:t>
            </a:r>
            <a:endParaRPr kumimoji="1"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4964ED6-8DA4-44F2-9A34-56009FF209D7}"/>
              </a:ext>
            </a:extLst>
          </p:cNvPr>
          <p:cNvSpPr txBox="1"/>
          <p:nvPr/>
        </p:nvSpPr>
        <p:spPr>
          <a:xfrm>
            <a:off x="2031043" y="9772699"/>
            <a:ext cx="5003032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大阪府</a:t>
            </a:r>
            <a:r>
              <a:rPr kumimoji="1" lang="ja-JP" altLang="en-US" sz="1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商店街店舗魅力向上支援事業事務局</a:t>
            </a:r>
            <a:endParaRPr kumimoji="1"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8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（</a:t>
            </a:r>
            <a:r>
              <a:rPr kumimoji="1"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受託事業者：大阪府商店街振興組合連合会・株式会社産經アドス共同企業体）</a:t>
            </a:r>
            <a:endParaRPr kumimoji="1" lang="en-US" altLang="ja-JP" sz="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電話：</a:t>
            </a:r>
            <a:r>
              <a:rPr kumimoji="1" lang="en-US" altLang="ja-JP" sz="10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06-6636-1034</a:t>
            </a:r>
            <a:r>
              <a:rPr kumimoji="1" lang="ja-JP" altLang="en-US" sz="10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</a:t>
            </a:r>
            <a:r>
              <a:rPr kumimoji="1"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10:00</a:t>
            </a:r>
            <a:r>
              <a:rPr kumimoji="1"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kumimoji="1"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17:00 </a:t>
            </a:r>
            <a:r>
              <a:rPr kumimoji="1" lang="ja-JP" altLang="en-US" sz="10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土日祝を</a:t>
            </a:r>
            <a:r>
              <a:rPr kumimoji="1"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除く）</a:t>
            </a: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6C04ABA1-36DE-4AD4-B334-8EE9BD2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6" y="9782307"/>
            <a:ext cx="1097418" cy="348106"/>
          </a:xfrm>
          <a:prstGeom prst="rect">
            <a:avLst/>
          </a:prstGeom>
        </p:spPr>
      </p:pic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343DAE28-246B-436A-9328-51BAD63C6D49}"/>
              </a:ext>
            </a:extLst>
          </p:cNvPr>
          <p:cNvSpPr/>
          <p:nvPr/>
        </p:nvSpPr>
        <p:spPr>
          <a:xfrm>
            <a:off x="2367415" y="3486550"/>
            <a:ext cx="820172" cy="151173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内容例</a:t>
            </a:r>
            <a:endParaRPr kumimoji="1" lang="ja-JP" altLang="en-US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B7521164-C199-4240-9407-03F6A86519FC}"/>
              </a:ext>
            </a:extLst>
          </p:cNvPr>
          <p:cNvCxnSpPr>
            <a:cxnSpLocks/>
          </p:cNvCxnSpPr>
          <p:nvPr/>
        </p:nvCxnSpPr>
        <p:spPr>
          <a:xfrm>
            <a:off x="2212666" y="3168724"/>
            <a:ext cx="0" cy="10622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621734" y="2698969"/>
            <a:ext cx="6227021" cy="364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600" b="1" kern="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１．</a:t>
            </a:r>
            <a:r>
              <a:rPr lang="ja-JP" altLang="en-US" sz="1600" b="1" kern="1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ウェブでの魅力向上支援</a:t>
            </a:r>
            <a:endParaRPr lang="en-US" altLang="ja-JP" sz="1600" b="1" kern="1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21734" y="3067707"/>
            <a:ext cx="6227021" cy="2299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商店街魅力発信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HP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「ええやん 大阪商店街」を開設します</a:t>
            </a:r>
            <a:endParaRPr kumimoji="1" lang="en-US" altLang="ja-JP" sz="16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ja-JP" sz="16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対象商店街を専門家が取材します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エリアの特徴、商品・サービスや個性的な店主等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を発掘し「オンライン商店街」として掲載します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特徴別、沿線別などの「商店街特集」を掲載します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店舗の「オンラインショップ出店」を応援します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052037" y="9546228"/>
            <a:ext cx="1219930" cy="1872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お問い合わせ</a:t>
            </a:r>
            <a:endParaRPr kumimoji="1" lang="ja-JP" altLang="en-US" sz="1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621734" y="5620895"/>
            <a:ext cx="6227021" cy="364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600" b="1" kern="100" dirty="0" smtClean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２．商店街現地での魅力向上支援</a:t>
            </a:r>
            <a:endParaRPr lang="en-US" altLang="ja-JP" sz="1600" b="1" kern="1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621734" y="5988366"/>
            <a:ext cx="6227021" cy="2292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商店街ファンを呼び込み、商店街現地への回遊を促します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ja-JP" sz="16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対象商店街の現地で「事業プロモーション」を行います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実際に商店街に出向くきっかけづくりとなるよう、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>
              <a:lnSpc>
                <a:spcPct val="150000"/>
              </a:lnSpc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「商店街ガイドブック」を制作し、地域に配布します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商店街での「イベント」を</a:t>
            </a:r>
            <a:r>
              <a:rPr kumimoji="1" lang="en-US" altLang="ja-JP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HP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等で情報発信します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5334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200" b="1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商店街に注目を集めるため、「キャンペーン」を行います</a:t>
            </a:r>
            <a:endParaRPr kumimoji="1" lang="en-US" altLang="ja-JP" sz="1200" b="1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21066" y="5014047"/>
            <a:ext cx="20518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HP</a:t>
            </a:r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トップページ（イメージ）</a:t>
            </a:r>
            <a:endParaRPr kumimoji="1" lang="ja-JP" altLang="en-US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619" y="6540286"/>
            <a:ext cx="1815333" cy="1509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/>
          <p:cNvSpPr txBox="1"/>
          <p:nvPr/>
        </p:nvSpPr>
        <p:spPr>
          <a:xfrm>
            <a:off x="4957618" y="8049504"/>
            <a:ext cx="1815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現地での</a:t>
            </a:r>
            <a:r>
              <a:rPr kumimoji="1" lang="en-US" altLang="ja-JP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PR</a:t>
            </a:r>
            <a:r>
              <a:rPr kumimoji="1" lang="ja-JP" altLang="en-US" sz="105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（イメージ）</a:t>
            </a:r>
            <a:endParaRPr kumimoji="1" lang="ja-JP" altLang="en-US" sz="105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21734" y="8469964"/>
            <a:ext cx="6227021" cy="745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ja-JP" sz="1200" b="1" kern="1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82276" y="8660347"/>
            <a:ext cx="835334" cy="364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1200" b="1" kern="10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お知らせ</a:t>
            </a:r>
            <a:endParaRPr lang="en-US" altLang="ja-JP" sz="1200" b="1" kern="1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39DC8F8-2D6D-46DB-BAB7-8F6BB28C5764}"/>
              </a:ext>
            </a:extLst>
          </p:cNvPr>
          <p:cNvSpPr txBox="1"/>
          <p:nvPr/>
        </p:nvSpPr>
        <p:spPr>
          <a:xfrm>
            <a:off x="1727593" y="8519458"/>
            <a:ext cx="5045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万博開催</a:t>
            </a:r>
            <a:r>
              <a:rPr kumimoji="0" lang="en-US" altLang="ja-JP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1,000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日前を契機に、年に３回、「商店街リーフレット」の発行、</a:t>
            </a:r>
            <a:r>
              <a:rPr kumimoji="0" lang="en-US" altLang="ja-JP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SNS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を活用した「ウェブ参加型キャンペーン」、オンラインショップで利用できる「クーポン」の発行などを行う予定です。</a:t>
            </a:r>
            <a:endParaRPr lang="en-US" altLang="ja-JP" sz="1200" b="1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A26867E8-CC66-484B-97BA-4AC3141D8452}"/>
              </a:ext>
            </a:extLst>
          </p:cNvPr>
          <p:cNvSpPr/>
          <p:nvPr/>
        </p:nvSpPr>
        <p:spPr>
          <a:xfrm>
            <a:off x="930317" y="3603707"/>
            <a:ext cx="1056823" cy="23040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主な内容</a:t>
            </a:r>
            <a:endParaRPr kumimoji="1"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26867E8-CC66-484B-97BA-4AC3141D8452}"/>
              </a:ext>
            </a:extLst>
          </p:cNvPr>
          <p:cNvSpPr/>
          <p:nvPr/>
        </p:nvSpPr>
        <p:spPr>
          <a:xfrm>
            <a:off x="930317" y="6523061"/>
            <a:ext cx="1056823" cy="230404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主な内容</a:t>
            </a:r>
            <a:endParaRPr kumimoji="1" lang="ja-JP" altLang="en-US" sz="12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-1"/>
          <a:stretch/>
        </p:blipFill>
        <p:spPr>
          <a:xfrm>
            <a:off x="4749706" y="3843698"/>
            <a:ext cx="2023245" cy="108671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C9ED813-B4C5-4211-86EE-DB3B4583B411}"/>
              </a:ext>
            </a:extLst>
          </p:cNvPr>
          <p:cNvSpPr txBox="1"/>
          <p:nvPr/>
        </p:nvSpPr>
        <p:spPr>
          <a:xfrm>
            <a:off x="715846" y="1710694"/>
            <a:ext cx="614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　大阪府では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、デジタル社会の到来や万博開催を見据え、府内商店街の魅力</a:t>
            </a:r>
            <a:r>
              <a:rPr lang="ja-JP" altLang="en-US" sz="1200" b="1" kern="100" dirty="0" smtClean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を発掘しウェブ上で内外に発信する</a:t>
            </a:r>
            <a:r>
              <a:rPr kumimoji="0" lang="ja-JP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取組み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を通じて、商店街</a:t>
            </a:r>
            <a:r>
              <a:rPr lang="ja-JP" altLang="en-US" sz="1200" b="1" kern="100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や市町村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を後押ししていきます。</a:t>
            </a:r>
            <a:endParaRPr lang="en-US" altLang="ja-JP" sz="1200" b="1" kern="1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4" y="1394742"/>
            <a:ext cx="6705614" cy="1325883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53" y="372314"/>
            <a:ext cx="554836" cy="51513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959" y="9991199"/>
            <a:ext cx="554836" cy="51513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1" y="5181314"/>
            <a:ext cx="6065532" cy="32918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6" y="9229537"/>
            <a:ext cx="6065532" cy="32918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32" y="9698101"/>
            <a:ext cx="640819" cy="64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37081" y="10305515"/>
            <a:ext cx="4694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商店街魅力発信</a:t>
            </a:r>
            <a:r>
              <a:rPr kumimoji="1" lang="en-US" altLang="ja-JP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HP</a:t>
            </a:r>
            <a:r>
              <a:rPr kumimoji="1" lang="ja-JP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「ええやん 大阪商店街」</a:t>
            </a:r>
            <a:r>
              <a:rPr kumimoji="1" lang="ja-JP" altLang="en-US" sz="105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トップページ（イメージ）</a:t>
            </a:r>
            <a:endParaRPr kumimoji="1" lang="ja-JP" altLang="en-US" sz="105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/>
        </p:blipFill>
        <p:spPr>
          <a:xfrm>
            <a:off x="390775" y="146658"/>
            <a:ext cx="6787381" cy="100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332</Words>
  <Application>Microsoft Office PowerPoint</Application>
  <PresentationFormat>ユーザー設定</PresentationFormat>
  <Paragraphs>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UD デジタル 教科書体 NK-R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ados15</dc:creator>
  <cp:lastModifiedBy>大阪府</cp:lastModifiedBy>
  <cp:revision>30</cp:revision>
  <cp:lastPrinted>2022-03-28T08:55:59Z</cp:lastPrinted>
  <dcterms:created xsi:type="dcterms:W3CDTF">2021-05-17T04:43:47Z</dcterms:created>
  <dcterms:modified xsi:type="dcterms:W3CDTF">2022-03-29T04:13:26Z</dcterms:modified>
</cp:coreProperties>
</file>