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handoutMasterIdLst>
    <p:handoutMasterId r:id="rId18"/>
  </p:handoutMasterIdLst>
  <p:sldIdLst>
    <p:sldId id="393" r:id="rId3"/>
    <p:sldId id="398" r:id="rId4"/>
    <p:sldId id="420" r:id="rId5"/>
    <p:sldId id="422" r:id="rId6"/>
    <p:sldId id="423" r:id="rId7"/>
    <p:sldId id="404" r:id="rId8"/>
    <p:sldId id="406" r:id="rId9"/>
    <p:sldId id="412" r:id="rId10"/>
    <p:sldId id="407" r:id="rId11"/>
    <p:sldId id="417" r:id="rId12"/>
    <p:sldId id="418" r:id="rId13"/>
    <p:sldId id="408" r:id="rId14"/>
    <p:sldId id="409" r:id="rId15"/>
    <p:sldId id="419" r:id="rId16"/>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33CC33"/>
    <a:srgbClr val="006600"/>
    <a:srgbClr val="66FF33"/>
    <a:srgbClr val="669900"/>
    <a:srgbClr val="66FF66"/>
    <a:srgbClr val="FF66FF"/>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2" autoAdjust="0"/>
    <p:restoredTop sz="80280" autoAdjust="0"/>
  </p:normalViewPr>
  <p:slideViewPr>
    <p:cSldViewPr snapToGrid="0">
      <p:cViewPr varScale="1">
        <p:scale>
          <a:sx n="86" d="100"/>
          <a:sy n="86" d="100"/>
        </p:scale>
        <p:origin x="9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5028BA0B-8806-4323-9584-74B7326DDDD0}" type="datetimeFigureOut">
              <a:rPr kumimoji="1" lang="ja-JP" altLang="en-US" smtClean="0"/>
              <a:t>2020/1/31</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37A1A5E5-E4DF-4E99-A882-49548D1835E4}" type="slidenum">
              <a:rPr kumimoji="1" lang="ja-JP" altLang="en-US" smtClean="0"/>
              <a:t>‹#›</a:t>
            </a:fld>
            <a:endParaRPr kumimoji="1" lang="ja-JP" altLang="en-US"/>
          </a:p>
        </p:txBody>
      </p:sp>
    </p:spTree>
    <p:extLst>
      <p:ext uri="{BB962C8B-B14F-4D97-AF65-F5344CB8AC3E}">
        <p14:creationId xmlns:p14="http://schemas.microsoft.com/office/powerpoint/2010/main" val="2572034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FA5BA39-7CAF-4596-A299-67B5C6E315B8}" type="datetimeFigureOut">
              <a:rPr kumimoji="1" lang="ja-JP" altLang="en-US" smtClean="0"/>
              <a:t>2020/1/31</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F4CED70-445C-4EB7-910B-E53761D2C426}" type="slidenum">
              <a:rPr kumimoji="1" lang="ja-JP" altLang="en-US" smtClean="0"/>
              <a:t>‹#›</a:t>
            </a:fld>
            <a:endParaRPr kumimoji="1" lang="ja-JP" altLang="en-US"/>
          </a:p>
        </p:txBody>
      </p:sp>
    </p:spTree>
    <p:extLst>
      <p:ext uri="{BB962C8B-B14F-4D97-AF65-F5344CB8AC3E}">
        <p14:creationId xmlns:p14="http://schemas.microsoft.com/office/powerpoint/2010/main" val="32346237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1</a:t>
            </a:fld>
            <a:endParaRPr kumimoji="1" lang="ja-JP" altLang="en-US"/>
          </a:p>
        </p:txBody>
      </p:sp>
    </p:spTree>
    <p:extLst>
      <p:ext uri="{BB962C8B-B14F-4D97-AF65-F5344CB8AC3E}">
        <p14:creationId xmlns:p14="http://schemas.microsoft.com/office/powerpoint/2010/main" val="3971404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10</a:t>
            </a:fld>
            <a:endParaRPr kumimoji="1" lang="ja-JP" altLang="en-US"/>
          </a:p>
        </p:txBody>
      </p:sp>
    </p:spTree>
    <p:extLst>
      <p:ext uri="{BB962C8B-B14F-4D97-AF65-F5344CB8AC3E}">
        <p14:creationId xmlns:p14="http://schemas.microsoft.com/office/powerpoint/2010/main" val="1104458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11</a:t>
            </a:fld>
            <a:endParaRPr kumimoji="1" lang="ja-JP" altLang="en-US"/>
          </a:p>
        </p:txBody>
      </p:sp>
    </p:spTree>
    <p:extLst>
      <p:ext uri="{BB962C8B-B14F-4D97-AF65-F5344CB8AC3E}">
        <p14:creationId xmlns:p14="http://schemas.microsoft.com/office/powerpoint/2010/main" val="1976021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12</a:t>
            </a:fld>
            <a:endParaRPr kumimoji="1" lang="ja-JP" altLang="en-US"/>
          </a:p>
        </p:txBody>
      </p:sp>
    </p:spTree>
    <p:extLst>
      <p:ext uri="{BB962C8B-B14F-4D97-AF65-F5344CB8AC3E}">
        <p14:creationId xmlns:p14="http://schemas.microsoft.com/office/powerpoint/2010/main" val="287503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13</a:t>
            </a:fld>
            <a:endParaRPr kumimoji="1" lang="ja-JP" altLang="en-US"/>
          </a:p>
        </p:txBody>
      </p:sp>
    </p:spTree>
    <p:extLst>
      <p:ext uri="{BB962C8B-B14F-4D97-AF65-F5344CB8AC3E}">
        <p14:creationId xmlns:p14="http://schemas.microsoft.com/office/powerpoint/2010/main" val="842777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14</a:t>
            </a:fld>
            <a:endParaRPr kumimoji="1" lang="ja-JP" altLang="en-US"/>
          </a:p>
        </p:txBody>
      </p:sp>
    </p:spTree>
    <p:extLst>
      <p:ext uri="{BB962C8B-B14F-4D97-AF65-F5344CB8AC3E}">
        <p14:creationId xmlns:p14="http://schemas.microsoft.com/office/powerpoint/2010/main" val="3764754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2</a:t>
            </a:fld>
            <a:endParaRPr kumimoji="1" lang="ja-JP" altLang="en-US"/>
          </a:p>
        </p:txBody>
      </p:sp>
    </p:spTree>
    <p:extLst>
      <p:ext uri="{BB962C8B-B14F-4D97-AF65-F5344CB8AC3E}">
        <p14:creationId xmlns:p14="http://schemas.microsoft.com/office/powerpoint/2010/main" val="3322400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3</a:t>
            </a:fld>
            <a:endParaRPr kumimoji="1" lang="ja-JP" altLang="en-US"/>
          </a:p>
        </p:txBody>
      </p:sp>
    </p:spTree>
    <p:extLst>
      <p:ext uri="{BB962C8B-B14F-4D97-AF65-F5344CB8AC3E}">
        <p14:creationId xmlns:p14="http://schemas.microsoft.com/office/powerpoint/2010/main" val="2499525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4</a:t>
            </a:fld>
            <a:endParaRPr kumimoji="1" lang="ja-JP" altLang="en-US"/>
          </a:p>
        </p:txBody>
      </p:sp>
    </p:spTree>
    <p:extLst>
      <p:ext uri="{BB962C8B-B14F-4D97-AF65-F5344CB8AC3E}">
        <p14:creationId xmlns:p14="http://schemas.microsoft.com/office/powerpoint/2010/main" val="2242350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5</a:t>
            </a:fld>
            <a:endParaRPr kumimoji="1" lang="ja-JP" altLang="en-US"/>
          </a:p>
        </p:txBody>
      </p:sp>
    </p:spTree>
    <p:extLst>
      <p:ext uri="{BB962C8B-B14F-4D97-AF65-F5344CB8AC3E}">
        <p14:creationId xmlns:p14="http://schemas.microsoft.com/office/powerpoint/2010/main" val="2557130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6</a:t>
            </a:fld>
            <a:endParaRPr kumimoji="1" lang="ja-JP" altLang="en-US"/>
          </a:p>
        </p:txBody>
      </p:sp>
    </p:spTree>
    <p:extLst>
      <p:ext uri="{BB962C8B-B14F-4D97-AF65-F5344CB8AC3E}">
        <p14:creationId xmlns:p14="http://schemas.microsoft.com/office/powerpoint/2010/main" val="1568706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7</a:t>
            </a:fld>
            <a:endParaRPr kumimoji="1" lang="ja-JP" altLang="en-US"/>
          </a:p>
        </p:txBody>
      </p:sp>
    </p:spTree>
    <p:extLst>
      <p:ext uri="{BB962C8B-B14F-4D97-AF65-F5344CB8AC3E}">
        <p14:creationId xmlns:p14="http://schemas.microsoft.com/office/powerpoint/2010/main" val="2548335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8</a:t>
            </a:fld>
            <a:endParaRPr kumimoji="1" lang="ja-JP" altLang="en-US"/>
          </a:p>
        </p:txBody>
      </p:sp>
    </p:spTree>
    <p:extLst>
      <p:ext uri="{BB962C8B-B14F-4D97-AF65-F5344CB8AC3E}">
        <p14:creationId xmlns:p14="http://schemas.microsoft.com/office/powerpoint/2010/main" val="4180953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F4CED70-445C-4EB7-910B-E53761D2C426}" type="slidenum">
              <a:rPr kumimoji="1" lang="ja-JP" altLang="en-US" smtClean="0"/>
              <a:t>9</a:t>
            </a:fld>
            <a:endParaRPr kumimoji="1" lang="ja-JP" altLang="en-US"/>
          </a:p>
        </p:txBody>
      </p:sp>
    </p:spTree>
    <p:extLst>
      <p:ext uri="{BB962C8B-B14F-4D97-AF65-F5344CB8AC3E}">
        <p14:creationId xmlns:p14="http://schemas.microsoft.com/office/powerpoint/2010/main" val="2397274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8023B00-6BA2-47A4-9087-F127ABFC18C8}" type="datetime1">
              <a:rPr kumimoji="1" lang="ja-JP" altLang="en-US" smtClean="0"/>
              <a:t>2020/1/31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3559808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4877252-30BE-4476-B36B-5E6D08327871}" type="datetime1">
              <a:rPr kumimoji="1" lang="ja-JP" altLang="en-US" smtClean="0"/>
              <a:t>2020/1/31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768100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E11BF80-75A6-4B9A-9F73-4078AD690C92}" type="datetime1">
              <a:rPr kumimoji="1" lang="ja-JP" altLang="en-US" smtClean="0"/>
              <a:t>2020/1/31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2561861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8246295-6B74-4AFD-96C2-CAD1A6D0C47D}" type="datetime1">
              <a:rPr kumimoji="1" lang="ja-JP" altLang="en-US" smtClean="0"/>
              <a:pPr/>
              <a:t>2020/1/31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7A29002-5059-418A-B91E-68111F6D4393}" type="slidenum">
              <a:rPr kumimoji="1" lang="ja-JP" altLang="en-US" smtClean="0"/>
              <a:pPr/>
              <a:t>‹#›</a:t>
            </a:fld>
            <a:endParaRPr kumimoji="1" lang="ja-JP" altLang="en-US"/>
          </a:p>
        </p:txBody>
      </p:sp>
    </p:spTree>
    <p:extLst>
      <p:ext uri="{BB962C8B-B14F-4D97-AF65-F5344CB8AC3E}">
        <p14:creationId xmlns:p14="http://schemas.microsoft.com/office/powerpoint/2010/main" val="164433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6C23822-8F57-45AB-BEB5-037CE0A94ADC}" type="datetime1">
              <a:rPr kumimoji="1" lang="ja-JP" altLang="en-US" smtClean="0"/>
              <a:pPr/>
              <a:t>2020/1/31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7A29002-5059-418A-B91E-68111F6D4393}" type="slidenum">
              <a:rPr kumimoji="1" lang="ja-JP" altLang="en-US" smtClean="0"/>
              <a:pPr/>
              <a:t>‹#›</a:t>
            </a:fld>
            <a:endParaRPr kumimoji="1" lang="ja-JP" altLang="en-US"/>
          </a:p>
        </p:txBody>
      </p:sp>
    </p:spTree>
    <p:extLst>
      <p:ext uri="{BB962C8B-B14F-4D97-AF65-F5344CB8AC3E}">
        <p14:creationId xmlns:p14="http://schemas.microsoft.com/office/powerpoint/2010/main" val="3832871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3E0CD5BD-DA54-4E59-8825-6BAF79AF2D04}" type="datetime1">
              <a:rPr kumimoji="1" lang="ja-JP" altLang="en-US" smtClean="0"/>
              <a:pPr/>
              <a:t>2020/1/31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7A29002-5059-418A-B91E-68111F6D4393}" type="slidenum">
              <a:rPr kumimoji="1" lang="ja-JP" altLang="en-US" smtClean="0"/>
              <a:pPr/>
              <a:t>‹#›</a:t>
            </a:fld>
            <a:endParaRPr kumimoji="1" lang="ja-JP" altLang="en-US"/>
          </a:p>
        </p:txBody>
      </p:sp>
    </p:spTree>
    <p:extLst>
      <p:ext uri="{BB962C8B-B14F-4D97-AF65-F5344CB8AC3E}">
        <p14:creationId xmlns:p14="http://schemas.microsoft.com/office/powerpoint/2010/main" val="3285476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F401F35-7E19-483F-9BEF-33FFAF13913E}" type="datetime1">
              <a:rPr kumimoji="1" lang="ja-JP" altLang="en-US" smtClean="0"/>
              <a:pPr/>
              <a:t>2020/1/31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7A29002-5059-418A-B91E-68111F6D4393}" type="slidenum">
              <a:rPr kumimoji="1" lang="ja-JP" altLang="en-US" smtClean="0"/>
              <a:pPr/>
              <a:t>‹#›</a:t>
            </a:fld>
            <a:endParaRPr kumimoji="1" lang="ja-JP" altLang="en-US"/>
          </a:p>
        </p:txBody>
      </p:sp>
    </p:spTree>
    <p:extLst>
      <p:ext uri="{BB962C8B-B14F-4D97-AF65-F5344CB8AC3E}">
        <p14:creationId xmlns:p14="http://schemas.microsoft.com/office/powerpoint/2010/main" val="885110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8561CFB-DEFE-419A-8EBC-DDB803B2ABFB}" type="datetime1">
              <a:rPr kumimoji="1" lang="ja-JP" altLang="en-US" smtClean="0"/>
              <a:pPr/>
              <a:t>2020/1/31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67A29002-5059-418A-B91E-68111F6D4393}" type="slidenum">
              <a:rPr kumimoji="1" lang="ja-JP" altLang="en-US" smtClean="0"/>
              <a:pPr/>
              <a:t>‹#›</a:t>
            </a:fld>
            <a:endParaRPr kumimoji="1" lang="ja-JP" altLang="en-US"/>
          </a:p>
        </p:txBody>
      </p:sp>
    </p:spTree>
    <p:extLst>
      <p:ext uri="{BB962C8B-B14F-4D97-AF65-F5344CB8AC3E}">
        <p14:creationId xmlns:p14="http://schemas.microsoft.com/office/powerpoint/2010/main" val="4208498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0068F7B-F70A-44AF-B6E7-6B020B759584}" type="datetime1">
              <a:rPr kumimoji="1" lang="ja-JP" altLang="en-US" smtClean="0"/>
              <a:pPr/>
              <a:t>2020/1/31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67A29002-5059-418A-B91E-68111F6D4393}" type="slidenum">
              <a:rPr kumimoji="1" lang="ja-JP" altLang="en-US" smtClean="0"/>
              <a:pPr/>
              <a:t>‹#›</a:t>
            </a:fld>
            <a:endParaRPr kumimoji="1" lang="ja-JP" altLang="en-US"/>
          </a:p>
        </p:txBody>
      </p:sp>
    </p:spTree>
    <p:extLst>
      <p:ext uri="{BB962C8B-B14F-4D97-AF65-F5344CB8AC3E}">
        <p14:creationId xmlns:p14="http://schemas.microsoft.com/office/powerpoint/2010/main" val="874915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0EC8814-E586-45AE-AD38-175A26B745A3}" type="datetime1">
              <a:rPr kumimoji="1" lang="ja-JP" altLang="en-US" smtClean="0"/>
              <a:pPr/>
              <a:t>2020/1/31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67A29002-5059-418A-B91E-68111F6D4393}" type="slidenum">
              <a:rPr kumimoji="1" lang="ja-JP" altLang="en-US" smtClean="0"/>
              <a:pPr/>
              <a:t>‹#›</a:t>
            </a:fld>
            <a:endParaRPr kumimoji="1" lang="ja-JP" altLang="en-US"/>
          </a:p>
        </p:txBody>
      </p:sp>
    </p:spTree>
    <p:extLst>
      <p:ext uri="{BB962C8B-B14F-4D97-AF65-F5344CB8AC3E}">
        <p14:creationId xmlns:p14="http://schemas.microsoft.com/office/powerpoint/2010/main" val="3054381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1A6ACC3-8989-43F4-A57F-79047611C52D}" type="datetime1">
              <a:rPr kumimoji="1" lang="ja-JP" altLang="en-US" smtClean="0"/>
              <a:pPr/>
              <a:t>2020/1/31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7A29002-5059-418A-B91E-68111F6D4393}" type="slidenum">
              <a:rPr kumimoji="1" lang="ja-JP" altLang="en-US" smtClean="0"/>
              <a:pPr/>
              <a:t>‹#›</a:t>
            </a:fld>
            <a:endParaRPr kumimoji="1" lang="ja-JP" altLang="en-US"/>
          </a:p>
        </p:txBody>
      </p:sp>
    </p:spTree>
    <p:extLst>
      <p:ext uri="{BB962C8B-B14F-4D97-AF65-F5344CB8AC3E}">
        <p14:creationId xmlns:p14="http://schemas.microsoft.com/office/powerpoint/2010/main" val="1922283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224C08E-8A5C-4552-9890-3737E3E1D2DD}" type="datetime1">
              <a:rPr kumimoji="1" lang="ja-JP" altLang="en-US" smtClean="0"/>
              <a:t>2020/1/31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3936133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061CCA9-21FE-4504-9AAF-68AB24747193}" type="datetime1">
              <a:rPr kumimoji="1" lang="ja-JP" altLang="en-US" smtClean="0"/>
              <a:pPr/>
              <a:t>2020/1/31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7A29002-5059-418A-B91E-68111F6D4393}" type="slidenum">
              <a:rPr kumimoji="1" lang="ja-JP" altLang="en-US" smtClean="0"/>
              <a:pPr/>
              <a:t>‹#›</a:t>
            </a:fld>
            <a:endParaRPr kumimoji="1" lang="ja-JP" altLang="en-US"/>
          </a:p>
        </p:txBody>
      </p:sp>
    </p:spTree>
    <p:extLst>
      <p:ext uri="{BB962C8B-B14F-4D97-AF65-F5344CB8AC3E}">
        <p14:creationId xmlns:p14="http://schemas.microsoft.com/office/powerpoint/2010/main" val="370881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FEF1BDF-0030-4D88-A84D-C630D6AFF52E}" type="datetime1">
              <a:rPr kumimoji="1" lang="ja-JP" altLang="en-US" smtClean="0"/>
              <a:pPr/>
              <a:t>2020/1/31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7A29002-5059-418A-B91E-68111F6D4393}" type="slidenum">
              <a:rPr kumimoji="1" lang="ja-JP" altLang="en-US" smtClean="0"/>
              <a:pPr/>
              <a:t>‹#›</a:t>
            </a:fld>
            <a:endParaRPr kumimoji="1" lang="ja-JP" altLang="en-US"/>
          </a:p>
        </p:txBody>
      </p:sp>
    </p:spTree>
    <p:extLst>
      <p:ext uri="{BB962C8B-B14F-4D97-AF65-F5344CB8AC3E}">
        <p14:creationId xmlns:p14="http://schemas.microsoft.com/office/powerpoint/2010/main" val="1365627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400579D-0A9F-4C65-BBF4-486AFFE9AADB}" type="datetime1">
              <a:rPr kumimoji="1" lang="ja-JP" altLang="en-US" smtClean="0"/>
              <a:pPr/>
              <a:t>2020/1/31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7A29002-5059-418A-B91E-68111F6D4393}" type="slidenum">
              <a:rPr kumimoji="1" lang="ja-JP" altLang="en-US" smtClean="0"/>
              <a:pPr/>
              <a:t>‹#›</a:t>
            </a:fld>
            <a:endParaRPr kumimoji="1" lang="ja-JP" altLang="en-US"/>
          </a:p>
        </p:txBody>
      </p:sp>
    </p:spTree>
    <p:extLst>
      <p:ext uri="{BB962C8B-B14F-4D97-AF65-F5344CB8AC3E}">
        <p14:creationId xmlns:p14="http://schemas.microsoft.com/office/powerpoint/2010/main" val="4049676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5365FC0-8ED4-487E-9D34-45C98C78C4FE}" type="datetime1">
              <a:rPr kumimoji="1" lang="ja-JP" altLang="en-US" smtClean="0"/>
              <a:t>2020/1/31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835590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34757E0-A9C7-49CF-A648-4D057E73C6E2}" type="datetime1">
              <a:rPr kumimoji="1" lang="ja-JP" altLang="en-US" smtClean="0"/>
              <a:t>2020/1/31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138442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D945024-EF79-423A-ACA5-2CB284C06E52}" type="datetime1">
              <a:rPr kumimoji="1" lang="ja-JP" altLang="en-US" smtClean="0"/>
              <a:t>2020/1/31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2538869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8E31D4B-9E72-4FA3-A21D-8153BD06FB94}" type="datetime1">
              <a:rPr kumimoji="1" lang="ja-JP" altLang="en-US" smtClean="0"/>
              <a:t>2020/1/31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2471577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60360-C20E-4F53-B1F7-152C1BFAE83B}" type="datetime1">
              <a:rPr kumimoji="1" lang="ja-JP" altLang="en-US" smtClean="0"/>
              <a:t>2020/1/31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2223891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1AA23DF-A3F4-4505-9725-AF2565AC9411}" type="datetime1">
              <a:rPr kumimoji="1" lang="ja-JP" altLang="en-US" smtClean="0"/>
              <a:t>2020/1/31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769936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5015E18-6333-4193-9ECA-593CDD3D9551}" type="datetime1">
              <a:rPr kumimoji="1" lang="ja-JP" altLang="en-US" smtClean="0"/>
              <a:t>2020/1/31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313808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B4675-6452-40F1-AB7D-F3C6D5FD136F}" type="datetime1">
              <a:rPr kumimoji="1" lang="ja-JP" altLang="en-US" smtClean="0"/>
              <a:t>2020/1/31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B306B-CB1A-4F92-AE18-14C2D5855DBA}" type="slidenum">
              <a:rPr kumimoji="1" lang="ja-JP" altLang="en-US" smtClean="0"/>
              <a:t>‹#›</a:t>
            </a:fld>
            <a:endParaRPr kumimoji="1" lang="ja-JP" altLang="en-US"/>
          </a:p>
        </p:txBody>
      </p:sp>
    </p:spTree>
    <p:extLst>
      <p:ext uri="{BB962C8B-B14F-4D97-AF65-F5344CB8AC3E}">
        <p14:creationId xmlns:p14="http://schemas.microsoft.com/office/powerpoint/2010/main" val="1489395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F50DDC-8B1D-47A9-A5AD-5EF2BF04E273}" type="datetime1">
              <a:rPr kumimoji="1" lang="ja-JP" altLang="en-US" smtClean="0"/>
              <a:pPr/>
              <a:t>2020/1/31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29002-5059-418A-B91E-68111F6D4393}" type="slidenum">
              <a:rPr kumimoji="1" lang="ja-JP" altLang="en-US" smtClean="0"/>
              <a:pPr/>
              <a:t>‹#›</a:t>
            </a:fld>
            <a:endParaRPr kumimoji="1" lang="ja-JP" altLang="en-US"/>
          </a:p>
        </p:txBody>
      </p:sp>
    </p:spTree>
    <p:extLst>
      <p:ext uri="{BB962C8B-B14F-4D97-AF65-F5344CB8AC3E}">
        <p14:creationId xmlns:p14="http://schemas.microsoft.com/office/powerpoint/2010/main" val="14619295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6329"/>
            <a:ext cx="9144000" cy="63591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議題</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３：古市古墳群緩衝地帯の一部拡大（羽曳野市）</a:t>
            </a:r>
          </a:p>
        </p:txBody>
      </p:sp>
      <p:sp>
        <p:nvSpPr>
          <p:cNvPr id="6" name="テキスト ボックス 5"/>
          <p:cNvSpPr txBox="1"/>
          <p:nvPr/>
        </p:nvSpPr>
        <p:spPr>
          <a:xfrm>
            <a:off x="7689954" y="105975"/>
            <a:ext cx="1200691" cy="400110"/>
          </a:xfrm>
          <a:prstGeom prst="rect">
            <a:avLst/>
          </a:prstGeom>
          <a:solidFill>
            <a:schemeClr val="bg1"/>
          </a:solidFill>
          <a:ln w="19050">
            <a:solidFill>
              <a:schemeClr val="tx1"/>
            </a:solidFill>
          </a:ln>
        </p:spPr>
        <p:txBody>
          <a:bodyPr wrap="square" rtlCol="0">
            <a:spAutoFit/>
          </a:bodyPr>
          <a:lstStyle/>
          <a:p>
            <a:pPr lvl="0" algn="ctr"/>
            <a:r>
              <a:rPr kumimoji="1" lang="ja-JP" altLang="en-US" sz="2000" dirty="0" smtClean="0">
                <a:solidFill>
                  <a:prstClr val="black"/>
                </a:solidFill>
                <a:latin typeface="ＭＳ Ｐゴシック" panose="020B0600070205080204" pitchFamily="50" charset="-128"/>
              </a:rPr>
              <a:t>資料</a:t>
            </a:r>
            <a:r>
              <a:rPr kumimoji="1" lang="ja-JP" altLang="en-US" sz="2000" dirty="0">
                <a:solidFill>
                  <a:prstClr val="black"/>
                </a:solidFill>
                <a:latin typeface="ＭＳ Ｐゴシック" panose="020B0600070205080204" pitchFamily="50" charset="-128"/>
              </a:rPr>
              <a:t>４</a:t>
            </a:r>
            <a:endParaRPr kumimoji="1" lang="en-US" altLang="ja-JP" sz="2000" dirty="0">
              <a:solidFill>
                <a:prstClr val="black"/>
              </a:solidFill>
              <a:latin typeface="ＭＳ Ｐゴシック" panose="020B0600070205080204" pitchFamily="50" charset="-128"/>
            </a:endParaRPr>
          </a:p>
        </p:txBody>
      </p:sp>
      <p:sp>
        <p:nvSpPr>
          <p:cNvPr id="11" name="テキスト ボックス 10"/>
          <p:cNvSpPr txBox="1"/>
          <p:nvPr/>
        </p:nvSpPr>
        <p:spPr>
          <a:xfrm>
            <a:off x="630857" y="2698024"/>
            <a:ext cx="7882286" cy="1200329"/>
          </a:xfrm>
          <a:prstGeom prst="rect">
            <a:avLst/>
          </a:prstGeom>
          <a:noFill/>
        </p:spPr>
        <p:txBody>
          <a:bodyPr wrap="none" rtlCol="0">
            <a:spAutoFit/>
          </a:bodyPr>
          <a:lstStyle/>
          <a:p>
            <a:pPr algn="ctr"/>
            <a:r>
              <a:rPr kumimoji="1" lang="ja-JP" altLang="en-US" sz="2400" b="1" dirty="0">
                <a:latin typeface="Meiryo UI" panose="020B0604030504040204" pitchFamily="50" charset="-128"/>
                <a:ea typeface="Meiryo UI" panose="020B0604030504040204" pitchFamily="50" charset="-128"/>
              </a:rPr>
              <a:t>古市古墳群緩衝地帯の一部</a:t>
            </a:r>
            <a:r>
              <a:rPr kumimoji="1" lang="ja-JP" altLang="en-US" sz="2400" b="1" dirty="0" smtClean="0">
                <a:latin typeface="Meiryo UI" panose="020B0604030504040204" pitchFamily="50" charset="-128"/>
                <a:ea typeface="Meiryo UI" panose="020B0604030504040204" pitchFamily="50" charset="-128"/>
              </a:rPr>
              <a:t>拡大（羽曳野市域）に伴う</a:t>
            </a:r>
            <a:endParaRPr kumimoji="1" lang="en-US" altLang="ja-JP" sz="2400" b="1" dirty="0" smtClean="0">
              <a:latin typeface="Meiryo UI" panose="020B0604030504040204" pitchFamily="50" charset="-128"/>
              <a:ea typeface="Meiryo UI" panose="020B0604030504040204" pitchFamily="50" charset="-128"/>
            </a:endParaRPr>
          </a:p>
          <a:p>
            <a:pPr algn="ctr"/>
            <a:r>
              <a:rPr kumimoji="1" lang="ja-JP" altLang="en-US" sz="2400" b="1" dirty="0" smtClean="0">
                <a:latin typeface="Meiryo UI" panose="020B0604030504040204" pitchFamily="50" charset="-128"/>
                <a:ea typeface="Meiryo UI" panose="020B0604030504040204" pitchFamily="50" charset="-128"/>
              </a:rPr>
              <a:t>屋外</a:t>
            </a:r>
            <a:r>
              <a:rPr kumimoji="1" lang="ja-JP" altLang="en-US" sz="2400" b="1" dirty="0">
                <a:latin typeface="Meiryo UI" panose="020B0604030504040204" pitchFamily="50" charset="-128"/>
                <a:ea typeface="Meiryo UI" panose="020B0604030504040204" pitchFamily="50" charset="-128"/>
              </a:rPr>
              <a:t>広告物条例に基づく</a:t>
            </a:r>
            <a:r>
              <a:rPr kumimoji="1" lang="ja-JP" altLang="en-US" sz="2400" b="1" dirty="0" smtClean="0">
                <a:latin typeface="Meiryo UI" panose="020B0604030504040204" pitchFamily="50" charset="-128"/>
                <a:ea typeface="Meiryo UI" panose="020B0604030504040204" pitchFamily="50" charset="-128"/>
              </a:rPr>
              <a:t>広告物又</a:t>
            </a:r>
            <a:r>
              <a:rPr kumimoji="1" lang="ja-JP" altLang="en-US" sz="2400" b="1" dirty="0">
                <a:latin typeface="Meiryo UI" panose="020B0604030504040204" pitchFamily="50" charset="-128"/>
                <a:ea typeface="Meiryo UI" panose="020B0604030504040204" pitchFamily="50" charset="-128"/>
              </a:rPr>
              <a:t>は掲出物件</a:t>
            </a:r>
            <a:r>
              <a:rPr kumimoji="1" lang="ja-JP" altLang="en-US" sz="2400" b="1" dirty="0" smtClean="0">
                <a:latin typeface="Meiryo UI" panose="020B0604030504040204" pitchFamily="50" charset="-128"/>
                <a:ea typeface="Meiryo UI" panose="020B0604030504040204" pitchFamily="50" charset="-128"/>
              </a:rPr>
              <a:t>の許可区域</a:t>
            </a:r>
            <a:endParaRPr kumimoji="1" lang="en-US" altLang="ja-JP" sz="2400" b="1" dirty="0" smtClean="0">
              <a:latin typeface="Meiryo UI" panose="020B0604030504040204" pitchFamily="50" charset="-128"/>
              <a:ea typeface="Meiryo UI" panose="020B0604030504040204" pitchFamily="50" charset="-128"/>
            </a:endParaRPr>
          </a:p>
          <a:p>
            <a:pPr algn="ctr"/>
            <a:r>
              <a:rPr kumimoji="1" lang="ja-JP" altLang="en-US" sz="2400" b="1" dirty="0" smtClean="0">
                <a:latin typeface="Meiryo UI" panose="020B0604030504040204" pitchFamily="50" charset="-128"/>
                <a:ea typeface="Meiryo UI" panose="020B0604030504040204" pitchFamily="50" charset="-128"/>
              </a:rPr>
              <a:t>及び</a:t>
            </a:r>
            <a:r>
              <a:rPr kumimoji="1" lang="ja-JP" altLang="en-US" sz="2400" b="1" dirty="0">
                <a:latin typeface="Meiryo UI" panose="020B0604030504040204" pitchFamily="50" charset="-128"/>
                <a:ea typeface="Meiryo UI" panose="020B0604030504040204" pitchFamily="50" charset="-128"/>
              </a:rPr>
              <a:t>表示方法の制限等の区域の一部</a:t>
            </a:r>
            <a:r>
              <a:rPr kumimoji="1" lang="ja-JP" altLang="en-US" sz="2400" b="1" dirty="0" smtClean="0">
                <a:latin typeface="Meiryo UI" panose="020B0604030504040204" pitchFamily="50" charset="-128"/>
                <a:ea typeface="Meiryo UI" panose="020B0604030504040204" pitchFamily="50" charset="-128"/>
              </a:rPr>
              <a:t>拡大について（諮問）</a:t>
            </a:r>
            <a:endParaRPr kumimoji="1" lang="ja-JP" altLang="en-US" sz="2400" b="1" dirty="0">
              <a:latin typeface="Meiryo UI" panose="020B0604030504040204" pitchFamily="50" charset="-128"/>
              <a:ea typeface="Meiryo UI" panose="020B0604030504040204" pitchFamily="50" charset="-128"/>
            </a:endParaRPr>
          </a:p>
        </p:txBody>
      </p:sp>
      <p:sp>
        <p:nvSpPr>
          <p:cNvPr id="8" name="スライド番号プレースホルダー 1"/>
          <p:cNvSpPr txBox="1">
            <a:spLocks/>
          </p:cNvSpPr>
          <p:nvPr/>
        </p:nvSpPr>
        <p:spPr>
          <a:xfrm>
            <a:off x="8510337" y="6485332"/>
            <a:ext cx="356245" cy="199292"/>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DB306B-CB1A-4F92-AE18-14C2D5855DBA}" type="slidenum">
              <a:rPr kumimoji="1" lang="ja-JP" altLang="en-US" sz="1400" smtClean="0">
                <a:solidFill>
                  <a:prstClr val="black"/>
                </a:solidFill>
                <a:latin typeface="HGP創英角ｺﾞｼｯｸUB" panose="020B0900000000000000" pitchFamily="50" charset="-128"/>
                <a:ea typeface="HGP創英角ｺﾞｼｯｸUB" panose="020B0900000000000000" pitchFamily="50" charset="-128"/>
              </a:rPr>
              <a:pPr/>
              <a:t>1</a:t>
            </a:fld>
            <a:endParaRPr kumimoji="1"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958648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下矢印 48"/>
          <p:cNvSpPr/>
          <p:nvPr/>
        </p:nvSpPr>
        <p:spPr>
          <a:xfrm rot="10800000">
            <a:off x="3942456" y="5419403"/>
            <a:ext cx="1150911" cy="534429"/>
          </a:xfrm>
          <a:prstGeom prst="downArrow">
            <a:avLst>
              <a:gd name="adj1" fmla="val 62545"/>
              <a:gd name="adj2" fmla="val 2465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7" name="角丸四角形 46"/>
          <p:cNvSpPr/>
          <p:nvPr/>
        </p:nvSpPr>
        <p:spPr>
          <a:xfrm>
            <a:off x="476958" y="5825275"/>
            <a:ext cx="8211501" cy="949081"/>
          </a:xfrm>
          <a:prstGeom prst="roundRect">
            <a:avLst>
              <a:gd name="adj" fmla="val 561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400" b="1" dirty="0" smtClean="0">
              <a:solidFill>
                <a:schemeClr val="tx1"/>
              </a:solidFill>
              <a:latin typeface="游ゴシック" panose="020B0400000000000000" pitchFamily="50" charset="-128"/>
              <a:ea typeface="游ゴシック" panose="020B0400000000000000" pitchFamily="50" charset="-128"/>
            </a:endParaRPr>
          </a:p>
          <a:p>
            <a:r>
              <a:rPr kumimoji="1" lang="ja-JP" altLang="en-US" sz="1400" b="1" dirty="0" smtClean="0">
                <a:solidFill>
                  <a:schemeClr val="tx1"/>
                </a:solidFill>
                <a:latin typeface="游ゴシック" panose="020B0400000000000000" pitchFamily="50" charset="-128"/>
                <a:ea typeface="游ゴシック" panose="020B0400000000000000" pitchFamily="50" charset="-128"/>
              </a:rPr>
              <a:t>国</a:t>
            </a:r>
            <a:r>
              <a:rPr kumimoji="1" lang="ja-JP" altLang="en-US" sz="1400" b="1" dirty="0">
                <a:solidFill>
                  <a:schemeClr val="tx1"/>
                </a:solidFill>
                <a:latin typeface="游ゴシック" panose="020B0400000000000000" pitchFamily="50" charset="-128"/>
                <a:ea typeface="游ゴシック" panose="020B0400000000000000" pitchFamily="50" charset="-128"/>
              </a:rPr>
              <a:t>と地方自治体から</a:t>
            </a:r>
            <a:r>
              <a:rPr kumimoji="1" lang="ja-JP" altLang="en-US" sz="1400" b="1" dirty="0" smtClean="0">
                <a:solidFill>
                  <a:schemeClr val="tx1"/>
                </a:solidFill>
                <a:latin typeface="游ゴシック" panose="020B0400000000000000" pitchFamily="50" charset="-128"/>
                <a:ea typeface="游ゴシック" panose="020B0400000000000000" pitchFamily="50" charset="-128"/>
              </a:rPr>
              <a:t>なる協議会を平成</a:t>
            </a:r>
            <a:r>
              <a:rPr kumimoji="1" lang="en-US" altLang="ja-JP" sz="1400" b="1" dirty="0" smtClean="0">
                <a:solidFill>
                  <a:schemeClr val="tx1"/>
                </a:solidFill>
                <a:latin typeface="游ゴシック" panose="020B0400000000000000" pitchFamily="50" charset="-128"/>
                <a:ea typeface="游ゴシック" panose="020B0400000000000000" pitchFamily="50" charset="-128"/>
              </a:rPr>
              <a:t>30</a:t>
            </a:r>
            <a:r>
              <a:rPr kumimoji="1" lang="ja-JP" altLang="en-US" sz="1400" b="1" dirty="0" smtClean="0">
                <a:solidFill>
                  <a:schemeClr val="tx1"/>
                </a:solidFill>
                <a:latin typeface="游ゴシック" panose="020B0400000000000000" pitchFamily="50" charset="-128"/>
                <a:ea typeface="游ゴシック" panose="020B0400000000000000" pitchFamily="50" charset="-128"/>
              </a:rPr>
              <a:t>年</a:t>
            </a:r>
            <a:r>
              <a:rPr kumimoji="1" lang="en-US" altLang="ja-JP" sz="1400" b="1" dirty="0" smtClean="0">
                <a:solidFill>
                  <a:schemeClr val="tx1"/>
                </a:solidFill>
                <a:latin typeface="游ゴシック" panose="020B0400000000000000" pitchFamily="50" charset="-128"/>
                <a:ea typeface="游ゴシック" panose="020B0400000000000000" pitchFamily="50" charset="-128"/>
              </a:rPr>
              <a:t>1</a:t>
            </a:r>
            <a:r>
              <a:rPr kumimoji="1" lang="ja-JP" altLang="en-US" sz="1400" b="1" dirty="0" smtClean="0">
                <a:solidFill>
                  <a:schemeClr val="tx1"/>
                </a:solidFill>
                <a:latin typeface="游ゴシック" panose="020B0400000000000000" pitchFamily="50" charset="-128"/>
                <a:ea typeface="游ゴシック" panose="020B0400000000000000" pitchFamily="50" charset="-128"/>
              </a:rPr>
              <a:t>月設立。同協議会の学術委員会において、</a:t>
            </a:r>
            <a:r>
              <a:rPr kumimoji="1" lang="ja-JP" altLang="en-US" sz="1400" b="1" dirty="0">
                <a:solidFill>
                  <a:schemeClr val="tx1"/>
                </a:solidFill>
                <a:latin typeface="游ゴシック" panose="020B0400000000000000" pitchFamily="50" charset="-128"/>
                <a:ea typeface="游ゴシック" panose="020B0400000000000000" pitchFamily="50" charset="-128"/>
              </a:rPr>
              <a:t>学術的、専門的な観点から資産の保存管理及びその周辺環境の保全について助言を</a:t>
            </a:r>
            <a:r>
              <a:rPr kumimoji="1" lang="ja-JP" altLang="en-US" sz="1400" b="1" dirty="0" smtClean="0">
                <a:solidFill>
                  <a:schemeClr val="tx1"/>
                </a:solidFill>
                <a:latin typeface="游ゴシック" panose="020B0400000000000000" pitchFamily="50" charset="-128"/>
                <a:ea typeface="游ゴシック" panose="020B0400000000000000" pitchFamily="50" charset="-128"/>
              </a:rPr>
              <a:t>行う。</a:t>
            </a:r>
            <a:r>
              <a:rPr kumimoji="1" lang="ja-JP" altLang="en-US" sz="1400" b="1" dirty="0">
                <a:solidFill>
                  <a:schemeClr val="tx1"/>
                </a:solidFill>
                <a:latin typeface="游ゴシック" panose="020B0400000000000000" pitchFamily="50" charset="-128"/>
                <a:ea typeface="游ゴシック" panose="020B0400000000000000" pitchFamily="50" charset="-128"/>
              </a:rPr>
              <a:t>大学、研究機関及び日本イコモス国内委員会の研究者・</a:t>
            </a:r>
            <a:r>
              <a:rPr kumimoji="1" lang="ja-JP" altLang="en-US" sz="1400" b="1" dirty="0" smtClean="0">
                <a:solidFill>
                  <a:schemeClr val="tx1"/>
                </a:solidFill>
                <a:latin typeface="游ゴシック" panose="020B0400000000000000" pitchFamily="50" charset="-128"/>
                <a:ea typeface="游ゴシック" panose="020B0400000000000000" pitchFamily="50" charset="-128"/>
              </a:rPr>
              <a:t>専門家</a:t>
            </a:r>
            <a:r>
              <a:rPr kumimoji="1" lang="ja-JP" altLang="en-US" sz="1400" b="1" dirty="0">
                <a:solidFill>
                  <a:schemeClr val="tx1"/>
                </a:solidFill>
                <a:latin typeface="游ゴシック" panose="020B0400000000000000" pitchFamily="50" charset="-128"/>
                <a:ea typeface="游ゴシック" panose="020B0400000000000000" pitchFamily="50" charset="-128"/>
              </a:rPr>
              <a:t>で</a:t>
            </a:r>
            <a:r>
              <a:rPr kumimoji="1" lang="ja-JP" altLang="en-US" sz="1400" b="1" dirty="0" smtClean="0">
                <a:solidFill>
                  <a:schemeClr val="tx1"/>
                </a:solidFill>
                <a:latin typeface="游ゴシック" panose="020B0400000000000000" pitchFamily="50" charset="-128"/>
                <a:ea typeface="游ゴシック" panose="020B0400000000000000" pitchFamily="50" charset="-128"/>
              </a:rPr>
              <a:t>構成。</a:t>
            </a:r>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sp>
        <p:nvSpPr>
          <p:cNvPr id="48" name="正方形/長方形 47"/>
          <p:cNvSpPr/>
          <p:nvPr/>
        </p:nvSpPr>
        <p:spPr>
          <a:xfrm>
            <a:off x="643091" y="5733055"/>
            <a:ext cx="7930014" cy="34268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kumimoji="1" lang="ja-JP" altLang="en-US" sz="1600" b="1" dirty="0" smtClean="0">
                <a:solidFill>
                  <a:prstClr val="white"/>
                </a:solidFill>
                <a:latin typeface="游ゴシック" panose="020B0400000000000000" pitchFamily="50" charset="-128"/>
                <a:ea typeface="游ゴシック" panose="020B0400000000000000" pitchFamily="50" charset="-128"/>
              </a:rPr>
              <a:t>百舌鳥・古市古墳群世界文化遺産協議会・学術委員会</a:t>
            </a:r>
            <a:endParaRPr kumimoji="1" lang="ja-JP" altLang="en-US" sz="16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42" name="下矢印 41"/>
          <p:cNvSpPr/>
          <p:nvPr/>
        </p:nvSpPr>
        <p:spPr>
          <a:xfrm rot="10800000">
            <a:off x="3826154" y="3026355"/>
            <a:ext cx="1150911" cy="534429"/>
          </a:xfrm>
          <a:prstGeom prst="downArrow">
            <a:avLst>
              <a:gd name="adj1" fmla="val 62545"/>
              <a:gd name="adj2" fmla="val 2465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9" name="下矢印 38"/>
          <p:cNvSpPr/>
          <p:nvPr/>
        </p:nvSpPr>
        <p:spPr>
          <a:xfrm>
            <a:off x="1808855" y="2849891"/>
            <a:ext cx="1150911" cy="534429"/>
          </a:xfrm>
          <a:prstGeom prst="downArrow">
            <a:avLst>
              <a:gd name="adj1" fmla="val 62545"/>
              <a:gd name="adj2" fmla="val 2465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8" name="下矢印 37"/>
          <p:cNvSpPr/>
          <p:nvPr/>
        </p:nvSpPr>
        <p:spPr>
          <a:xfrm>
            <a:off x="6985018" y="1630957"/>
            <a:ext cx="1150911" cy="1764315"/>
          </a:xfrm>
          <a:prstGeom prst="downArrow">
            <a:avLst>
              <a:gd name="adj1" fmla="val 62545"/>
              <a:gd name="adj2" fmla="val 1524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下矢印 36"/>
          <p:cNvSpPr/>
          <p:nvPr/>
        </p:nvSpPr>
        <p:spPr>
          <a:xfrm>
            <a:off x="2819508" y="1490971"/>
            <a:ext cx="1150911" cy="534429"/>
          </a:xfrm>
          <a:prstGeom prst="downArrow">
            <a:avLst>
              <a:gd name="adj1" fmla="val 62545"/>
              <a:gd name="adj2" fmla="val 2465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テキスト ボックス 2"/>
          <p:cNvSpPr txBox="1"/>
          <p:nvPr/>
        </p:nvSpPr>
        <p:spPr>
          <a:xfrm>
            <a:off x="323528" y="318719"/>
            <a:ext cx="8496944" cy="461665"/>
          </a:xfrm>
          <a:prstGeom prst="rect">
            <a:avLst/>
          </a:prstGeom>
          <a:solidFill>
            <a:srgbClr val="CCFF99"/>
          </a:solidFill>
        </p:spPr>
        <p:txBody>
          <a:bodyPr wrap="square" rtlCol="0">
            <a:spAutoFit/>
          </a:bodyPr>
          <a:lstStyle/>
          <a:p>
            <a:pPr lvl="0" defTabSz="914400"/>
            <a:r>
              <a:rPr kumimoji="1" lang="ja-JP" altLang="en-US" sz="2400" b="1" dirty="0">
                <a:solidFill>
                  <a:prstClr val="black"/>
                </a:solidFill>
                <a:latin typeface="HG丸ｺﾞｼｯｸM-PRO" pitchFamily="50" charset="-128"/>
                <a:ea typeface="HG丸ｺﾞｼｯｸM-PRO" pitchFamily="50" charset="-128"/>
              </a:rPr>
              <a:t>　</a:t>
            </a:r>
            <a:r>
              <a:rPr kumimoji="1" lang="ja-JP" altLang="en-US" sz="2000" b="1" dirty="0" smtClean="0">
                <a:solidFill>
                  <a:prstClr val="black"/>
                </a:solidFill>
                <a:latin typeface="Meiryo UI" panose="020B0604030504040204" pitchFamily="50" charset="-128"/>
                <a:ea typeface="Meiryo UI" panose="020B0604030504040204" pitchFamily="50" charset="-128"/>
              </a:rPr>
              <a:t>３</a:t>
            </a:r>
            <a:r>
              <a:rPr kumimoji="1" lang="en-US" altLang="ja-JP" sz="2000" b="1" dirty="0" smtClean="0">
                <a:solidFill>
                  <a:prstClr val="black"/>
                </a:solidFill>
                <a:latin typeface="Meiryo UI" panose="020B0604030504040204" pitchFamily="50" charset="-128"/>
                <a:ea typeface="Meiryo UI" panose="020B0604030504040204" pitchFamily="50" charset="-128"/>
              </a:rPr>
              <a:t>-</a:t>
            </a:r>
            <a:r>
              <a:rPr kumimoji="1" lang="ja-JP" altLang="en-US" sz="2000" b="1" dirty="0" smtClean="0">
                <a:solidFill>
                  <a:prstClr val="black"/>
                </a:solidFill>
                <a:latin typeface="Meiryo UI" panose="020B0604030504040204" pitchFamily="50" charset="-128"/>
                <a:ea typeface="Meiryo UI" panose="020B0604030504040204" pitchFamily="50" charset="-128"/>
              </a:rPr>
              <a:t>１</a:t>
            </a:r>
            <a:r>
              <a:rPr kumimoji="1" lang="ja-JP" altLang="en-US" sz="2000" b="1" dirty="0">
                <a:solidFill>
                  <a:prstClr val="black"/>
                </a:solidFill>
                <a:latin typeface="Meiryo UI" panose="020B0604030504040204" pitchFamily="50" charset="-128"/>
                <a:ea typeface="Meiryo UI" panose="020B0604030504040204" pitchFamily="50" charset="-128"/>
              </a:rPr>
              <a:t>　</a:t>
            </a:r>
            <a:r>
              <a:rPr kumimoji="1" lang="ja-JP" altLang="en-US" sz="2000" b="1" dirty="0" smtClean="0">
                <a:solidFill>
                  <a:prstClr val="black"/>
                </a:solidFill>
                <a:latin typeface="Meiryo UI" panose="020B0604030504040204" pitchFamily="50" charset="-128"/>
                <a:ea typeface="Meiryo UI" panose="020B0604030504040204" pitchFamily="50" charset="-128"/>
              </a:rPr>
              <a:t>百舌鳥</a:t>
            </a:r>
            <a:r>
              <a:rPr kumimoji="1" lang="ja-JP" altLang="en-US" sz="2000" b="1" dirty="0">
                <a:solidFill>
                  <a:prstClr val="black"/>
                </a:solidFill>
                <a:latin typeface="Meiryo UI" panose="020B0604030504040204" pitchFamily="50" charset="-128"/>
                <a:ea typeface="Meiryo UI" panose="020B0604030504040204" pitchFamily="50" charset="-128"/>
              </a:rPr>
              <a:t>・古市古墳群世界文化遺産登録</a:t>
            </a:r>
          </a:p>
        </p:txBody>
      </p:sp>
      <p:sp>
        <p:nvSpPr>
          <p:cNvPr id="4" name="スライド番号プレースホルダー 1"/>
          <p:cNvSpPr txBox="1">
            <a:spLocks/>
          </p:cNvSpPr>
          <p:nvPr/>
        </p:nvSpPr>
        <p:spPr>
          <a:xfrm>
            <a:off x="8573105" y="6555506"/>
            <a:ext cx="471599" cy="199292"/>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DB306B-CB1A-4F92-AE18-14C2D5855DBA}" type="slidenum">
              <a:rPr kumimoji="1" lang="ja-JP" altLang="en-US" sz="1400" smtClean="0">
                <a:solidFill>
                  <a:prstClr val="black"/>
                </a:solidFill>
                <a:latin typeface="HGP創英角ｺﾞｼｯｸUB" panose="020B0900000000000000" pitchFamily="50" charset="-128"/>
                <a:ea typeface="HGP創英角ｺﾞｼｯｸUB" panose="020B0900000000000000" pitchFamily="50" charset="-128"/>
              </a:rPr>
              <a:pPr/>
              <a:t>10</a:t>
            </a:fld>
            <a:endParaRPr kumimoji="1"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6" name="正方形/長方形 15"/>
          <p:cNvSpPr/>
          <p:nvPr/>
        </p:nvSpPr>
        <p:spPr>
          <a:xfrm>
            <a:off x="498376" y="1627530"/>
            <a:ext cx="8322096" cy="456535"/>
          </a:xfrm>
          <a:prstGeom prst="rect">
            <a:avLst/>
          </a:prstGeom>
        </p:spPr>
        <p:txBody>
          <a:bodyPr wrap="square">
            <a:spAutoFit/>
          </a:bodyPr>
          <a:lstStyle/>
          <a:p>
            <a:pPr marL="0" marR="0" lvl="0" indent="0" algn="l" defTabSz="914400" rtl="0" eaLnBrk="1" fontAlgn="auto" latinLnBrk="0" hangingPunct="1">
              <a:lnSpc>
                <a:spcPts val="32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 name="角丸四角形 20"/>
          <p:cNvSpPr/>
          <p:nvPr/>
        </p:nvSpPr>
        <p:spPr>
          <a:xfrm>
            <a:off x="488904" y="2288745"/>
            <a:ext cx="6124393" cy="744402"/>
          </a:xfrm>
          <a:prstGeom prst="roundRect">
            <a:avLst>
              <a:gd name="adj" fmla="val 987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solidFill>
                <a:latin typeface="游ゴシック" panose="020B0400000000000000" pitchFamily="50" charset="-128"/>
                <a:ea typeface="游ゴシック" panose="020B0400000000000000" pitchFamily="50" charset="-128"/>
              </a:rPr>
              <a:t>世界</a:t>
            </a:r>
            <a:r>
              <a:rPr kumimoji="1" lang="ja-JP" altLang="en-US" sz="1400" b="1" dirty="0">
                <a:solidFill>
                  <a:schemeClr val="tx1"/>
                </a:solidFill>
                <a:latin typeface="游ゴシック" panose="020B0400000000000000" pitchFamily="50" charset="-128"/>
                <a:ea typeface="游ゴシック" panose="020B0400000000000000" pitchFamily="50" charset="-128"/>
              </a:rPr>
              <a:t>の歴史的な記念物（あるいは歴史的建造物）および遺跡の保存に関わる専門家の国際的な非政府</a:t>
            </a:r>
            <a:r>
              <a:rPr kumimoji="1" lang="ja-JP" altLang="en-US" sz="1400" b="1" dirty="0" smtClean="0">
                <a:solidFill>
                  <a:schemeClr val="tx1"/>
                </a:solidFill>
                <a:latin typeface="游ゴシック" panose="020B0400000000000000" pitchFamily="50" charset="-128"/>
                <a:ea typeface="游ゴシック" panose="020B0400000000000000" pitchFamily="50" charset="-128"/>
              </a:rPr>
              <a:t>組織であり、ユネスコ</a:t>
            </a:r>
            <a:r>
              <a:rPr kumimoji="1" lang="ja-JP" altLang="en-US" sz="1400" b="1" dirty="0">
                <a:solidFill>
                  <a:schemeClr val="tx1"/>
                </a:solidFill>
                <a:latin typeface="游ゴシック" panose="020B0400000000000000" pitchFamily="50" charset="-128"/>
                <a:ea typeface="游ゴシック" panose="020B0400000000000000" pitchFamily="50" charset="-128"/>
              </a:rPr>
              <a:t>のヴェネツィア憲章に基づき設置された記念物および遺跡の保護に関するユネスコの諮問機関</a:t>
            </a:r>
            <a:r>
              <a:rPr kumimoji="1" lang="ja-JP" altLang="en-US" sz="1400" b="1" dirty="0" smtClean="0">
                <a:solidFill>
                  <a:schemeClr val="tx1"/>
                </a:solidFill>
                <a:latin typeface="游ゴシック" panose="020B0400000000000000" pitchFamily="50" charset="-128"/>
                <a:ea typeface="游ゴシック" panose="020B0400000000000000" pitchFamily="50" charset="-128"/>
              </a:rPr>
              <a:t>。</a:t>
            </a:r>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sp>
        <p:nvSpPr>
          <p:cNvPr id="22" name="角丸四角形 21"/>
          <p:cNvSpPr/>
          <p:nvPr/>
        </p:nvSpPr>
        <p:spPr>
          <a:xfrm>
            <a:off x="488904" y="1179418"/>
            <a:ext cx="8199555" cy="530489"/>
          </a:xfrm>
          <a:prstGeom prst="roundRect">
            <a:avLst>
              <a:gd name="adj" fmla="val 987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游ゴシック" panose="020B0400000000000000" pitchFamily="50" charset="-128"/>
                <a:ea typeface="游ゴシック" panose="020B0400000000000000" pitchFamily="50" charset="-128"/>
              </a:rPr>
              <a:t>諸国民の教育、科学、文化の協力と交流を通じて、国際平和と人類の福祉の促進を目的とした国際連合の専門</a:t>
            </a:r>
            <a:r>
              <a:rPr kumimoji="1" lang="ja-JP" altLang="en-US" sz="1400" b="1" dirty="0" smtClean="0">
                <a:solidFill>
                  <a:schemeClr val="tx1"/>
                </a:solidFill>
                <a:latin typeface="游ゴシック" panose="020B0400000000000000" pitchFamily="50" charset="-128"/>
                <a:ea typeface="游ゴシック" panose="020B0400000000000000" pitchFamily="50" charset="-128"/>
              </a:rPr>
              <a:t>機関。世界遺産は、同機関の</a:t>
            </a:r>
            <a:r>
              <a:rPr kumimoji="1" lang="ja-JP" altLang="en-US" sz="1400" b="1" dirty="0">
                <a:solidFill>
                  <a:schemeClr val="tx1"/>
                </a:solidFill>
                <a:latin typeface="游ゴシック" panose="020B0400000000000000" pitchFamily="50" charset="-128"/>
                <a:ea typeface="游ゴシック" panose="020B0400000000000000" pitchFamily="50" charset="-128"/>
              </a:rPr>
              <a:t>世界遺産委員会の審議を経て決定される。</a:t>
            </a:r>
          </a:p>
        </p:txBody>
      </p:sp>
      <p:sp>
        <p:nvSpPr>
          <p:cNvPr id="23" name="正方形/長方形 22"/>
          <p:cNvSpPr/>
          <p:nvPr/>
        </p:nvSpPr>
        <p:spPr>
          <a:xfrm>
            <a:off x="561144" y="1616897"/>
            <a:ext cx="8322096" cy="456535"/>
          </a:xfrm>
          <a:prstGeom prst="rect">
            <a:avLst/>
          </a:prstGeom>
        </p:spPr>
        <p:txBody>
          <a:bodyPr wrap="square">
            <a:spAutoFit/>
          </a:bodyPr>
          <a:lstStyle/>
          <a:p>
            <a:pPr marL="0" marR="0" lvl="0" indent="0" algn="l" defTabSz="914400" rtl="0" eaLnBrk="1" fontAlgn="auto" latinLnBrk="0" hangingPunct="1">
              <a:lnSpc>
                <a:spcPts val="32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4" name="正方形/長方形 23"/>
          <p:cNvSpPr/>
          <p:nvPr/>
        </p:nvSpPr>
        <p:spPr>
          <a:xfrm>
            <a:off x="643091" y="2015834"/>
            <a:ext cx="5204046" cy="3007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イコモス（国際記念物遺跡会議）</a:t>
            </a:r>
          </a:p>
        </p:txBody>
      </p:sp>
      <p:sp>
        <p:nvSpPr>
          <p:cNvPr id="25" name="正方形/長方形 24"/>
          <p:cNvSpPr/>
          <p:nvPr/>
        </p:nvSpPr>
        <p:spPr>
          <a:xfrm>
            <a:off x="631270" y="888800"/>
            <a:ext cx="7941835" cy="29684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ユネスコ（</a:t>
            </a:r>
            <a:r>
              <a:rPr kumimoji="1" lang="zh-TW" altLang="en-US" sz="16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国際</a:t>
            </a:r>
            <a:r>
              <a:rPr kumimoji="1" lang="zh-TW"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連合教育科学文化機関</a:t>
            </a:r>
            <a:r>
              <a:rPr kumimoji="1" lang="ja-JP" altLang="en-US" sz="16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6" name="角丸四角形 25"/>
          <p:cNvSpPr/>
          <p:nvPr/>
        </p:nvSpPr>
        <p:spPr>
          <a:xfrm>
            <a:off x="488904" y="3516281"/>
            <a:ext cx="8190083" cy="1884475"/>
          </a:xfrm>
          <a:prstGeom prst="roundRect">
            <a:avLst>
              <a:gd name="adj" fmla="val 561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800"/>
              </a:lnSpc>
            </a:pPr>
            <a:endParaRPr kumimoji="1" lang="en-US" altLang="ja-JP" sz="1600" b="1" dirty="0">
              <a:solidFill>
                <a:schemeClr val="tx1"/>
              </a:solidFill>
              <a:latin typeface="游ゴシック" panose="020B0400000000000000" pitchFamily="50" charset="-128"/>
              <a:ea typeface="游ゴシック" panose="020B0400000000000000" pitchFamily="50" charset="-128"/>
            </a:endParaRPr>
          </a:p>
          <a:p>
            <a:r>
              <a:rPr kumimoji="1" lang="ja-JP" altLang="en-US" sz="1400" b="1" dirty="0" smtClean="0">
                <a:solidFill>
                  <a:schemeClr val="tx1"/>
                </a:solidFill>
                <a:latin typeface="游ゴシック" panose="020B0400000000000000" pitchFamily="50" charset="-128"/>
                <a:ea typeface="游ゴシック" panose="020B0400000000000000" pitchFamily="50" charset="-128"/>
              </a:rPr>
              <a:t>大阪府</a:t>
            </a:r>
            <a:r>
              <a:rPr kumimoji="1" lang="ja-JP" altLang="en-US" sz="1400" b="1" dirty="0">
                <a:solidFill>
                  <a:schemeClr val="tx1"/>
                </a:solidFill>
                <a:latin typeface="游ゴシック" panose="020B0400000000000000" pitchFamily="50" charset="-128"/>
                <a:ea typeface="游ゴシック" panose="020B0400000000000000" pitchFamily="50" charset="-128"/>
              </a:rPr>
              <a:t>、堺市、羽曳野市、</a:t>
            </a:r>
            <a:r>
              <a:rPr kumimoji="1" lang="ja-JP" altLang="en-US" sz="1400" b="1" dirty="0" smtClean="0">
                <a:solidFill>
                  <a:schemeClr val="tx1"/>
                </a:solidFill>
                <a:latin typeface="游ゴシック" panose="020B0400000000000000" pitchFamily="50" charset="-128"/>
                <a:ea typeface="游ゴシック" panose="020B0400000000000000" pitchFamily="50" charset="-128"/>
              </a:rPr>
              <a:t>藤井寺市が平成</a:t>
            </a:r>
            <a:r>
              <a:rPr kumimoji="1" lang="en-US" altLang="ja-JP" sz="1400" b="1" dirty="0">
                <a:solidFill>
                  <a:schemeClr val="tx1"/>
                </a:solidFill>
                <a:latin typeface="游ゴシック" panose="020B0400000000000000" pitchFamily="50" charset="-128"/>
                <a:ea typeface="游ゴシック" panose="020B0400000000000000" pitchFamily="50" charset="-128"/>
              </a:rPr>
              <a:t>23</a:t>
            </a:r>
            <a:r>
              <a:rPr kumimoji="1" lang="ja-JP" altLang="en-US" sz="1400" b="1" dirty="0">
                <a:solidFill>
                  <a:schemeClr val="tx1"/>
                </a:solidFill>
                <a:latin typeface="游ゴシック" panose="020B0400000000000000" pitchFamily="50" charset="-128"/>
                <a:ea typeface="游ゴシック" panose="020B0400000000000000" pitchFamily="50" charset="-128"/>
              </a:rPr>
              <a:t>年</a:t>
            </a:r>
            <a:r>
              <a:rPr kumimoji="1" lang="en-US" altLang="ja-JP" sz="1400" b="1" dirty="0">
                <a:solidFill>
                  <a:schemeClr val="tx1"/>
                </a:solidFill>
                <a:latin typeface="游ゴシック" panose="020B0400000000000000" pitchFamily="50" charset="-128"/>
                <a:ea typeface="游ゴシック" panose="020B0400000000000000" pitchFamily="50" charset="-128"/>
              </a:rPr>
              <a:t>5</a:t>
            </a:r>
            <a:r>
              <a:rPr kumimoji="1" lang="ja-JP" altLang="en-US" sz="1400" b="1" dirty="0">
                <a:solidFill>
                  <a:schemeClr val="tx1"/>
                </a:solidFill>
                <a:latin typeface="游ゴシック" panose="020B0400000000000000" pitchFamily="50" charset="-128"/>
                <a:ea typeface="游ゴシック" panose="020B0400000000000000" pitchFamily="50" charset="-128"/>
              </a:rPr>
              <a:t>月</a:t>
            </a:r>
            <a:r>
              <a:rPr kumimoji="1" lang="en-US" altLang="ja-JP" sz="1400" b="1" dirty="0">
                <a:solidFill>
                  <a:schemeClr val="tx1"/>
                </a:solidFill>
                <a:latin typeface="游ゴシック" panose="020B0400000000000000" pitchFamily="50" charset="-128"/>
                <a:ea typeface="游ゴシック" panose="020B0400000000000000" pitchFamily="50" charset="-128"/>
              </a:rPr>
              <a:t>12</a:t>
            </a:r>
            <a:r>
              <a:rPr kumimoji="1" lang="ja-JP" altLang="en-US" sz="1400" b="1" dirty="0" smtClean="0">
                <a:solidFill>
                  <a:schemeClr val="tx1"/>
                </a:solidFill>
                <a:latin typeface="游ゴシック" panose="020B0400000000000000" pitchFamily="50" charset="-128"/>
                <a:ea typeface="游ゴシック" panose="020B0400000000000000" pitchFamily="50" charset="-128"/>
              </a:rPr>
              <a:t>日に設立。</a:t>
            </a:r>
            <a:endParaRPr kumimoji="1" lang="en-US" altLang="ja-JP" sz="1400" b="1" dirty="0" smtClean="0">
              <a:solidFill>
                <a:schemeClr val="tx1"/>
              </a:solidFill>
              <a:latin typeface="游ゴシック" panose="020B0400000000000000" pitchFamily="50" charset="-128"/>
              <a:ea typeface="游ゴシック" panose="020B0400000000000000" pitchFamily="50" charset="-128"/>
            </a:endParaRPr>
          </a:p>
          <a:p>
            <a:r>
              <a:rPr kumimoji="1" lang="en-US" altLang="ja-JP" sz="1400" b="1" dirty="0" smtClean="0">
                <a:solidFill>
                  <a:schemeClr val="tx1"/>
                </a:solidFill>
                <a:latin typeface="游ゴシック" panose="020B0400000000000000" pitchFamily="50" charset="-128"/>
                <a:ea typeface="游ゴシック" panose="020B0400000000000000" pitchFamily="50" charset="-128"/>
              </a:rPr>
              <a:t>4</a:t>
            </a:r>
            <a:r>
              <a:rPr kumimoji="1" lang="ja-JP" altLang="en-US" sz="1400" b="1" dirty="0">
                <a:solidFill>
                  <a:schemeClr val="tx1"/>
                </a:solidFill>
                <a:latin typeface="游ゴシック" panose="020B0400000000000000" pitchFamily="50" charset="-128"/>
                <a:ea typeface="游ゴシック" panose="020B0400000000000000" pitchFamily="50" charset="-128"/>
              </a:rPr>
              <a:t>者が一体となって</a:t>
            </a:r>
            <a:r>
              <a:rPr kumimoji="1" lang="ja-JP" altLang="en-US" sz="1400" b="1" dirty="0" smtClean="0">
                <a:solidFill>
                  <a:schemeClr val="tx1"/>
                </a:solidFill>
                <a:latin typeface="游ゴシック" panose="020B0400000000000000" pitchFamily="50" charset="-128"/>
                <a:ea typeface="游ゴシック" panose="020B0400000000000000" pitchFamily="50" charset="-128"/>
              </a:rPr>
              <a:t>、百舌鳥</a:t>
            </a:r>
            <a:r>
              <a:rPr kumimoji="1" lang="ja-JP" altLang="en-US" sz="1400" b="1" dirty="0">
                <a:solidFill>
                  <a:schemeClr val="tx1"/>
                </a:solidFill>
                <a:latin typeface="游ゴシック" panose="020B0400000000000000" pitchFamily="50" charset="-128"/>
                <a:ea typeface="游ゴシック" panose="020B0400000000000000" pitchFamily="50" charset="-128"/>
              </a:rPr>
              <a:t>・古市古墳群の世界</a:t>
            </a:r>
            <a:r>
              <a:rPr kumimoji="1" lang="ja-JP" altLang="en-US" sz="1400" b="1" dirty="0" smtClean="0">
                <a:solidFill>
                  <a:schemeClr val="tx1"/>
                </a:solidFill>
                <a:latin typeface="游ゴシック" panose="020B0400000000000000" pitchFamily="50" charset="-128"/>
                <a:ea typeface="游ゴシック" panose="020B0400000000000000" pitchFamily="50" charset="-128"/>
              </a:rPr>
              <a:t>文化</a:t>
            </a:r>
            <a:r>
              <a:rPr kumimoji="1" lang="ja-JP" altLang="en-US" sz="1400" b="1" dirty="0">
                <a:solidFill>
                  <a:schemeClr val="tx1"/>
                </a:solidFill>
                <a:latin typeface="游ゴシック" panose="020B0400000000000000" pitchFamily="50" charset="-128"/>
                <a:ea typeface="游ゴシック" panose="020B0400000000000000" pitchFamily="50" charset="-128"/>
              </a:rPr>
              <a:t>遺産登録</a:t>
            </a:r>
            <a:r>
              <a:rPr kumimoji="1" lang="ja-JP" altLang="en-US" sz="1400" b="1" dirty="0" smtClean="0">
                <a:solidFill>
                  <a:schemeClr val="tx1"/>
                </a:solidFill>
                <a:latin typeface="游ゴシック" panose="020B0400000000000000" pitchFamily="50" charset="-128"/>
                <a:ea typeface="游ゴシック" panose="020B0400000000000000" pitchFamily="50" charset="-128"/>
              </a:rPr>
              <a:t>の</a:t>
            </a:r>
            <a:endParaRPr kumimoji="1" lang="en-US" altLang="ja-JP" sz="1400" b="1" dirty="0" smtClean="0">
              <a:solidFill>
                <a:schemeClr val="tx1"/>
              </a:solidFill>
              <a:latin typeface="游ゴシック" panose="020B0400000000000000" pitchFamily="50" charset="-128"/>
              <a:ea typeface="游ゴシック" panose="020B0400000000000000" pitchFamily="50" charset="-128"/>
            </a:endParaRPr>
          </a:p>
          <a:p>
            <a:r>
              <a:rPr kumimoji="1" lang="ja-JP" altLang="en-US" sz="1400" b="1" dirty="0" smtClean="0">
                <a:solidFill>
                  <a:schemeClr val="tx1"/>
                </a:solidFill>
                <a:latin typeface="游ゴシック" panose="020B0400000000000000" pitchFamily="50" charset="-128"/>
                <a:ea typeface="游ゴシック" panose="020B0400000000000000" pitchFamily="50" charset="-128"/>
              </a:rPr>
              <a:t>早期</a:t>
            </a:r>
            <a:r>
              <a:rPr kumimoji="1" lang="ja-JP" altLang="en-US" sz="1400" b="1" dirty="0">
                <a:solidFill>
                  <a:schemeClr val="tx1"/>
                </a:solidFill>
                <a:latin typeface="游ゴシック" panose="020B0400000000000000" pitchFamily="50" charset="-128"/>
                <a:ea typeface="游ゴシック" panose="020B0400000000000000" pitchFamily="50" charset="-128"/>
              </a:rPr>
              <a:t>実現を</a:t>
            </a:r>
            <a:r>
              <a:rPr kumimoji="1" lang="ja-JP" altLang="en-US" sz="1400" b="1" dirty="0" smtClean="0">
                <a:solidFill>
                  <a:schemeClr val="tx1"/>
                </a:solidFill>
                <a:latin typeface="游ゴシック" panose="020B0400000000000000" pitchFamily="50" charset="-128"/>
                <a:ea typeface="游ゴシック" panose="020B0400000000000000" pitchFamily="50" charset="-128"/>
              </a:rPr>
              <a:t>めざした</a:t>
            </a:r>
            <a:r>
              <a:rPr kumimoji="1" lang="ja-JP" altLang="en-US" sz="1400" b="1" dirty="0">
                <a:solidFill>
                  <a:schemeClr val="tx1"/>
                </a:solidFill>
                <a:latin typeface="游ゴシック" panose="020B0400000000000000" pitchFamily="50" charset="-128"/>
                <a:ea typeface="游ゴシック" panose="020B0400000000000000" pitchFamily="50" charset="-128"/>
              </a:rPr>
              <a:t>取組み</a:t>
            </a:r>
            <a:r>
              <a:rPr kumimoji="1" lang="ja-JP" altLang="en-US" sz="1400" b="1" dirty="0" smtClean="0">
                <a:solidFill>
                  <a:schemeClr val="tx1"/>
                </a:solidFill>
                <a:latin typeface="游ゴシック" panose="020B0400000000000000" pitchFamily="50" charset="-128"/>
                <a:ea typeface="游ゴシック" panose="020B0400000000000000" pitchFamily="50" charset="-128"/>
              </a:rPr>
              <a:t>を推進。</a:t>
            </a:r>
            <a:endParaRPr kumimoji="1" lang="en-US" altLang="ja-JP" sz="1400" b="1" dirty="0" smtClean="0">
              <a:solidFill>
                <a:schemeClr val="tx1"/>
              </a:solidFill>
              <a:latin typeface="游ゴシック" panose="020B0400000000000000" pitchFamily="50" charset="-128"/>
              <a:ea typeface="游ゴシック" panose="020B0400000000000000" pitchFamily="50" charset="-128"/>
            </a:endParaRPr>
          </a:p>
          <a:p>
            <a:pPr>
              <a:lnSpc>
                <a:spcPts val="1800"/>
              </a:lnSpc>
            </a:pPr>
            <a:endParaRPr kumimoji="1" lang="en-US" altLang="ja-JP" sz="1400" b="1" dirty="0" smtClean="0">
              <a:solidFill>
                <a:schemeClr val="tx1"/>
              </a:solidFill>
              <a:latin typeface="游ゴシック" panose="020B0400000000000000" pitchFamily="50" charset="-128"/>
              <a:ea typeface="游ゴシック" panose="020B0400000000000000" pitchFamily="50" charset="-128"/>
            </a:endParaRPr>
          </a:p>
          <a:p>
            <a:pPr>
              <a:lnSpc>
                <a:spcPts val="1800"/>
              </a:lnSpc>
            </a:pPr>
            <a:r>
              <a:rPr kumimoji="1" lang="ja-JP" altLang="en-US" sz="1400" b="1" dirty="0">
                <a:solidFill>
                  <a:schemeClr val="tx1"/>
                </a:solidFill>
                <a:latin typeface="游ゴシック" panose="020B0400000000000000" pitchFamily="50" charset="-128"/>
                <a:ea typeface="游ゴシック" panose="020B0400000000000000" pitchFamily="50" charset="-128"/>
              </a:rPr>
              <a:t>　</a:t>
            </a:r>
            <a:r>
              <a:rPr kumimoji="1" lang="ja-JP" altLang="en-US" sz="1400" b="1" dirty="0" smtClean="0">
                <a:solidFill>
                  <a:schemeClr val="tx1"/>
                </a:solidFill>
                <a:latin typeface="游ゴシック" panose="020B0400000000000000" pitchFamily="50" charset="-128"/>
                <a:ea typeface="游ゴシック" panose="020B0400000000000000" pitchFamily="50" charset="-128"/>
              </a:rPr>
              <a:t>本部会議の会議に</a:t>
            </a:r>
            <a:r>
              <a:rPr kumimoji="1" lang="ja-JP" altLang="en-US" sz="1400" b="1" dirty="0">
                <a:solidFill>
                  <a:schemeClr val="tx1"/>
                </a:solidFill>
                <a:latin typeface="游ゴシック" panose="020B0400000000000000" pitchFamily="50" charset="-128"/>
                <a:ea typeface="游ゴシック" panose="020B0400000000000000" pitchFamily="50" charset="-128"/>
              </a:rPr>
              <a:t>付議すべき</a:t>
            </a:r>
            <a:r>
              <a:rPr kumimoji="1" lang="ja-JP" altLang="en-US" sz="1400" b="1" dirty="0" smtClean="0">
                <a:solidFill>
                  <a:schemeClr val="tx1"/>
                </a:solidFill>
                <a:latin typeface="游ゴシック" panose="020B0400000000000000" pitchFamily="50" charset="-128"/>
                <a:ea typeface="游ゴシック" panose="020B0400000000000000" pitchFamily="50" charset="-128"/>
              </a:rPr>
              <a:t>事項、本部会議の会議から</a:t>
            </a:r>
            <a:r>
              <a:rPr kumimoji="1" lang="ja-JP" altLang="en-US" sz="1400" b="1" dirty="0">
                <a:solidFill>
                  <a:schemeClr val="tx1"/>
                </a:solidFill>
                <a:latin typeface="游ゴシック" panose="020B0400000000000000" pitchFamily="50" charset="-128"/>
                <a:ea typeface="游ゴシック" panose="020B0400000000000000" pitchFamily="50" charset="-128"/>
              </a:rPr>
              <a:t>指示された</a:t>
            </a:r>
            <a:r>
              <a:rPr kumimoji="1" lang="ja-JP" altLang="en-US" sz="1400" b="1" dirty="0" smtClean="0">
                <a:solidFill>
                  <a:schemeClr val="tx1"/>
                </a:solidFill>
                <a:latin typeface="游ゴシック" panose="020B0400000000000000" pitchFamily="50" charset="-128"/>
                <a:ea typeface="游ゴシック" panose="020B0400000000000000" pitchFamily="50" charset="-128"/>
              </a:rPr>
              <a:t>事項、その他必要事項を協議。</a:t>
            </a:r>
            <a:endParaRPr kumimoji="1" lang="en-US" altLang="ja-JP" sz="1400" b="1" dirty="0">
              <a:solidFill>
                <a:schemeClr val="tx1"/>
              </a:solidFill>
              <a:latin typeface="游ゴシック" panose="020B0400000000000000" pitchFamily="50" charset="-128"/>
              <a:ea typeface="游ゴシック" panose="020B0400000000000000" pitchFamily="50" charset="-128"/>
            </a:endParaRPr>
          </a:p>
          <a:p>
            <a:pPr>
              <a:lnSpc>
                <a:spcPts val="1800"/>
              </a:lnSpc>
            </a:pPr>
            <a:endParaRPr kumimoji="1" lang="en-US" altLang="ja-JP" sz="1400" b="1" dirty="0" smtClean="0">
              <a:solidFill>
                <a:schemeClr val="tx1"/>
              </a:solidFill>
              <a:latin typeface="游ゴシック" panose="020B0400000000000000" pitchFamily="50" charset="-128"/>
              <a:ea typeface="游ゴシック" panose="020B0400000000000000" pitchFamily="50" charset="-128"/>
            </a:endParaRPr>
          </a:p>
          <a:p>
            <a:pPr>
              <a:lnSpc>
                <a:spcPts val="1800"/>
              </a:lnSpc>
            </a:pPr>
            <a:r>
              <a:rPr kumimoji="1" lang="ja-JP" altLang="en-US" sz="1400" b="1" dirty="0">
                <a:solidFill>
                  <a:schemeClr val="tx1"/>
                </a:solidFill>
                <a:latin typeface="游ゴシック" panose="020B0400000000000000" pitchFamily="50" charset="-128"/>
                <a:ea typeface="游ゴシック" panose="020B0400000000000000" pitchFamily="50" charset="-128"/>
              </a:rPr>
              <a:t>　</a:t>
            </a:r>
            <a:r>
              <a:rPr kumimoji="1" lang="ja-JP" altLang="en-US" sz="1400" b="1" dirty="0" smtClean="0">
                <a:solidFill>
                  <a:schemeClr val="tx1"/>
                </a:solidFill>
                <a:latin typeface="游ゴシック" panose="020B0400000000000000" pitchFamily="50" charset="-128"/>
                <a:ea typeface="游ゴシック" panose="020B0400000000000000" pitchFamily="50" charset="-128"/>
              </a:rPr>
              <a:t>緩衝</a:t>
            </a:r>
            <a:r>
              <a:rPr kumimoji="1" lang="ja-JP" altLang="en-US" sz="1400" b="1" dirty="0">
                <a:solidFill>
                  <a:schemeClr val="tx1"/>
                </a:solidFill>
                <a:latin typeface="游ゴシック" panose="020B0400000000000000" pitchFamily="50" charset="-128"/>
                <a:ea typeface="游ゴシック" panose="020B0400000000000000" pitchFamily="50" charset="-128"/>
              </a:rPr>
              <a:t>地帯における規制及び開発への対処等</a:t>
            </a:r>
            <a:r>
              <a:rPr kumimoji="1" lang="ja-JP" altLang="en-US" sz="1400" b="1" dirty="0" smtClean="0">
                <a:solidFill>
                  <a:schemeClr val="tx1"/>
                </a:solidFill>
                <a:latin typeface="游ゴシック" panose="020B0400000000000000" pitchFamily="50" charset="-128"/>
                <a:ea typeface="游ゴシック" panose="020B0400000000000000" pitchFamily="50" charset="-128"/>
              </a:rPr>
              <a:t>に関する</a:t>
            </a:r>
            <a:r>
              <a:rPr kumimoji="1" lang="ja-JP" altLang="en-US" sz="1400" b="1" dirty="0">
                <a:solidFill>
                  <a:schemeClr val="tx1"/>
                </a:solidFill>
                <a:latin typeface="游ゴシック" panose="020B0400000000000000" pitchFamily="50" charset="-128"/>
                <a:ea typeface="游ゴシック" panose="020B0400000000000000" pitchFamily="50" charset="-128"/>
              </a:rPr>
              <a:t>協議・調整を行う</a:t>
            </a:r>
            <a:r>
              <a:rPr kumimoji="1" lang="ja-JP" altLang="en-US" sz="1400" b="1" dirty="0" smtClean="0">
                <a:solidFill>
                  <a:schemeClr val="tx1"/>
                </a:solidFill>
                <a:latin typeface="游ゴシック" panose="020B0400000000000000" pitchFamily="50" charset="-128"/>
                <a:ea typeface="游ゴシック" panose="020B0400000000000000" pitchFamily="50" charset="-128"/>
              </a:rPr>
              <a:t>。</a:t>
            </a:r>
            <a:endParaRPr kumimoji="1" lang="en-US" altLang="ja-JP" sz="1400" b="1" dirty="0">
              <a:solidFill>
                <a:schemeClr val="tx1"/>
              </a:solidFill>
              <a:latin typeface="游ゴシック" panose="020B0400000000000000" pitchFamily="50" charset="-128"/>
              <a:ea typeface="游ゴシック" panose="020B0400000000000000" pitchFamily="50" charset="-128"/>
            </a:endParaRPr>
          </a:p>
        </p:txBody>
      </p:sp>
      <p:sp>
        <p:nvSpPr>
          <p:cNvPr id="27" name="正方形/長方形 26"/>
          <p:cNvSpPr/>
          <p:nvPr/>
        </p:nvSpPr>
        <p:spPr>
          <a:xfrm>
            <a:off x="643091" y="3407454"/>
            <a:ext cx="7930014" cy="34268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rPr>
              <a:t>百舌鳥・古市古墳群世界文化</a:t>
            </a:r>
            <a:r>
              <a:rPr kumimoji="1" lang="ja-JP" altLang="en-US" sz="16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rPr>
              <a:t>遺産登録推進本部会議</a:t>
            </a:r>
            <a:endParaRPr kumimoji="1" lang="ja-JP" altLang="en-US" sz="16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28" name="正方形/長方形 27"/>
          <p:cNvSpPr/>
          <p:nvPr/>
        </p:nvSpPr>
        <p:spPr>
          <a:xfrm>
            <a:off x="741850" y="4465363"/>
            <a:ext cx="1724624" cy="20980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rPr>
              <a:t>幹事会</a:t>
            </a:r>
            <a:endPar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29" name="正方形/長方形 28"/>
          <p:cNvSpPr/>
          <p:nvPr/>
        </p:nvSpPr>
        <p:spPr>
          <a:xfrm>
            <a:off x="741850" y="4917593"/>
            <a:ext cx="1724624" cy="21460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4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rPr>
              <a:t>緩衝</a:t>
            </a:r>
            <a:r>
              <a:rPr kumimoji="1" lang="zh-TW"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rPr>
              <a:t>地帯専門部会</a:t>
            </a:r>
            <a:endPar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31" name="メモ 30"/>
          <p:cNvSpPr/>
          <p:nvPr/>
        </p:nvSpPr>
        <p:spPr>
          <a:xfrm>
            <a:off x="6006853" y="3832591"/>
            <a:ext cx="2503484" cy="780592"/>
          </a:xfrm>
          <a:prstGeom prst="foldedCorner">
            <a:avLst>
              <a:gd name="adj" fmla="val 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b="1" dirty="0" smtClean="0">
                <a:solidFill>
                  <a:schemeClr val="tx1"/>
                </a:solidFill>
                <a:latin typeface="游ゴシック" panose="020B0400000000000000" pitchFamily="50" charset="-128"/>
                <a:ea typeface="游ゴシック" panose="020B0400000000000000" pitchFamily="50" charset="-128"/>
              </a:rPr>
              <a:t>　</a:t>
            </a:r>
            <a:r>
              <a:rPr kumimoji="1" lang="zh-TW" altLang="en-US" sz="1200" b="1" dirty="0" smtClean="0">
                <a:solidFill>
                  <a:schemeClr val="tx1"/>
                </a:solidFill>
                <a:latin typeface="游ゴシック" panose="020B0400000000000000" pitchFamily="50" charset="-128"/>
                <a:ea typeface="游ゴシック" panose="020B0400000000000000" pitchFamily="50" charset="-128"/>
              </a:rPr>
              <a:t>会長</a:t>
            </a:r>
            <a:r>
              <a:rPr kumimoji="1" lang="ja-JP" altLang="en-US" sz="1200" b="1" dirty="0" smtClean="0">
                <a:solidFill>
                  <a:schemeClr val="tx1"/>
                </a:solidFill>
                <a:latin typeface="游ゴシック" panose="020B0400000000000000" pitchFamily="50" charset="-128"/>
                <a:ea typeface="游ゴシック" panose="020B0400000000000000" pitchFamily="50" charset="-128"/>
              </a:rPr>
              <a:t>：</a:t>
            </a:r>
            <a:r>
              <a:rPr kumimoji="1" lang="zh-TW" altLang="en-US" sz="1200" b="1" dirty="0" smtClean="0">
                <a:solidFill>
                  <a:schemeClr val="tx1"/>
                </a:solidFill>
                <a:latin typeface="游ゴシック" panose="020B0400000000000000" pitchFamily="50" charset="-128"/>
                <a:ea typeface="游ゴシック" panose="020B0400000000000000" pitchFamily="50" charset="-128"/>
              </a:rPr>
              <a:t>大阪府</a:t>
            </a:r>
            <a:r>
              <a:rPr kumimoji="1" lang="zh-TW" altLang="en-US" sz="1200" b="1" dirty="0">
                <a:solidFill>
                  <a:schemeClr val="tx1"/>
                </a:solidFill>
                <a:latin typeface="游ゴシック" panose="020B0400000000000000" pitchFamily="50" charset="-128"/>
                <a:ea typeface="游ゴシック" panose="020B0400000000000000" pitchFamily="50" charset="-128"/>
              </a:rPr>
              <a:t>知事</a:t>
            </a:r>
          </a:p>
          <a:p>
            <a:r>
              <a:rPr kumimoji="1" lang="ja-JP" altLang="en-US" sz="1200" b="1" dirty="0" smtClean="0">
                <a:solidFill>
                  <a:schemeClr val="tx1"/>
                </a:solidFill>
                <a:latin typeface="游ゴシック" panose="020B0400000000000000" pitchFamily="50" charset="-128"/>
                <a:ea typeface="游ゴシック" panose="020B0400000000000000" pitchFamily="50" charset="-128"/>
              </a:rPr>
              <a:t>　</a:t>
            </a:r>
            <a:r>
              <a:rPr kumimoji="1" lang="zh-TW" altLang="en-US" sz="1200" b="1" dirty="0" smtClean="0">
                <a:solidFill>
                  <a:schemeClr val="tx1"/>
                </a:solidFill>
                <a:latin typeface="游ゴシック" panose="020B0400000000000000" pitchFamily="50" charset="-128"/>
                <a:ea typeface="游ゴシック" panose="020B0400000000000000" pitchFamily="50" charset="-128"/>
              </a:rPr>
              <a:t>本部長</a:t>
            </a:r>
            <a:r>
              <a:rPr kumimoji="1" lang="ja-JP" altLang="en-US" sz="1200" b="1" dirty="0" smtClean="0">
                <a:solidFill>
                  <a:schemeClr val="tx1"/>
                </a:solidFill>
                <a:latin typeface="游ゴシック" panose="020B0400000000000000" pitchFamily="50" charset="-128"/>
                <a:ea typeface="游ゴシック" panose="020B0400000000000000" pitchFamily="50" charset="-128"/>
              </a:rPr>
              <a:t>：</a:t>
            </a:r>
            <a:r>
              <a:rPr kumimoji="1" lang="zh-TW" altLang="en-US" sz="1200" b="1" dirty="0" smtClean="0">
                <a:solidFill>
                  <a:schemeClr val="tx1"/>
                </a:solidFill>
                <a:latin typeface="游ゴシック" panose="020B0400000000000000" pitchFamily="50" charset="-128"/>
                <a:ea typeface="游ゴシック" panose="020B0400000000000000" pitchFamily="50" charset="-128"/>
              </a:rPr>
              <a:t>堺</a:t>
            </a:r>
            <a:r>
              <a:rPr kumimoji="1" lang="zh-TW" altLang="en-US" sz="1200" b="1" dirty="0">
                <a:solidFill>
                  <a:schemeClr val="tx1"/>
                </a:solidFill>
                <a:latin typeface="游ゴシック" panose="020B0400000000000000" pitchFamily="50" charset="-128"/>
                <a:ea typeface="游ゴシック" panose="020B0400000000000000" pitchFamily="50" charset="-128"/>
              </a:rPr>
              <a:t>市長</a:t>
            </a:r>
          </a:p>
          <a:p>
            <a:r>
              <a:rPr kumimoji="1" lang="ja-JP" altLang="en-US" sz="1200" b="1" dirty="0" smtClean="0">
                <a:solidFill>
                  <a:schemeClr val="tx1"/>
                </a:solidFill>
                <a:latin typeface="游ゴシック" panose="020B0400000000000000" pitchFamily="50" charset="-128"/>
                <a:ea typeface="游ゴシック" panose="020B0400000000000000" pitchFamily="50" charset="-128"/>
              </a:rPr>
              <a:t>　</a:t>
            </a:r>
            <a:r>
              <a:rPr kumimoji="1" lang="zh-TW" altLang="en-US" sz="1200" b="1" dirty="0" smtClean="0">
                <a:solidFill>
                  <a:schemeClr val="tx1"/>
                </a:solidFill>
                <a:latin typeface="游ゴシック" panose="020B0400000000000000" pitchFamily="50" charset="-128"/>
                <a:ea typeface="游ゴシック" panose="020B0400000000000000" pitchFamily="50" charset="-128"/>
              </a:rPr>
              <a:t>副本部長</a:t>
            </a:r>
            <a:r>
              <a:rPr kumimoji="1" lang="ja-JP" altLang="en-US" sz="1200" b="1" dirty="0" smtClean="0">
                <a:solidFill>
                  <a:schemeClr val="tx1"/>
                </a:solidFill>
                <a:latin typeface="游ゴシック" panose="020B0400000000000000" pitchFamily="50" charset="-128"/>
                <a:ea typeface="游ゴシック" panose="020B0400000000000000" pitchFamily="50" charset="-128"/>
              </a:rPr>
              <a:t>：</a:t>
            </a:r>
            <a:r>
              <a:rPr kumimoji="1" lang="zh-TW" altLang="en-US" sz="1200" b="1" dirty="0" smtClean="0">
                <a:solidFill>
                  <a:schemeClr val="tx1"/>
                </a:solidFill>
                <a:latin typeface="游ゴシック" panose="020B0400000000000000" pitchFamily="50" charset="-128"/>
                <a:ea typeface="游ゴシック" panose="020B0400000000000000" pitchFamily="50" charset="-128"/>
              </a:rPr>
              <a:t>羽曳野</a:t>
            </a:r>
            <a:r>
              <a:rPr kumimoji="1" lang="zh-TW" altLang="en-US" sz="1200" b="1" dirty="0">
                <a:solidFill>
                  <a:schemeClr val="tx1"/>
                </a:solidFill>
                <a:latin typeface="游ゴシック" panose="020B0400000000000000" pitchFamily="50" charset="-128"/>
                <a:ea typeface="游ゴシック" panose="020B0400000000000000" pitchFamily="50" charset="-128"/>
              </a:rPr>
              <a:t>市長</a:t>
            </a:r>
          </a:p>
          <a:p>
            <a:r>
              <a:rPr kumimoji="1" lang="ja-JP" altLang="en-US" sz="1200" b="1" dirty="0" smtClean="0">
                <a:solidFill>
                  <a:schemeClr val="tx1"/>
                </a:solidFill>
                <a:latin typeface="游ゴシック" panose="020B0400000000000000" pitchFamily="50" charset="-128"/>
                <a:ea typeface="游ゴシック" panose="020B0400000000000000" pitchFamily="50" charset="-128"/>
              </a:rPr>
              <a:t>　</a:t>
            </a:r>
            <a:r>
              <a:rPr kumimoji="1" lang="zh-TW" altLang="en-US" sz="1200" b="1" dirty="0" smtClean="0">
                <a:solidFill>
                  <a:schemeClr val="tx1"/>
                </a:solidFill>
                <a:latin typeface="游ゴシック" panose="020B0400000000000000" pitchFamily="50" charset="-128"/>
                <a:ea typeface="游ゴシック" panose="020B0400000000000000" pitchFamily="50" charset="-128"/>
              </a:rPr>
              <a:t>副本部長</a:t>
            </a:r>
            <a:r>
              <a:rPr kumimoji="1" lang="ja-JP" altLang="en-US" sz="1200" b="1" dirty="0" smtClean="0">
                <a:solidFill>
                  <a:schemeClr val="tx1"/>
                </a:solidFill>
                <a:latin typeface="游ゴシック" panose="020B0400000000000000" pitchFamily="50" charset="-128"/>
                <a:ea typeface="游ゴシック" panose="020B0400000000000000" pitchFamily="50" charset="-128"/>
              </a:rPr>
              <a:t>：藤井寺市長</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p:txBody>
      </p:sp>
      <p:sp>
        <p:nvSpPr>
          <p:cNvPr id="33" name="正方形/長方形 32"/>
          <p:cNvSpPr/>
          <p:nvPr/>
        </p:nvSpPr>
        <p:spPr>
          <a:xfrm>
            <a:off x="5877211" y="3859858"/>
            <a:ext cx="235838" cy="718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smtClean="0">
                <a:latin typeface="游ゴシック" panose="020B0400000000000000" pitchFamily="50" charset="-128"/>
                <a:ea typeface="游ゴシック" panose="020B0400000000000000" pitchFamily="50" charset="-128"/>
              </a:rPr>
              <a:t>構成</a:t>
            </a:r>
            <a:endParaRPr kumimoji="1" lang="ja-JP" altLang="en-US" sz="1400" b="1" dirty="0">
              <a:latin typeface="游ゴシック" panose="020B0400000000000000" pitchFamily="50" charset="-128"/>
              <a:ea typeface="游ゴシック" panose="020B0400000000000000" pitchFamily="50" charset="-128"/>
            </a:endParaRPr>
          </a:p>
        </p:txBody>
      </p:sp>
      <p:sp>
        <p:nvSpPr>
          <p:cNvPr id="40" name="角丸四角形 39"/>
          <p:cNvSpPr/>
          <p:nvPr/>
        </p:nvSpPr>
        <p:spPr>
          <a:xfrm>
            <a:off x="3086437" y="1683766"/>
            <a:ext cx="631319" cy="336204"/>
          </a:xfrm>
          <a:prstGeom prst="roundRect">
            <a:avLst>
              <a:gd name="adj" fmla="val 987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游ゴシック" panose="020B0400000000000000" pitchFamily="50" charset="-128"/>
                <a:ea typeface="游ゴシック" panose="020B0400000000000000" pitchFamily="50" charset="-128"/>
              </a:rPr>
              <a:t>諮問</a:t>
            </a:r>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sp>
        <p:nvSpPr>
          <p:cNvPr id="41" name="角丸四角形 40"/>
          <p:cNvSpPr/>
          <p:nvPr/>
        </p:nvSpPr>
        <p:spPr>
          <a:xfrm>
            <a:off x="1808855" y="3014984"/>
            <a:ext cx="1157297" cy="336204"/>
          </a:xfrm>
          <a:prstGeom prst="roundRect">
            <a:avLst>
              <a:gd name="adj" fmla="val 987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游ゴシック" panose="020B0400000000000000" pitchFamily="50" charset="-128"/>
                <a:ea typeface="游ゴシック" panose="020B0400000000000000" pitchFamily="50" charset="-128"/>
              </a:rPr>
              <a:t>調査</a:t>
            </a:r>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sp>
        <p:nvSpPr>
          <p:cNvPr id="44" name="角丸四角形 43"/>
          <p:cNvSpPr/>
          <p:nvPr/>
        </p:nvSpPr>
        <p:spPr>
          <a:xfrm>
            <a:off x="4093080" y="3063391"/>
            <a:ext cx="631319" cy="336204"/>
          </a:xfrm>
          <a:prstGeom prst="roundRect">
            <a:avLst>
              <a:gd name="adj" fmla="val 987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報告</a:t>
            </a:r>
          </a:p>
        </p:txBody>
      </p:sp>
      <p:sp>
        <p:nvSpPr>
          <p:cNvPr id="45" name="角丸四角形 44"/>
          <p:cNvSpPr/>
          <p:nvPr/>
        </p:nvSpPr>
        <p:spPr>
          <a:xfrm>
            <a:off x="6985018" y="2278675"/>
            <a:ext cx="1157297" cy="336204"/>
          </a:xfrm>
          <a:prstGeom prst="roundRect">
            <a:avLst>
              <a:gd name="adj" fmla="val 987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游ゴシック" panose="020B0400000000000000" pitchFamily="50" charset="-128"/>
                <a:ea typeface="游ゴシック" panose="020B0400000000000000" pitchFamily="50" charset="-128"/>
              </a:rPr>
              <a:t>追加</a:t>
            </a:r>
            <a:endParaRPr kumimoji="1" lang="en-US" altLang="ja-JP" sz="1400" b="1" dirty="0" smtClean="0">
              <a:solidFill>
                <a:schemeClr val="tx1"/>
              </a:solidFill>
              <a:latin typeface="游ゴシック" panose="020B0400000000000000" pitchFamily="50" charset="-128"/>
              <a:ea typeface="游ゴシック" panose="020B0400000000000000" pitchFamily="50" charset="-128"/>
            </a:endParaRPr>
          </a:p>
          <a:p>
            <a:pPr algn="ctr"/>
            <a:r>
              <a:rPr kumimoji="1" lang="ja-JP" altLang="en-US" sz="1400" b="1" dirty="0" smtClean="0">
                <a:solidFill>
                  <a:schemeClr val="tx1"/>
                </a:solidFill>
                <a:latin typeface="游ゴシック" panose="020B0400000000000000" pitchFamily="50" charset="-128"/>
                <a:ea typeface="游ゴシック" panose="020B0400000000000000" pitchFamily="50" charset="-128"/>
              </a:rPr>
              <a:t>勧告</a:t>
            </a:r>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sp>
        <p:nvSpPr>
          <p:cNvPr id="50" name="角丸四角形 49"/>
          <p:cNvSpPr/>
          <p:nvPr/>
        </p:nvSpPr>
        <p:spPr>
          <a:xfrm>
            <a:off x="4209382" y="5456439"/>
            <a:ext cx="631319" cy="336204"/>
          </a:xfrm>
          <a:prstGeom prst="roundRect">
            <a:avLst>
              <a:gd name="adj" fmla="val 987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游ゴシック" panose="020B0400000000000000" pitchFamily="50" charset="-128"/>
                <a:ea typeface="游ゴシック" panose="020B0400000000000000" pitchFamily="50" charset="-128"/>
              </a:rPr>
              <a:t>助言</a:t>
            </a:r>
            <a:endParaRPr kumimoji="1" lang="ja-JP" altLang="en-US" sz="1400" b="1" dirty="0">
              <a:solidFill>
                <a:schemeClr val="tx1"/>
              </a:solidFill>
              <a:latin typeface="游ゴシック" panose="020B0400000000000000" pitchFamily="50" charset="-128"/>
              <a:ea typeface="游ゴシック" panose="020B0400000000000000" pitchFamily="50" charset="-128"/>
            </a:endParaRPr>
          </a:p>
        </p:txBody>
      </p:sp>
      <p:sp>
        <p:nvSpPr>
          <p:cNvPr id="30" name="角丸四角形 29"/>
          <p:cNvSpPr/>
          <p:nvPr/>
        </p:nvSpPr>
        <p:spPr>
          <a:xfrm>
            <a:off x="6438900" y="5022368"/>
            <a:ext cx="2325759" cy="276617"/>
          </a:xfrm>
          <a:prstGeom prst="roundRect">
            <a:avLst>
              <a:gd name="adj" fmla="val 987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smtClean="0">
                <a:solidFill>
                  <a:srgbClr val="FF0000"/>
                </a:solidFill>
                <a:latin typeface="游ゴシック" panose="020B0400000000000000" pitchFamily="50" charset="-128"/>
                <a:ea typeface="游ゴシック" panose="020B0400000000000000" pitchFamily="50" charset="-128"/>
              </a:rPr>
              <a:t>*</a:t>
            </a:r>
            <a:r>
              <a:rPr kumimoji="1" lang="en-US" altLang="ja-JP" sz="1000" b="1" dirty="0" smtClean="0">
                <a:solidFill>
                  <a:srgbClr val="FF0000"/>
                </a:solidFill>
                <a:latin typeface="游ゴシック" panose="020B0400000000000000" pitchFamily="50" charset="-128"/>
                <a:ea typeface="游ゴシック" panose="020B0400000000000000" pitchFamily="50" charset="-128"/>
              </a:rPr>
              <a:t>R1</a:t>
            </a:r>
            <a:r>
              <a:rPr kumimoji="1" lang="ja-JP" altLang="en-US" sz="1000" b="1" dirty="0" smtClean="0">
                <a:solidFill>
                  <a:srgbClr val="FF0000"/>
                </a:solidFill>
                <a:latin typeface="游ゴシック" panose="020B0400000000000000" pitchFamily="50" charset="-128"/>
                <a:ea typeface="游ゴシック" panose="020B0400000000000000" pitchFamily="50" charset="-128"/>
              </a:rPr>
              <a:t>年</a:t>
            </a:r>
            <a:r>
              <a:rPr kumimoji="1" lang="en-US" altLang="ja-JP" sz="1000" b="1" dirty="0" smtClean="0">
                <a:solidFill>
                  <a:srgbClr val="FF0000"/>
                </a:solidFill>
                <a:latin typeface="游ゴシック" panose="020B0400000000000000" pitchFamily="50" charset="-128"/>
                <a:ea typeface="游ゴシック" panose="020B0400000000000000" pitchFamily="50" charset="-128"/>
              </a:rPr>
              <a:t>12</a:t>
            </a:r>
            <a:r>
              <a:rPr kumimoji="1" lang="ja-JP" altLang="en-US" sz="1000" b="1" dirty="0" smtClean="0">
                <a:solidFill>
                  <a:srgbClr val="FF0000"/>
                </a:solidFill>
                <a:latin typeface="游ゴシック" panose="020B0400000000000000" pitchFamily="50" charset="-128"/>
                <a:ea typeface="游ゴシック" panose="020B0400000000000000" pitchFamily="50" charset="-128"/>
              </a:rPr>
              <a:t>月</a:t>
            </a:r>
            <a:r>
              <a:rPr kumimoji="1" lang="en-US" altLang="ja-JP" sz="1000" b="1" dirty="0" smtClean="0">
                <a:solidFill>
                  <a:srgbClr val="FF0000"/>
                </a:solidFill>
                <a:latin typeface="游ゴシック" panose="020B0400000000000000" pitchFamily="50" charset="-128"/>
                <a:ea typeface="游ゴシック" panose="020B0400000000000000" pitchFamily="50" charset="-128"/>
              </a:rPr>
              <a:t>19</a:t>
            </a:r>
            <a:r>
              <a:rPr kumimoji="1" lang="ja-JP" altLang="en-US" sz="1000" b="1" dirty="0" smtClean="0">
                <a:solidFill>
                  <a:srgbClr val="FF0000"/>
                </a:solidFill>
                <a:latin typeface="游ゴシック" panose="020B0400000000000000" pitchFamily="50" charset="-128"/>
                <a:ea typeface="游ゴシック" panose="020B0400000000000000" pitchFamily="50" charset="-128"/>
              </a:rPr>
              <a:t>日付けで百舌鳥･古市</a:t>
            </a:r>
            <a:endParaRPr kumimoji="1" lang="en-US" altLang="ja-JP" sz="1000" b="1" dirty="0" smtClean="0">
              <a:solidFill>
                <a:srgbClr val="FF0000"/>
              </a:solidFill>
              <a:latin typeface="游ゴシック" panose="020B0400000000000000" pitchFamily="50" charset="-128"/>
              <a:ea typeface="游ゴシック" panose="020B0400000000000000" pitchFamily="50" charset="-128"/>
            </a:endParaRPr>
          </a:p>
          <a:p>
            <a:r>
              <a:rPr kumimoji="1" lang="ja-JP" altLang="en-US" sz="1000" b="1" dirty="0" smtClean="0">
                <a:solidFill>
                  <a:srgbClr val="FF0000"/>
                </a:solidFill>
                <a:latin typeface="游ゴシック" panose="020B0400000000000000" pitchFamily="50" charset="-128"/>
                <a:ea typeface="游ゴシック" panose="020B0400000000000000" pitchFamily="50" charset="-128"/>
              </a:rPr>
              <a:t>古墳群世界遺産保存活用会議に改称</a:t>
            </a:r>
            <a:endParaRPr kumimoji="1" lang="ja-JP" altLang="en-US" sz="1000" b="1" dirty="0">
              <a:solidFill>
                <a:srgbClr val="FF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95504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23528" y="318719"/>
            <a:ext cx="8496944" cy="461665"/>
          </a:xfrm>
          <a:prstGeom prst="rect">
            <a:avLst/>
          </a:prstGeom>
          <a:solidFill>
            <a:srgbClr val="CCFF99"/>
          </a:solidFill>
        </p:spPr>
        <p:txBody>
          <a:bodyPr wrap="square" rtlCol="0">
            <a:spAutoFit/>
          </a:bodyPr>
          <a:lstStyle/>
          <a:p>
            <a:pPr lvl="0" defTabSz="914400"/>
            <a:r>
              <a:rPr kumimoji="1" lang="ja-JP" altLang="en-US" sz="2400" b="1" dirty="0">
                <a:solidFill>
                  <a:prstClr val="black"/>
                </a:solidFill>
                <a:latin typeface="HG丸ｺﾞｼｯｸM-PRO" pitchFamily="50" charset="-128"/>
                <a:ea typeface="HG丸ｺﾞｼｯｸM-PRO" pitchFamily="50" charset="-128"/>
              </a:rPr>
              <a:t>　</a:t>
            </a:r>
            <a:r>
              <a:rPr kumimoji="1" lang="ja-JP" altLang="en-US" sz="2000" b="1" dirty="0" smtClean="0">
                <a:solidFill>
                  <a:prstClr val="black"/>
                </a:solidFill>
                <a:latin typeface="Meiryo UI" panose="020B0604030504040204" pitchFamily="50" charset="-128"/>
                <a:ea typeface="Meiryo UI" panose="020B0604030504040204" pitchFamily="50" charset="-128"/>
              </a:rPr>
              <a:t>３－２</a:t>
            </a:r>
            <a:r>
              <a:rPr kumimoji="1" lang="ja-JP" altLang="en-US" sz="2000" b="1" dirty="0">
                <a:solidFill>
                  <a:prstClr val="black"/>
                </a:solidFill>
                <a:latin typeface="Meiryo UI" panose="020B0604030504040204" pitchFamily="50" charset="-128"/>
                <a:ea typeface="Meiryo UI" panose="020B0604030504040204" pitchFamily="50" charset="-128"/>
              </a:rPr>
              <a:t>　</a:t>
            </a:r>
            <a:r>
              <a:rPr kumimoji="1" lang="ja-JP" altLang="en-US" sz="2000" b="1" dirty="0" smtClean="0">
                <a:solidFill>
                  <a:prstClr val="black"/>
                </a:solidFill>
                <a:latin typeface="Meiryo UI" panose="020B0604030504040204" pitchFamily="50" charset="-128"/>
                <a:ea typeface="Meiryo UI" panose="020B0604030504040204" pitchFamily="50" charset="-128"/>
              </a:rPr>
              <a:t>百舌鳥・古市古墳群世界文化遺産学術委員会</a:t>
            </a:r>
            <a:endParaRPr kumimoji="1" lang="ja-JP" altLang="en-US" sz="2000" b="1"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1"/>
          <p:cNvSpPr txBox="1">
            <a:spLocks/>
          </p:cNvSpPr>
          <p:nvPr/>
        </p:nvSpPr>
        <p:spPr>
          <a:xfrm>
            <a:off x="8417169" y="6485332"/>
            <a:ext cx="449413" cy="146865"/>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DB306B-CB1A-4F92-AE18-14C2D5855DBA}" type="slidenum">
              <a:rPr kumimoji="1" lang="ja-JP" altLang="en-US" sz="1400" smtClean="0">
                <a:solidFill>
                  <a:prstClr val="black"/>
                </a:solidFill>
                <a:latin typeface="HGP創英角ｺﾞｼｯｸUB" panose="020B0900000000000000" pitchFamily="50" charset="-128"/>
                <a:ea typeface="HGP創英角ｺﾞｼｯｸUB" panose="020B0900000000000000" pitchFamily="50" charset="-128"/>
              </a:rPr>
              <a:pPr/>
              <a:t>11</a:t>
            </a:fld>
            <a:endParaRPr kumimoji="1"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795639376"/>
              </p:ext>
            </p:extLst>
          </p:nvPr>
        </p:nvGraphicFramePr>
        <p:xfrm>
          <a:off x="550369" y="1270514"/>
          <a:ext cx="8171600" cy="5018998"/>
        </p:xfrm>
        <a:graphic>
          <a:graphicData uri="http://schemas.openxmlformats.org/drawingml/2006/table">
            <a:tbl>
              <a:tblPr firstRow="1" bandRow="1">
                <a:tableStyleId>{69C7853C-536D-4A76-A0AE-DD22124D55A5}</a:tableStyleId>
              </a:tblPr>
              <a:tblGrid>
                <a:gridCol w="1336490">
                  <a:extLst>
                    <a:ext uri="{9D8B030D-6E8A-4147-A177-3AD203B41FA5}">
                      <a16:colId xmlns:a16="http://schemas.microsoft.com/office/drawing/2014/main" val="2710960330"/>
                    </a:ext>
                  </a:extLst>
                </a:gridCol>
                <a:gridCol w="1720971">
                  <a:extLst>
                    <a:ext uri="{9D8B030D-6E8A-4147-A177-3AD203B41FA5}">
                      <a16:colId xmlns:a16="http://schemas.microsoft.com/office/drawing/2014/main" val="1044357533"/>
                    </a:ext>
                  </a:extLst>
                </a:gridCol>
                <a:gridCol w="2755960">
                  <a:extLst>
                    <a:ext uri="{9D8B030D-6E8A-4147-A177-3AD203B41FA5}">
                      <a16:colId xmlns:a16="http://schemas.microsoft.com/office/drawing/2014/main" val="2035752775"/>
                    </a:ext>
                  </a:extLst>
                </a:gridCol>
                <a:gridCol w="2358179">
                  <a:extLst>
                    <a:ext uri="{9D8B030D-6E8A-4147-A177-3AD203B41FA5}">
                      <a16:colId xmlns:a16="http://schemas.microsoft.com/office/drawing/2014/main" val="644460592"/>
                    </a:ext>
                  </a:extLst>
                </a:gridCol>
              </a:tblGrid>
              <a:tr h="419430">
                <a:tc>
                  <a:txBody>
                    <a:bodyPr/>
                    <a:lstStyle/>
                    <a:p>
                      <a:endParaRPr kumimoji="1" lang="ja-JP" altLang="en-US" sz="1400" b="1" dirty="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r>
                        <a:rPr lang="ja-JP" altLang="en-US" sz="1400" b="1" dirty="0">
                          <a:solidFill>
                            <a:schemeClr val="tx1"/>
                          </a:solidFill>
                          <a:latin typeface="游ゴシック" panose="020B0400000000000000" pitchFamily="50" charset="-128"/>
                          <a:ea typeface="游ゴシック" panose="020B0400000000000000" pitchFamily="50" charset="-128"/>
                        </a:rPr>
                        <a:t>氏名</a:t>
                      </a: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r>
                        <a:rPr lang="ja-JP" altLang="en-US" sz="1400" b="1">
                          <a:solidFill>
                            <a:schemeClr val="tx1"/>
                          </a:solidFill>
                          <a:latin typeface="游ゴシック" panose="020B0400000000000000" pitchFamily="50" charset="-128"/>
                          <a:ea typeface="游ゴシック" panose="020B0400000000000000" pitchFamily="50" charset="-128"/>
                        </a:rPr>
                        <a:t>主な役職</a:t>
                      </a: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r>
                        <a:rPr lang="ja-JP" altLang="en-US" sz="1400" b="1" dirty="0">
                          <a:solidFill>
                            <a:schemeClr val="tx1"/>
                          </a:solidFill>
                          <a:latin typeface="游ゴシック" panose="020B0400000000000000" pitchFamily="50" charset="-128"/>
                          <a:ea typeface="游ゴシック" panose="020B0400000000000000" pitchFamily="50" charset="-128"/>
                        </a:rPr>
                        <a:t>専門分野</a:t>
                      </a: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extLst>
                  <a:ext uri="{0D108BD9-81ED-4DB2-BD59-A6C34878D82A}">
                    <a16:rowId xmlns:a16="http://schemas.microsoft.com/office/drawing/2014/main" val="1251696982"/>
                  </a:ext>
                </a:extLst>
              </a:tr>
              <a:tr h="508145">
                <a:tc>
                  <a:txBody>
                    <a:bodyPr/>
                    <a:lstStyle/>
                    <a:p>
                      <a:r>
                        <a:rPr lang="ja-JP" altLang="en-US" sz="1400" b="1" dirty="0">
                          <a:latin typeface="游ゴシック" panose="020B0400000000000000" pitchFamily="50" charset="-128"/>
                          <a:ea typeface="游ゴシック" panose="020B0400000000000000" pitchFamily="50" charset="-128"/>
                        </a:rPr>
                        <a:t>委員長</a:t>
                      </a: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accent3">
                        <a:lumMod val="60000"/>
                        <a:lumOff val="40000"/>
                      </a:schemeClr>
                    </a:solidFill>
                  </a:tcPr>
                </a:tc>
                <a:tc>
                  <a:txBody>
                    <a:bodyPr/>
                    <a:lstStyle/>
                    <a:p>
                      <a:r>
                        <a:rPr lang="ja-JP" altLang="en-US" sz="1400" b="1" dirty="0">
                          <a:latin typeface="游ゴシック" panose="020B0400000000000000" pitchFamily="50" charset="-128"/>
                          <a:ea typeface="游ゴシック" panose="020B0400000000000000" pitchFamily="50" charset="-128"/>
                        </a:rPr>
                        <a:t>岡田 保良</a:t>
                      </a: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bg1"/>
                    </a:solidFill>
                  </a:tcPr>
                </a:tc>
                <a:tc>
                  <a:txBody>
                    <a:bodyPr/>
                    <a:lstStyle/>
                    <a:p>
                      <a:r>
                        <a:rPr lang="zh-CN" altLang="en-US" sz="1400" b="1" dirty="0">
                          <a:latin typeface="游ゴシック" panose="020B0400000000000000" pitchFamily="50" charset="-128"/>
                          <a:ea typeface="游ゴシック" panose="020B0400000000000000" pitchFamily="50" charset="-128"/>
                        </a:rPr>
                        <a:t>国士舘大学教授</a:t>
                      </a: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bg1"/>
                    </a:solidFill>
                  </a:tcPr>
                </a:tc>
                <a:tc>
                  <a:txBody>
                    <a:bodyPr/>
                    <a:lstStyle/>
                    <a:p>
                      <a:r>
                        <a:rPr lang="ja-JP" altLang="en-US" sz="1400" b="1" dirty="0">
                          <a:latin typeface="游ゴシック" panose="020B0400000000000000" pitchFamily="50" charset="-128"/>
                          <a:ea typeface="游ゴシック" panose="020B0400000000000000" pitchFamily="50" charset="-128"/>
                        </a:rPr>
                        <a:t>建築史・文化遺産</a:t>
                      </a:r>
                      <a:br>
                        <a:rPr lang="ja-JP" altLang="en-US" sz="1400" b="1" dirty="0">
                          <a:latin typeface="游ゴシック" panose="020B0400000000000000" pitchFamily="50" charset="-128"/>
                          <a:ea typeface="游ゴシック" panose="020B0400000000000000" pitchFamily="50" charset="-128"/>
                        </a:rPr>
                      </a:br>
                      <a:r>
                        <a:rPr lang="ja-JP" altLang="en-US" sz="1400" b="1" dirty="0">
                          <a:latin typeface="游ゴシック" panose="020B0400000000000000" pitchFamily="50" charset="-128"/>
                          <a:ea typeface="游ゴシック" panose="020B0400000000000000" pitchFamily="50" charset="-128"/>
                        </a:rPr>
                        <a:t>日本イコモス国内委員</a:t>
                      </a: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bg1"/>
                    </a:solidFill>
                  </a:tcPr>
                </a:tc>
                <a:extLst>
                  <a:ext uri="{0D108BD9-81ED-4DB2-BD59-A6C34878D82A}">
                    <a16:rowId xmlns:a16="http://schemas.microsoft.com/office/drawing/2014/main" val="335474731"/>
                  </a:ext>
                </a:extLst>
              </a:tr>
              <a:tr h="502192">
                <a:tc>
                  <a:txBody>
                    <a:bodyPr/>
                    <a:lstStyle/>
                    <a:p>
                      <a:r>
                        <a:rPr lang="ja-JP" altLang="en-US" sz="1400" b="1" dirty="0">
                          <a:latin typeface="游ゴシック" panose="020B0400000000000000" pitchFamily="50" charset="-128"/>
                          <a:ea typeface="游ゴシック" panose="020B0400000000000000" pitchFamily="50" charset="-128"/>
                        </a:rPr>
                        <a:t>副委員長</a:t>
                      </a: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accent3">
                        <a:lumMod val="60000"/>
                        <a:lumOff val="40000"/>
                      </a:schemeClr>
                    </a:solidFill>
                  </a:tcPr>
                </a:tc>
                <a:tc>
                  <a:txBody>
                    <a:bodyPr/>
                    <a:lstStyle/>
                    <a:p>
                      <a:r>
                        <a:rPr lang="ja-JP" altLang="en-US" sz="1400" b="1" dirty="0">
                          <a:latin typeface="游ゴシック" panose="020B0400000000000000" pitchFamily="50" charset="-128"/>
                          <a:ea typeface="游ゴシック" panose="020B0400000000000000" pitchFamily="50" charset="-128"/>
                        </a:rPr>
                        <a:t>和田 晴吾</a:t>
                      </a: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bg1"/>
                    </a:solidFill>
                  </a:tcPr>
                </a:tc>
                <a:tc>
                  <a:txBody>
                    <a:bodyPr/>
                    <a:lstStyle/>
                    <a:p>
                      <a:r>
                        <a:rPr lang="zh-TW" altLang="en-US" sz="1400" b="1" dirty="0">
                          <a:latin typeface="游ゴシック" panose="020B0400000000000000" pitchFamily="50" charset="-128"/>
                          <a:ea typeface="游ゴシック" panose="020B0400000000000000" pitchFamily="50" charset="-128"/>
                        </a:rPr>
                        <a:t>兵庫県立考古博物館館長</a:t>
                      </a: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bg1"/>
                    </a:solidFill>
                  </a:tcPr>
                </a:tc>
                <a:tc>
                  <a:txBody>
                    <a:bodyPr/>
                    <a:lstStyle/>
                    <a:p>
                      <a:r>
                        <a:rPr lang="ja-JP" altLang="en-US" sz="1400" b="1" dirty="0">
                          <a:latin typeface="游ゴシック" panose="020B0400000000000000" pitchFamily="50" charset="-128"/>
                          <a:ea typeface="游ゴシック" panose="020B0400000000000000" pitchFamily="50" charset="-128"/>
                        </a:rPr>
                        <a:t>考古学</a:t>
                      </a: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bg1"/>
                    </a:solidFill>
                  </a:tcPr>
                </a:tc>
                <a:extLst>
                  <a:ext uri="{0D108BD9-81ED-4DB2-BD59-A6C34878D82A}">
                    <a16:rowId xmlns:a16="http://schemas.microsoft.com/office/drawing/2014/main" val="3262282635"/>
                  </a:ext>
                </a:extLst>
              </a:tr>
              <a:tr h="508145">
                <a:tc rowSpan="7">
                  <a:txBody>
                    <a:bodyPr/>
                    <a:lstStyle/>
                    <a:p>
                      <a:r>
                        <a:rPr kumimoji="1" lang="ja-JP" altLang="en-US" sz="1400" b="1" dirty="0" smtClean="0">
                          <a:solidFill>
                            <a:schemeClr val="tx1"/>
                          </a:solidFill>
                          <a:latin typeface="游ゴシック" panose="020B0400000000000000" pitchFamily="50" charset="-128"/>
                          <a:ea typeface="游ゴシック" panose="020B0400000000000000" pitchFamily="50" charset="-128"/>
                        </a:rPr>
                        <a:t>委員</a:t>
                      </a:r>
                      <a:endParaRPr kumimoji="1" lang="ja-JP" altLang="en-US" sz="1400" b="1" dirty="0">
                        <a:solidFill>
                          <a:schemeClr val="tx1"/>
                        </a:solidFill>
                        <a:latin typeface="游ゴシック" panose="020B0400000000000000" pitchFamily="50" charset="-128"/>
                        <a:ea typeface="游ゴシック" panose="020B0400000000000000" pitchFamily="50" charset="-128"/>
                      </a:endParaRPr>
                    </a:p>
                  </a:txBody>
                  <a:tcP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accent3">
                        <a:lumMod val="60000"/>
                        <a:lumOff val="40000"/>
                      </a:schemeClr>
                    </a:solidFill>
                  </a:tcPr>
                </a:tc>
                <a:tc>
                  <a:txBody>
                    <a:bodyPr/>
                    <a:lstStyle/>
                    <a:p>
                      <a:r>
                        <a:rPr lang="ja-JP" altLang="en-US" sz="1400" b="1">
                          <a:latin typeface="游ゴシック" panose="020B0400000000000000" pitchFamily="50" charset="-128"/>
                          <a:ea typeface="游ゴシック" panose="020B0400000000000000" pitchFamily="50" charset="-128"/>
                        </a:rPr>
                        <a:t>宗田 好史</a:t>
                      </a: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bg1"/>
                    </a:solidFill>
                  </a:tcPr>
                </a:tc>
                <a:tc>
                  <a:txBody>
                    <a:bodyPr/>
                    <a:lstStyle/>
                    <a:p>
                      <a:r>
                        <a:rPr lang="ja-JP" altLang="en-US" sz="1400" b="1" dirty="0">
                          <a:latin typeface="游ゴシック" panose="020B0400000000000000" pitchFamily="50" charset="-128"/>
                          <a:ea typeface="游ゴシック" panose="020B0400000000000000" pitchFamily="50" charset="-128"/>
                        </a:rPr>
                        <a:t>京都府立大学副学長・教授</a:t>
                      </a: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bg1"/>
                    </a:solidFill>
                  </a:tcPr>
                </a:tc>
                <a:tc>
                  <a:txBody>
                    <a:bodyPr/>
                    <a:lstStyle/>
                    <a:p>
                      <a:r>
                        <a:rPr lang="ja-JP" altLang="en-US" sz="1400" b="1">
                          <a:latin typeface="游ゴシック" panose="020B0400000000000000" pitchFamily="50" charset="-128"/>
                          <a:ea typeface="游ゴシック" panose="020B0400000000000000" pitchFamily="50" charset="-128"/>
                        </a:rPr>
                        <a:t>都市計画・世界遺産</a:t>
                      </a:r>
                      <a:br>
                        <a:rPr lang="ja-JP" altLang="en-US" sz="1400" b="1">
                          <a:latin typeface="游ゴシック" panose="020B0400000000000000" pitchFamily="50" charset="-128"/>
                          <a:ea typeface="游ゴシック" panose="020B0400000000000000" pitchFamily="50" charset="-128"/>
                        </a:rPr>
                      </a:br>
                      <a:r>
                        <a:rPr lang="ja-JP" altLang="en-US" sz="1400" b="1">
                          <a:latin typeface="游ゴシック" panose="020B0400000000000000" pitchFamily="50" charset="-128"/>
                          <a:ea typeface="游ゴシック" panose="020B0400000000000000" pitchFamily="50" charset="-128"/>
                        </a:rPr>
                        <a:t>日本イコモス国内委員</a:t>
                      </a: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bg1"/>
                    </a:solidFill>
                  </a:tcPr>
                </a:tc>
                <a:extLst>
                  <a:ext uri="{0D108BD9-81ED-4DB2-BD59-A6C34878D82A}">
                    <a16:rowId xmlns:a16="http://schemas.microsoft.com/office/drawing/2014/main" val="1597603270"/>
                  </a:ext>
                </a:extLst>
              </a:tr>
              <a:tr h="502192">
                <a:tc vMerge="1">
                  <a:txBody>
                    <a:bodyPr/>
                    <a:lstStyle/>
                    <a:p>
                      <a:endParaRPr kumimoji="1" lang="ja-JP" altLang="en-US" sz="140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r>
                        <a:rPr lang="ja-JP" altLang="en-US" sz="1400" b="1">
                          <a:latin typeface="游ゴシック" panose="020B0400000000000000" pitchFamily="50" charset="-128"/>
                          <a:ea typeface="游ゴシック" panose="020B0400000000000000" pitchFamily="50" charset="-128"/>
                        </a:rPr>
                        <a:t>福永 伸哉</a:t>
                      </a: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bg1"/>
                    </a:solidFill>
                  </a:tcPr>
                </a:tc>
                <a:tc>
                  <a:txBody>
                    <a:bodyPr/>
                    <a:lstStyle/>
                    <a:p>
                      <a:r>
                        <a:rPr lang="zh-CN" altLang="en-US" sz="1400" b="1" dirty="0" smtClean="0">
                          <a:latin typeface="游ゴシック" panose="020B0400000000000000" pitchFamily="50" charset="-128"/>
                          <a:ea typeface="游ゴシック" panose="020B0400000000000000" pitchFamily="50" charset="-128"/>
                        </a:rPr>
                        <a:t>大阪大学大学院教授</a:t>
                      </a:r>
                      <a:endParaRPr lang="zh-CN" altLang="en-US" sz="1400" b="1" dirty="0">
                        <a:latin typeface="游ゴシック" panose="020B0400000000000000" pitchFamily="50" charset="-128"/>
                        <a:ea typeface="游ゴシック" panose="020B0400000000000000" pitchFamily="50" charset="-128"/>
                      </a:endParaRP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bg1"/>
                    </a:solidFill>
                  </a:tcPr>
                </a:tc>
                <a:tc>
                  <a:txBody>
                    <a:bodyPr/>
                    <a:lstStyle/>
                    <a:p>
                      <a:r>
                        <a:rPr lang="ja-JP" altLang="en-US" sz="1400" b="1" dirty="0">
                          <a:latin typeface="游ゴシック" panose="020B0400000000000000" pitchFamily="50" charset="-128"/>
                          <a:ea typeface="游ゴシック" panose="020B0400000000000000" pitchFamily="50" charset="-128"/>
                        </a:rPr>
                        <a:t>考古学</a:t>
                      </a: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bg1"/>
                    </a:solidFill>
                  </a:tcPr>
                </a:tc>
                <a:extLst>
                  <a:ext uri="{0D108BD9-81ED-4DB2-BD59-A6C34878D82A}">
                    <a16:rowId xmlns:a16="http://schemas.microsoft.com/office/drawing/2014/main" val="3508140577"/>
                  </a:ext>
                </a:extLst>
              </a:tr>
              <a:tr h="508145">
                <a:tc vMerge="1">
                  <a:txBody>
                    <a:bodyPr/>
                    <a:lstStyle/>
                    <a:p>
                      <a:endParaRPr kumimoji="1" lang="ja-JP" altLang="en-US" sz="140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r>
                        <a:rPr lang="ja-JP" altLang="en-US" sz="1400" b="1">
                          <a:latin typeface="游ゴシック" panose="020B0400000000000000" pitchFamily="50" charset="-128"/>
                          <a:ea typeface="游ゴシック" panose="020B0400000000000000" pitchFamily="50" charset="-128"/>
                        </a:rPr>
                        <a:t>西村 幸夫</a:t>
                      </a: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bg1"/>
                    </a:solidFill>
                  </a:tcPr>
                </a:tc>
                <a:tc>
                  <a:txBody>
                    <a:bodyPr/>
                    <a:lstStyle/>
                    <a:p>
                      <a:r>
                        <a:rPr lang="ja-JP" altLang="en-US" sz="1400" b="1" dirty="0">
                          <a:latin typeface="游ゴシック" panose="020B0400000000000000" pitchFamily="50" charset="-128"/>
                          <a:ea typeface="游ゴシック" panose="020B0400000000000000" pitchFamily="50" charset="-128"/>
                        </a:rPr>
                        <a:t>神戸芸術工科大学教授</a:t>
                      </a: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bg1"/>
                    </a:solidFill>
                  </a:tcPr>
                </a:tc>
                <a:tc>
                  <a:txBody>
                    <a:bodyPr/>
                    <a:lstStyle/>
                    <a:p>
                      <a:r>
                        <a:rPr lang="ja-JP" altLang="en-US" sz="1400" b="1" dirty="0">
                          <a:latin typeface="游ゴシック" panose="020B0400000000000000" pitchFamily="50" charset="-128"/>
                          <a:ea typeface="游ゴシック" panose="020B0400000000000000" pitchFamily="50" charset="-128"/>
                        </a:rPr>
                        <a:t>都市計画・都市景観計画</a:t>
                      </a:r>
                      <a:br>
                        <a:rPr lang="ja-JP" altLang="en-US" sz="1400" b="1" dirty="0">
                          <a:latin typeface="游ゴシック" panose="020B0400000000000000" pitchFamily="50" charset="-128"/>
                          <a:ea typeface="游ゴシック" panose="020B0400000000000000" pitchFamily="50" charset="-128"/>
                        </a:rPr>
                      </a:br>
                      <a:r>
                        <a:rPr lang="ja-JP" altLang="en-US" sz="1400" b="1" dirty="0">
                          <a:latin typeface="游ゴシック" panose="020B0400000000000000" pitchFamily="50" charset="-128"/>
                          <a:ea typeface="游ゴシック" panose="020B0400000000000000" pitchFamily="50" charset="-128"/>
                        </a:rPr>
                        <a:t>日本イコモス国内委員長</a:t>
                      </a: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bg1"/>
                    </a:solidFill>
                  </a:tcPr>
                </a:tc>
                <a:extLst>
                  <a:ext uri="{0D108BD9-81ED-4DB2-BD59-A6C34878D82A}">
                    <a16:rowId xmlns:a16="http://schemas.microsoft.com/office/drawing/2014/main" val="2917928145"/>
                  </a:ext>
                </a:extLst>
              </a:tr>
              <a:tr h="508145">
                <a:tc vMerge="1">
                  <a:txBody>
                    <a:bodyPr/>
                    <a:lstStyle/>
                    <a:p>
                      <a:endParaRPr kumimoji="1" lang="ja-JP" altLang="en-US" sz="140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r>
                        <a:rPr lang="ja-JP" altLang="en-US" sz="1400" b="1">
                          <a:latin typeface="游ゴシック" panose="020B0400000000000000" pitchFamily="50" charset="-128"/>
                          <a:ea typeface="游ゴシック" panose="020B0400000000000000" pitchFamily="50" charset="-128"/>
                        </a:rPr>
                        <a:t>稲葉 信子</a:t>
                      </a: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bg1"/>
                    </a:solidFill>
                  </a:tcPr>
                </a:tc>
                <a:tc>
                  <a:txBody>
                    <a:bodyPr/>
                    <a:lstStyle/>
                    <a:p>
                      <a:r>
                        <a:rPr lang="zh-CN" altLang="en-US" sz="1400" b="1" dirty="0" smtClean="0">
                          <a:latin typeface="游ゴシック" panose="020B0400000000000000" pitchFamily="50" charset="-128"/>
                          <a:ea typeface="游ゴシック" panose="020B0400000000000000" pitchFamily="50" charset="-128"/>
                        </a:rPr>
                        <a:t>筑波大学大学院教授</a:t>
                      </a:r>
                      <a:endParaRPr lang="zh-CN" altLang="en-US" sz="1400" b="1" dirty="0">
                        <a:latin typeface="游ゴシック" panose="020B0400000000000000" pitchFamily="50" charset="-128"/>
                        <a:ea typeface="游ゴシック" panose="020B0400000000000000" pitchFamily="50" charset="-128"/>
                      </a:endParaRP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bg1"/>
                    </a:solidFill>
                  </a:tcPr>
                </a:tc>
                <a:tc>
                  <a:txBody>
                    <a:bodyPr/>
                    <a:lstStyle/>
                    <a:p>
                      <a:r>
                        <a:rPr lang="ja-JP" altLang="en-US" sz="1400" b="1" dirty="0">
                          <a:latin typeface="游ゴシック" panose="020B0400000000000000" pitchFamily="50" charset="-128"/>
                          <a:ea typeface="游ゴシック" panose="020B0400000000000000" pitchFamily="50" charset="-128"/>
                        </a:rPr>
                        <a:t>遺産論・建築史</a:t>
                      </a:r>
                      <a:br>
                        <a:rPr lang="ja-JP" altLang="en-US" sz="1400" b="1" dirty="0">
                          <a:latin typeface="游ゴシック" panose="020B0400000000000000" pitchFamily="50" charset="-128"/>
                          <a:ea typeface="游ゴシック" panose="020B0400000000000000" pitchFamily="50" charset="-128"/>
                        </a:rPr>
                      </a:br>
                      <a:r>
                        <a:rPr lang="ja-JP" altLang="en-US" sz="1400" b="1" dirty="0">
                          <a:latin typeface="游ゴシック" panose="020B0400000000000000" pitchFamily="50" charset="-128"/>
                          <a:ea typeface="游ゴシック" panose="020B0400000000000000" pitchFamily="50" charset="-128"/>
                        </a:rPr>
                        <a:t>日本イコモス国内委員</a:t>
                      </a: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bg1"/>
                    </a:solidFill>
                  </a:tcPr>
                </a:tc>
                <a:extLst>
                  <a:ext uri="{0D108BD9-81ED-4DB2-BD59-A6C34878D82A}">
                    <a16:rowId xmlns:a16="http://schemas.microsoft.com/office/drawing/2014/main" val="871563136"/>
                  </a:ext>
                </a:extLst>
              </a:tr>
              <a:tr h="502192">
                <a:tc vMerge="1">
                  <a:txBody>
                    <a:bodyPr/>
                    <a:lstStyle/>
                    <a:p>
                      <a:endParaRPr kumimoji="1" lang="ja-JP" altLang="en-US" sz="140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r>
                        <a:rPr lang="ja-JP" altLang="en-US" sz="1400" b="1">
                          <a:latin typeface="游ゴシック" panose="020B0400000000000000" pitchFamily="50" charset="-128"/>
                          <a:ea typeface="游ゴシック" panose="020B0400000000000000" pitchFamily="50" charset="-128"/>
                        </a:rPr>
                        <a:t>田中 哲雄</a:t>
                      </a: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bg1"/>
                    </a:solidFill>
                  </a:tcPr>
                </a:tc>
                <a:tc>
                  <a:txBody>
                    <a:bodyPr/>
                    <a:lstStyle/>
                    <a:p>
                      <a:r>
                        <a:rPr lang="ja-JP" altLang="en-US" sz="1400" b="1">
                          <a:latin typeface="游ゴシック" panose="020B0400000000000000" pitchFamily="50" charset="-128"/>
                          <a:ea typeface="游ゴシック" panose="020B0400000000000000" pitchFamily="50" charset="-128"/>
                        </a:rPr>
                        <a:t>日本城郭研究センター名誉館長</a:t>
                      </a: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bg1"/>
                    </a:solidFill>
                  </a:tcPr>
                </a:tc>
                <a:tc>
                  <a:txBody>
                    <a:bodyPr/>
                    <a:lstStyle/>
                    <a:p>
                      <a:r>
                        <a:rPr lang="ja-JP" altLang="en-US" sz="1400" b="1" dirty="0">
                          <a:latin typeface="游ゴシック" panose="020B0400000000000000" pitchFamily="50" charset="-128"/>
                          <a:ea typeface="游ゴシック" panose="020B0400000000000000" pitchFamily="50" charset="-128"/>
                        </a:rPr>
                        <a:t>史跡整備</a:t>
                      </a: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bg1"/>
                    </a:solidFill>
                  </a:tcPr>
                </a:tc>
                <a:extLst>
                  <a:ext uri="{0D108BD9-81ED-4DB2-BD59-A6C34878D82A}">
                    <a16:rowId xmlns:a16="http://schemas.microsoft.com/office/drawing/2014/main" val="3964773468"/>
                  </a:ext>
                </a:extLst>
              </a:tr>
              <a:tr h="502192">
                <a:tc vMerge="1">
                  <a:txBody>
                    <a:bodyPr/>
                    <a:lstStyle/>
                    <a:p>
                      <a:endParaRPr kumimoji="1" lang="ja-JP" altLang="en-US" sz="140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r>
                        <a:rPr lang="ja-JP" altLang="en-US" sz="1400" b="1">
                          <a:latin typeface="游ゴシック" panose="020B0400000000000000" pitchFamily="50" charset="-128"/>
                          <a:ea typeface="游ゴシック" panose="020B0400000000000000" pitchFamily="50" charset="-128"/>
                        </a:rPr>
                        <a:t>増田 昇</a:t>
                      </a: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bg1"/>
                    </a:solidFill>
                  </a:tcPr>
                </a:tc>
                <a:tc>
                  <a:txBody>
                    <a:bodyPr/>
                    <a:lstStyle/>
                    <a:p>
                      <a:r>
                        <a:rPr lang="ja-JP" altLang="en-US" sz="1400" b="1">
                          <a:latin typeface="游ゴシック" panose="020B0400000000000000" pitchFamily="50" charset="-128"/>
                          <a:ea typeface="游ゴシック" panose="020B0400000000000000" pitchFamily="50" charset="-128"/>
                        </a:rPr>
                        <a:t>大阪府立大学特認教授</a:t>
                      </a: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bg1"/>
                    </a:solidFill>
                  </a:tcPr>
                </a:tc>
                <a:tc>
                  <a:txBody>
                    <a:bodyPr/>
                    <a:lstStyle/>
                    <a:p>
                      <a:r>
                        <a:rPr lang="ja-JP" altLang="en-US" sz="1400" b="1" dirty="0">
                          <a:latin typeface="游ゴシック" panose="020B0400000000000000" pitchFamily="50" charset="-128"/>
                          <a:ea typeface="游ゴシック" panose="020B0400000000000000" pitchFamily="50" charset="-128"/>
                        </a:rPr>
                        <a:t>緑地計画学・都市計画</a:t>
                      </a: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bg1"/>
                    </a:solidFill>
                  </a:tcPr>
                </a:tc>
                <a:extLst>
                  <a:ext uri="{0D108BD9-81ED-4DB2-BD59-A6C34878D82A}">
                    <a16:rowId xmlns:a16="http://schemas.microsoft.com/office/drawing/2014/main" val="591328164"/>
                  </a:ext>
                </a:extLst>
              </a:tr>
              <a:tr h="508145">
                <a:tc vMerge="1">
                  <a:txBody>
                    <a:bodyPr/>
                    <a:lstStyle/>
                    <a:p>
                      <a:endParaRPr kumimoji="1" lang="ja-JP" altLang="en-US" sz="140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r>
                        <a:rPr lang="ja-JP" altLang="en-US" sz="1400" b="1">
                          <a:latin typeface="游ゴシック" panose="020B0400000000000000" pitchFamily="50" charset="-128"/>
                          <a:ea typeface="游ゴシック" panose="020B0400000000000000" pitchFamily="50" charset="-128"/>
                        </a:rPr>
                        <a:t>ウェルナー・シュタインハウス</a:t>
                      </a: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bg1"/>
                    </a:solidFill>
                  </a:tcPr>
                </a:tc>
                <a:tc>
                  <a:txBody>
                    <a:bodyPr/>
                    <a:lstStyle/>
                    <a:p>
                      <a:r>
                        <a:rPr lang="zh-TW" altLang="en-US" sz="1400" b="1">
                          <a:latin typeface="游ゴシック" panose="020B0400000000000000" pitchFamily="50" charset="-128"/>
                          <a:ea typeface="游ゴシック" panose="020B0400000000000000" pitchFamily="50" charset="-128"/>
                        </a:rPr>
                        <a:t>広島大学客員准教授</a:t>
                      </a: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bg1"/>
                    </a:solidFill>
                  </a:tcPr>
                </a:tc>
                <a:tc>
                  <a:txBody>
                    <a:bodyPr/>
                    <a:lstStyle/>
                    <a:p>
                      <a:r>
                        <a:rPr lang="ja-JP" altLang="en-US" sz="1400" b="1" dirty="0">
                          <a:latin typeface="游ゴシック" panose="020B0400000000000000" pitchFamily="50" charset="-128"/>
                          <a:ea typeface="游ゴシック" panose="020B0400000000000000" pitchFamily="50" charset="-128"/>
                        </a:rPr>
                        <a:t>考古学</a:t>
                      </a:r>
                    </a:p>
                  </a:txBody>
                  <a:tcPr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chemeClr val="bg1"/>
                    </a:solidFill>
                  </a:tcPr>
                </a:tc>
                <a:extLst>
                  <a:ext uri="{0D108BD9-81ED-4DB2-BD59-A6C34878D82A}">
                    <a16:rowId xmlns:a16="http://schemas.microsoft.com/office/drawing/2014/main" val="2857308748"/>
                  </a:ext>
                </a:extLst>
              </a:tr>
            </a:tbl>
          </a:graphicData>
        </a:graphic>
      </p:graphicFrame>
      <p:sp>
        <p:nvSpPr>
          <p:cNvPr id="51" name="正方形/長方形 50"/>
          <p:cNvSpPr/>
          <p:nvPr/>
        </p:nvSpPr>
        <p:spPr>
          <a:xfrm>
            <a:off x="443798" y="878760"/>
            <a:ext cx="1537402" cy="342685"/>
          </a:xfrm>
          <a:prstGeom prst="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kumimoji="1" lang="ja-JP" altLang="en-US" sz="1600" b="1" dirty="0">
                <a:solidFill>
                  <a:prstClr val="white"/>
                </a:solidFill>
                <a:latin typeface="游ゴシック" panose="020B0400000000000000" pitchFamily="50" charset="-128"/>
                <a:ea typeface="游ゴシック" panose="020B0400000000000000" pitchFamily="50" charset="-128"/>
              </a:rPr>
              <a:t>委員の</a:t>
            </a:r>
            <a:r>
              <a:rPr kumimoji="1" lang="ja-JP" altLang="en-US" sz="1600" b="1" dirty="0" smtClean="0">
                <a:solidFill>
                  <a:prstClr val="white"/>
                </a:solidFill>
                <a:latin typeface="游ゴシック" panose="020B0400000000000000" pitchFamily="50" charset="-128"/>
                <a:ea typeface="游ゴシック" panose="020B0400000000000000" pitchFamily="50" charset="-128"/>
              </a:rPr>
              <a:t>構成</a:t>
            </a:r>
            <a:endParaRPr kumimoji="1" lang="ja-JP" altLang="en-US" sz="16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52" name="タイトル 1"/>
          <p:cNvSpPr txBox="1">
            <a:spLocks/>
          </p:cNvSpPr>
          <p:nvPr/>
        </p:nvSpPr>
        <p:spPr>
          <a:xfrm>
            <a:off x="4246999" y="5822224"/>
            <a:ext cx="4434746" cy="1130396"/>
          </a:xfrm>
          <a:prstGeom prst="rect">
            <a:avLst/>
          </a:prstGeom>
        </p:spPr>
        <p:txBody>
          <a:bodyPr vert="horz" lIns="91440" tIns="45720" rIns="91440" bIns="45720" rtlCol="0" anchor="ctr">
            <a:normAutofit/>
          </a:bodyPr>
          <a:lstStyle/>
          <a:p>
            <a:pPr lvl="0" defTabSz="914400">
              <a:lnSpc>
                <a:spcPts val="5000"/>
              </a:lnSpc>
              <a:spcBef>
                <a:spcPct val="0"/>
              </a:spcBef>
              <a:defRPr/>
            </a:pPr>
            <a:r>
              <a:rPr kumimoji="1" lang="en-US" altLang="ja-JP"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rPr>
              <a:t>出典：</a:t>
            </a:r>
            <a:r>
              <a:rPr kumimoji="1" lang="ja-JP" altLang="en-US" sz="1100" b="1" dirty="0" smtClean="0">
                <a:solidFill>
                  <a:prstClr val="black"/>
                </a:solidFill>
                <a:latin typeface="游ゴシック" panose="020B0400000000000000" pitchFamily="50" charset="-128"/>
                <a:ea typeface="游ゴシック" panose="020B0400000000000000" pitchFamily="50" charset="-128"/>
              </a:rPr>
              <a:t>百舌鳥</a:t>
            </a:r>
            <a:r>
              <a:rPr kumimoji="1" lang="ja-JP" altLang="en-US" sz="1100" b="1" dirty="0">
                <a:solidFill>
                  <a:prstClr val="black"/>
                </a:solidFill>
                <a:latin typeface="游ゴシック" panose="020B0400000000000000" pitchFamily="50" charset="-128"/>
                <a:ea typeface="游ゴシック" panose="020B0400000000000000" pitchFamily="50" charset="-128"/>
              </a:rPr>
              <a:t>・古市古墳群世界文化遺産登録推進本部</a:t>
            </a:r>
            <a:r>
              <a:rPr kumimoji="1" lang="ja-JP" altLang="en-US" sz="1100" b="1" dirty="0" smtClean="0">
                <a:solidFill>
                  <a:prstClr val="black"/>
                </a:solidFill>
                <a:latin typeface="游ゴシック" panose="020B0400000000000000" pitchFamily="50" charset="-128"/>
                <a:ea typeface="游ゴシック" panose="020B0400000000000000" pitchFamily="50" charset="-128"/>
              </a:rPr>
              <a:t>会議より</a:t>
            </a:r>
            <a:endParaRPr kumimoji="1" lang="en-US" altLang="ja-JP" sz="11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53" name="正方形/長方形 52"/>
          <p:cNvSpPr/>
          <p:nvPr/>
        </p:nvSpPr>
        <p:spPr>
          <a:xfrm>
            <a:off x="5374159" y="927829"/>
            <a:ext cx="3452982" cy="342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kumimoji="1" lang="ja-JP" altLang="en-US" sz="1600" b="1" dirty="0" smtClean="0">
                <a:solidFill>
                  <a:schemeClr val="tx1"/>
                </a:solidFill>
                <a:latin typeface="游ゴシック" panose="020B0400000000000000" pitchFamily="50" charset="-128"/>
                <a:ea typeface="游ゴシック" panose="020B0400000000000000" pitchFamily="50" charset="-128"/>
              </a:rPr>
              <a:t>（</a:t>
            </a:r>
            <a:r>
              <a:rPr kumimoji="1" lang="ja-JP" altLang="en-US" sz="1600" b="1" dirty="0">
                <a:solidFill>
                  <a:schemeClr val="tx1"/>
                </a:solidFill>
                <a:latin typeface="游ゴシック" panose="020B0400000000000000" pitchFamily="50" charset="-128"/>
                <a:ea typeface="游ゴシック" panose="020B0400000000000000" pitchFamily="50" charset="-128"/>
              </a:rPr>
              <a:t>敬称略・令和元年</a:t>
            </a:r>
            <a:r>
              <a:rPr kumimoji="1" lang="en-US" altLang="ja-JP" sz="1600" b="1" dirty="0">
                <a:solidFill>
                  <a:schemeClr val="tx1"/>
                </a:solidFill>
                <a:latin typeface="游ゴシック" panose="020B0400000000000000" pitchFamily="50" charset="-128"/>
                <a:ea typeface="游ゴシック" panose="020B0400000000000000" pitchFamily="50" charset="-128"/>
              </a:rPr>
              <a:t>6</a:t>
            </a:r>
            <a:r>
              <a:rPr kumimoji="1" lang="ja-JP" altLang="en-US" sz="1600" b="1" dirty="0">
                <a:solidFill>
                  <a:schemeClr val="tx1"/>
                </a:solidFill>
                <a:latin typeface="游ゴシック" panose="020B0400000000000000" pitchFamily="50" charset="-128"/>
                <a:ea typeface="游ゴシック" panose="020B0400000000000000" pitchFamily="50" charset="-128"/>
              </a:rPr>
              <a:t>月</a:t>
            </a:r>
            <a:r>
              <a:rPr kumimoji="1" lang="en-US" altLang="ja-JP" sz="1600" b="1" dirty="0">
                <a:solidFill>
                  <a:schemeClr val="tx1"/>
                </a:solidFill>
                <a:latin typeface="游ゴシック" panose="020B0400000000000000" pitchFamily="50" charset="-128"/>
                <a:ea typeface="游ゴシック" panose="020B0400000000000000" pitchFamily="50" charset="-128"/>
              </a:rPr>
              <a:t>9</a:t>
            </a:r>
            <a:r>
              <a:rPr kumimoji="1" lang="ja-JP" altLang="en-US" sz="1600" b="1" dirty="0">
                <a:solidFill>
                  <a:schemeClr val="tx1"/>
                </a:solidFill>
                <a:latin typeface="游ゴシック" panose="020B0400000000000000" pitchFamily="50" charset="-128"/>
                <a:ea typeface="游ゴシック" panose="020B0400000000000000" pitchFamily="50" charset="-128"/>
              </a:rPr>
              <a:t>日現在）</a:t>
            </a:r>
            <a:endParaRPr kumimoji="1" lang="ja-JP" altLang="en-US"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546799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23528" y="318719"/>
            <a:ext cx="8496944" cy="461665"/>
          </a:xfrm>
          <a:prstGeom prst="rect">
            <a:avLst/>
          </a:prstGeom>
          <a:solidFill>
            <a:srgbClr val="CCFF99"/>
          </a:solidFill>
        </p:spPr>
        <p:txBody>
          <a:bodyPr wrap="square" rtlCol="0">
            <a:spAutoFit/>
          </a:bodyPr>
          <a:lstStyle/>
          <a:p>
            <a:pPr lvl="0" defTabSz="914400"/>
            <a:r>
              <a:rPr kumimoji="1" lang="ja-JP" altLang="en-US" sz="2400" b="1" dirty="0">
                <a:solidFill>
                  <a:prstClr val="black"/>
                </a:solidFill>
                <a:latin typeface="HG丸ｺﾞｼｯｸM-PRO" pitchFamily="50" charset="-128"/>
                <a:ea typeface="HG丸ｺﾞｼｯｸM-PRO" pitchFamily="50" charset="-128"/>
              </a:rPr>
              <a:t>　</a:t>
            </a:r>
            <a:r>
              <a:rPr kumimoji="1" lang="ja-JP" altLang="en-US" sz="2000" b="1" dirty="0">
                <a:solidFill>
                  <a:prstClr val="black"/>
                </a:solidFill>
                <a:latin typeface="Meiryo UI" panose="020B0604030504040204" pitchFamily="50" charset="-128"/>
                <a:ea typeface="Meiryo UI" panose="020B0604030504040204" pitchFamily="50" charset="-128"/>
              </a:rPr>
              <a:t>４　古市古墳群緩衝地帯の追加区域　</a:t>
            </a:r>
          </a:p>
        </p:txBody>
      </p:sp>
      <p:sp>
        <p:nvSpPr>
          <p:cNvPr id="58" name="テキスト ボックス 57"/>
          <p:cNvSpPr txBox="1"/>
          <p:nvPr/>
        </p:nvSpPr>
        <p:spPr>
          <a:xfrm>
            <a:off x="6882062" y="896842"/>
            <a:ext cx="2261938" cy="1289786"/>
          </a:xfrm>
          <a:prstGeom prst="rect">
            <a:avLst/>
          </a:prstGeom>
          <a:solidFill>
            <a:schemeClr val="bg1"/>
          </a:solidFill>
        </p:spPr>
        <p:txBody>
          <a:bodyPr wrap="square" rtlCol="0">
            <a:spAutoFit/>
          </a:bodyPr>
          <a:lstStyle/>
          <a:p>
            <a:endParaRPr kumimoji="1" lang="ja-JP" altLang="en-US" dirty="0"/>
          </a:p>
        </p:txBody>
      </p:sp>
      <p:sp>
        <p:nvSpPr>
          <p:cNvPr id="54" name="正方形/長方形 53"/>
          <p:cNvSpPr/>
          <p:nvPr/>
        </p:nvSpPr>
        <p:spPr>
          <a:xfrm>
            <a:off x="7061028" y="1136192"/>
            <a:ext cx="599860" cy="226516"/>
          </a:xfrm>
          <a:prstGeom prst="rect">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5" name="正方形/長方形 54"/>
          <p:cNvSpPr/>
          <p:nvPr/>
        </p:nvSpPr>
        <p:spPr>
          <a:xfrm>
            <a:off x="7061029" y="1643772"/>
            <a:ext cx="599860" cy="259371"/>
          </a:xfrm>
          <a:prstGeom prst="rect">
            <a:avLst/>
          </a:prstGeom>
          <a:solidFill>
            <a:srgbClr val="FF66CC">
              <a:alpha val="50000"/>
            </a:srgb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6" name="テキスト ボックス 55"/>
          <p:cNvSpPr txBox="1"/>
          <p:nvPr/>
        </p:nvSpPr>
        <p:spPr>
          <a:xfrm>
            <a:off x="7700483" y="1127423"/>
            <a:ext cx="13665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古墳周辺区域</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prstClr val="black"/>
                </a:solidFill>
                <a:latin typeface="Meiryo UI" panose="020B0604030504040204" pitchFamily="50" charset="-128"/>
                <a:ea typeface="Meiryo UI" panose="020B0604030504040204" pitchFamily="50" charset="-128"/>
              </a:rPr>
              <a:t>（緩衝地帯）</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7675426" y="1674994"/>
            <a:ext cx="16369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古墳周辺特別区域</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Meiryo UI" panose="020B0604030504040204" pitchFamily="50" charset="-128"/>
                <a:ea typeface="Meiryo UI" panose="020B0604030504040204" pitchFamily="50" charset="-128"/>
              </a:rPr>
              <a:t>　</a:t>
            </a:r>
            <a:r>
              <a:rPr kumimoji="1" lang="ja-JP" altLang="en-US" sz="1200" b="1" dirty="0" smtClean="0">
                <a:solidFill>
                  <a:prstClr val="black"/>
                </a:solidFill>
                <a:latin typeface="Meiryo UI" panose="020B0604030504040204" pitchFamily="50" charset="-128"/>
                <a:ea typeface="Meiryo UI" panose="020B0604030504040204" pitchFamily="50" charset="-128"/>
              </a:rPr>
              <a:t>（資産近傍）</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2" name="正方形/長方形 61"/>
          <p:cNvSpPr/>
          <p:nvPr/>
        </p:nvSpPr>
        <p:spPr>
          <a:xfrm>
            <a:off x="7061029" y="2243676"/>
            <a:ext cx="599860" cy="272038"/>
          </a:xfrm>
          <a:prstGeom prst="rect">
            <a:avLst/>
          </a:prstGeom>
          <a:solidFill>
            <a:srgbClr val="006600"/>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3" name="テキスト ボックス 62"/>
          <p:cNvSpPr txBox="1"/>
          <p:nvPr/>
        </p:nvSpPr>
        <p:spPr>
          <a:xfrm>
            <a:off x="7675426" y="2243676"/>
            <a:ext cx="148311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rPr>
              <a:t>緩衝地帯</a:t>
            </a:r>
            <a:r>
              <a:rPr kumimoji="1" lang="ja-JP" altLang="en-US" sz="1200" b="1" dirty="0" smtClean="0">
                <a:solidFill>
                  <a:srgbClr val="FF0000"/>
                </a:solidFill>
                <a:latin typeface="Meiryo UI" panose="020B0604030504040204" pitchFamily="50" charset="-128"/>
                <a:ea typeface="Meiryo UI" panose="020B0604030504040204" pitchFamily="50" charset="-128"/>
              </a:rPr>
              <a:t>追加</a:t>
            </a:r>
            <a:r>
              <a:rPr kumimoji="1" lang="ja-JP" altLang="en-US" sz="1200" b="1" dirty="0">
                <a:solidFill>
                  <a:srgbClr val="FF0000"/>
                </a:solidFill>
                <a:latin typeface="Meiryo UI" panose="020B0604030504040204" pitchFamily="50" charset="-128"/>
                <a:ea typeface="Meiryo UI" panose="020B0604030504040204" pitchFamily="50" charset="-128"/>
              </a:rPr>
              <a:t>区域</a:t>
            </a:r>
            <a:endPar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p:txBody>
      </p:sp>
      <p:sp>
        <p:nvSpPr>
          <p:cNvPr id="16" name="スライド番号プレースホルダー 1"/>
          <p:cNvSpPr txBox="1">
            <a:spLocks/>
          </p:cNvSpPr>
          <p:nvPr/>
        </p:nvSpPr>
        <p:spPr>
          <a:xfrm>
            <a:off x="8405447" y="6485332"/>
            <a:ext cx="461136" cy="171510"/>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DB306B-CB1A-4F92-AE18-14C2D5855DBA}" type="slidenum">
              <a:rPr kumimoji="1" lang="ja-JP" altLang="en-US" sz="1400" smtClean="0">
                <a:solidFill>
                  <a:prstClr val="black"/>
                </a:solidFill>
                <a:latin typeface="HGP創英角ｺﾞｼｯｸUB" panose="020B0900000000000000" pitchFamily="50" charset="-128"/>
                <a:ea typeface="HGP創英角ｺﾞｼｯｸUB" panose="020B0900000000000000" pitchFamily="50" charset="-128"/>
              </a:rPr>
              <a:pPr/>
              <a:t>12</a:t>
            </a:fld>
            <a:endParaRPr kumimoji="1"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pic>
        <p:nvPicPr>
          <p:cNvPr id="2" name="図 1"/>
          <p:cNvPicPr>
            <a:picLocks noChangeAspect="1"/>
          </p:cNvPicPr>
          <p:nvPr/>
        </p:nvPicPr>
        <p:blipFill>
          <a:blip r:embed="rId3"/>
          <a:stretch>
            <a:fillRect/>
          </a:stretch>
        </p:blipFill>
        <p:spPr>
          <a:xfrm>
            <a:off x="438318" y="896842"/>
            <a:ext cx="6506185" cy="5760000"/>
          </a:xfrm>
          <a:prstGeom prst="rect">
            <a:avLst/>
          </a:prstGeom>
        </p:spPr>
      </p:pic>
      <p:sp>
        <p:nvSpPr>
          <p:cNvPr id="64" name="テキスト ボックス 63"/>
          <p:cNvSpPr txBox="1"/>
          <p:nvPr/>
        </p:nvSpPr>
        <p:spPr>
          <a:xfrm>
            <a:off x="825190" y="3921949"/>
            <a:ext cx="876963" cy="430887"/>
          </a:xfrm>
          <a:prstGeom prst="rect">
            <a:avLst/>
          </a:prstGeom>
          <a:solidFill>
            <a:schemeClr val="bg1"/>
          </a:solidFill>
          <a:ln w="38100">
            <a:solidFill>
              <a:srgbClr val="33CC33"/>
            </a:solid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rPr>
              <a:t>緩衝地帯</a:t>
            </a:r>
            <a:endParaRPr kumimoji="1" lang="en-US" altLang="ja-JP" sz="11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rgbClr val="FF0000"/>
                </a:solidFill>
                <a:latin typeface="Meiryo UI" panose="020B0604030504040204" pitchFamily="50" charset="-128"/>
                <a:ea typeface="Meiryo UI" panose="020B0604030504040204" pitchFamily="50" charset="-128"/>
              </a:rPr>
              <a:t>追加</a:t>
            </a:r>
            <a:r>
              <a:rPr kumimoji="1" lang="ja-JP" altLang="en-US" sz="1100" b="1" dirty="0">
                <a:solidFill>
                  <a:srgbClr val="FF0000"/>
                </a:solidFill>
                <a:latin typeface="Meiryo UI" panose="020B0604030504040204" pitchFamily="50" charset="-128"/>
                <a:ea typeface="Meiryo UI" panose="020B0604030504040204" pitchFamily="50" charset="-128"/>
              </a:rPr>
              <a:t>区域</a:t>
            </a:r>
            <a:endParaRPr kumimoji="1" lang="ja-JP" altLang="en-US" sz="11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p:txBody>
      </p:sp>
      <p:cxnSp>
        <p:nvCxnSpPr>
          <p:cNvPr id="66" name="直線コネクタ 65"/>
          <p:cNvCxnSpPr>
            <a:stCxn id="64" idx="3"/>
            <a:endCxn id="61" idx="0"/>
          </p:cNvCxnSpPr>
          <p:nvPr/>
        </p:nvCxnSpPr>
        <p:spPr>
          <a:xfrm>
            <a:off x="1702153" y="4137393"/>
            <a:ext cx="947790" cy="598247"/>
          </a:xfrm>
          <a:prstGeom prst="line">
            <a:avLst/>
          </a:prstGeom>
          <a:ln w="31750">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a:stCxn id="64" idx="3"/>
            <a:endCxn id="59" idx="5"/>
          </p:cNvCxnSpPr>
          <p:nvPr/>
        </p:nvCxnSpPr>
        <p:spPr>
          <a:xfrm>
            <a:off x="1702153" y="4137393"/>
            <a:ext cx="776387" cy="710352"/>
          </a:xfrm>
          <a:prstGeom prst="line">
            <a:avLst/>
          </a:prstGeom>
          <a:ln w="31750">
            <a:solidFill>
              <a:srgbClr val="33CC33"/>
            </a:solidFill>
          </a:ln>
        </p:spPr>
        <p:style>
          <a:lnRef idx="1">
            <a:schemeClr val="accent1"/>
          </a:lnRef>
          <a:fillRef idx="0">
            <a:schemeClr val="accent1"/>
          </a:fillRef>
          <a:effectRef idx="0">
            <a:schemeClr val="accent1"/>
          </a:effectRef>
          <a:fontRef idx="minor">
            <a:schemeClr val="tx1"/>
          </a:fontRef>
        </p:style>
      </p:cxnSp>
      <p:sp>
        <p:nvSpPr>
          <p:cNvPr id="59" name="フリーフォーム 58"/>
          <p:cNvSpPr/>
          <p:nvPr/>
        </p:nvSpPr>
        <p:spPr>
          <a:xfrm>
            <a:off x="2478540" y="4802693"/>
            <a:ext cx="117294" cy="126547"/>
          </a:xfrm>
          <a:custGeom>
            <a:avLst/>
            <a:gdLst>
              <a:gd name="connsiteX0" fmla="*/ 0 w 285750"/>
              <a:gd name="connsiteY0" fmla="*/ 0 h 139700"/>
              <a:gd name="connsiteX1" fmla="*/ 285750 w 285750"/>
              <a:gd name="connsiteY1" fmla="*/ 12700 h 139700"/>
              <a:gd name="connsiteX2" fmla="*/ 63500 w 285750"/>
              <a:gd name="connsiteY2" fmla="*/ 139700 h 139700"/>
              <a:gd name="connsiteX3" fmla="*/ 0 w 285750"/>
              <a:gd name="connsiteY3" fmla="*/ 0 h 139700"/>
              <a:gd name="connsiteX0" fmla="*/ 0 w 285750"/>
              <a:gd name="connsiteY0" fmla="*/ 0 h 194680"/>
              <a:gd name="connsiteX1" fmla="*/ 285750 w 285750"/>
              <a:gd name="connsiteY1" fmla="*/ 12700 h 194680"/>
              <a:gd name="connsiteX2" fmla="*/ 225344 w 285750"/>
              <a:gd name="connsiteY2" fmla="*/ 194680 h 194680"/>
              <a:gd name="connsiteX3" fmla="*/ 63500 w 285750"/>
              <a:gd name="connsiteY3" fmla="*/ 139700 h 194680"/>
              <a:gd name="connsiteX4" fmla="*/ 0 w 285750"/>
              <a:gd name="connsiteY4" fmla="*/ 0 h 194680"/>
              <a:gd name="connsiteX0" fmla="*/ 113014 w 222250"/>
              <a:gd name="connsiteY0" fmla="*/ 85685 h 181980"/>
              <a:gd name="connsiteX1" fmla="*/ 222250 w 222250"/>
              <a:gd name="connsiteY1" fmla="*/ 0 h 181980"/>
              <a:gd name="connsiteX2" fmla="*/ 161844 w 222250"/>
              <a:gd name="connsiteY2" fmla="*/ 181980 h 181980"/>
              <a:gd name="connsiteX3" fmla="*/ 0 w 222250"/>
              <a:gd name="connsiteY3" fmla="*/ 127000 h 181980"/>
              <a:gd name="connsiteX4" fmla="*/ 113014 w 222250"/>
              <a:gd name="connsiteY4" fmla="*/ 85685 h 181980"/>
              <a:gd name="connsiteX0" fmla="*/ 113014 w 170252"/>
              <a:gd name="connsiteY0" fmla="*/ 0 h 96295"/>
              <a:gd name="connsiteX1" fmla="*/ 138333 w 170252"/>
              <a:gd name="connsiteY1" fmla="*/ 32955 h 96295"/>
              <a:gd name="connsiteX2" fmla="*/ 161844 w 170252"/>
              <a:gd name="connsiteY2" fmla="*/ 96295 h 96295"/>
              <a:gd name="connsiteX3" fmla="*/ 0 w 170252"/>
              <a:gd name="connsiteY3" fmla="*/ 41315 h 96295"/>
              <a:gd name="connsiteX4" fmla="*/ 113014 w 170252"/>
              <a:gd name="connsiteY4" fmla="*/ 0 h 96295"/>
              <a:gd name="connsiteX0" fmla="*/ 113014 w 172690"/>
              <a:gd name="connsiteY0" fmla="*/ 0 h 96295"/>
              <a:gd name="connsiteX1" fmla="*/ 164376 w 172690"/>
              <a:gd name="connsiteY1" fmla="*/ 21380 h 96295"/>
              <a:gd name="connsiteX2" fmla="*/ 161844 w 172690"/>
              <a:gd name="connsiteY2" fmla="*/ 96295 h 96295"/>
              <a:gd name="connsiteX3" fmla="*/ 0 w 172690"/>
              <a:gd name="connsiteY3" fmla="*/ 41315 h 96295"/>
              <a:gd name="connsiteX4" fmla="*/ 113014 w 172690"/>
              <a:gd name="connsiteY4" fmla="*/ 0 h 96295"/>
              <a:gd name="connsiteX0" fmla="*/ 52247 w 111923"/>
              <a:gd name="connsiteY0" fmla="*/ 0 h 96295"/>
              <a:gd name="connsiteX1" fmla="*/ 103609 w 111923"/>
              <a:gd name="connsiteY1" fmla="*/ 21380 h 96295"/>
              <a:gd name="connsiteX2" fmla="*/ 101077 w 111923"/>
              <a:gd name="connsiteY2" fmla="*/ 96295 h 96295"/>
              <a:gd name="connsiteX3" fmla="*/ 0 w 111923"/>
              <a:gd name="connsiteY3" fmla="*/ 58677 h 96295"/>
              <a:gd name="connsiteX4" fmla="*/ 52247 w 111923"/>
              <a:gd name="connsiteY4" fmla="*/ 0 h 96295"/>
              <a:gd name="connsiteX0" fmla="*/ 52247 w 111923"/>
              <a:gd name="connsiteY0" fmla="*/ 0 h 96295"/>
              <a:gd name="connsiteX1" fmla="*/ 103609 w 111923"/>
              <a:gd name="connsiteY1" fmla="*/ 21380 h 96295"/>
              <a:gd name="connsiteX2" fmla="*/ 101077 w 111923"/>
              <a:gd name="connsiteY2" fmla="*/ 96295 h 96295"/>
              <a:gd name="connsiteX3" fmla="*/ 43203 w 111923"/>
              <a:gd name="connsiteY3" fmla="*/ 81826 h 96295"/>
              <a:gd name="connsiteX4" fmla="*/ 0 w 111923"/>
              <a:gd name="connsiteY4" fmla="*/ 58677 h 96295"/>
              <a:gd name="connsiteX5" fmla="*/ 52247 w 111923"/>
              <a:gd name="connsiteY5" fmla="*/ 0 h 96295"/>
              <a:gd name="connsiteX0" fmla="*/ 52247 w 111923"/>
              <a:gd name="connsiteY0" fmla="*/ 0 h 108768"/>
              <a:gd name="connsiteX1" fmla="*/ 103609 w 111923"/>
              <a:gd name="connsiteY1" fmla="*/ 21380 h 108768"/>
              <a:gd name="connsiteX2" fmla="*/ 101077 w 111923"/>
              <a:gd name="connsiteY2" fmla="*/ 96295 h 108768"/>
              <a:gd name="connsiteX3" fmla="*/ 69246 w 111923"/>
              <a:gd name="connsiteY3" fmla="*/ 107869 h 108768"/>
              <a:gd name="connsiteX4" fmla="*/ 43203 w 111923"/>
              <a:gd name="connsiteY4" fmla="*/ 81826 h 108768"/>
              <a:gd name="connsiteX5" fmla="*/ 0 w 111923"/>
              <a:gd name="connsiteY5" fmla="*/ 58677 h 108768"/>
              <a:gd name="connsiteX6" fmla="*/ 52247 w 111923"/>
              <a:gd name="connsiteY6" fmla="*/ 0 h 108768"/>
              <a:gd name="connsiteX0" fmla="*/ 72502 w 111923"/>
              <a:gd name="connsiteY0" fmla="*/ 0 h 97193"/>
              <a:gd name="connsiteX1" fmla="*/ 103609 w 111923"/>
              <a:gd name="connsiteY1" fmla="*/ 9805 h 97193"/>
              <a:gd name="connsiteX2" fmla="*/ 101077 w 111923"/>
              <a:gd name="connsiteY2" fmla="*/ 84720 h 97193"/>
              <a:gd name="connsiteX3" fmla="*/ 69246 w 111923"/>
              <a:gd name="connsiteY3" fmla="*/ 96294 h 97193"/>
              <a:gd name="connsiteX4" fmla="*/ 43203 w 111923"/>
              <a:gd name="connsiteY4" fmla="*/ 70251 h 97193"/>
              <a:gd name="connsiteX5" fmla="*/ 0 w 111923"/>
              <a:gd name="connsiteY5" fmla="*/ 47102 h 97193"/>
              <a:gd name="connsiteX6" fmla="*/ 72502 w 111923"/>
              <a:gd name="connsiteY6" fmla="*/ 0 h 97193"/>
              <a:gd name="connsiteX0" fmla="*/ 72502 w 111923"/>
              <a:gd name="connsiteY0" fmla="*/ 0 h 97193"/>
              <a:gd name="connsiteX1" fmla="*/ 103609 w 111923"/>
              <a:gd name="connsiteY1" fmla="*/ 9805 h 97193"/>
              <a:gd name="connsiteX2" fmla="*/ 101077 w 111923"/>
              <a:gd name="connsiteY2" fmla="*/ 84720 h 97193"/>
              <a:gd name="connsiteX3" fmla="*/ 69246 w 111923"/>
              <a:gd name="connsiteY3" fmla="*/ 96294 h 97193"/>
              <a:gd name="connsiteX4" fmla="*/ 37416 w 111923"/>
              <a:gd name="connsiteY4" fmla="*/ 76038 h 97193"/>
              <a:gd name="connsiteX5" fmla="*/ 0 w 111923"/>
              <a:gd name="connsiteY5" fmla="*/ 47102 h 97193"/>
              <a:gd name="connsiteX6" fmla="*/ 72502 w 111923"/>
              <a:gd name="connsiteY6" fmla="*/ 0 h 97193"/>
              <a:gd name="connsiteX0" fmla="*/ 66714 w 106135"/>
              <a:gd name="connsiteY0" fmla="*/ 0 h 97193"/>
              <a:gd name="connsiteX1" fmla="*/ 97821 w 106135"/>
              <a:gd name="connsiteY1" fmla="*/ 9805 h 97193"/>
              <a:gd name="connsiteX2" fmla="*/ 95289 w 106135"/>
              <a:gd name="connsiteY2" fmla="*/ 84720 h 97193"/>
              <a:gd name="connsiteX3" fmla="*/ 63458 w 106135"/>
              <a:gd name="connsiteY3" fmla="*/ 96294 h 97193"/>
              <a:gd name="connsiteX4" fmla="*/ 31628 w 106135"/>
              <a:gd name="connsiteY4" fmla="*/ 76038 h 97193"/>
              <a:gd name="connsiteX5" fmla="*/ 0 w 106135"/>
              <a:gd name="connsiteY5" fmla="*/ 41315 h 97193"/>
              <a:gd name="connsiteX6" fmla="*/ 66714 w 106135"/>
              <a:gd name="connsiteY6" fmla="*/ 0 h 97193"/>
              <a:gd name="connsiteX0" fmla="*/ 66714 w 106135"/>
              <a:gd name="connsiteY0" fmla="*/ 0 h 97193"/>
              <a:gd name="connsiteX1" fmla="*/ 97821 w 106135"/>
              <a:gd name="connsiteY1" fmla="*/ 15592 h 97193"/>
              <a:gd name="connsiteX2" fmla="*/ 95289 w 106135"/>
              <a:gd name="connsiteY2" fmla="*/ 84720 h 97193"/>
              <a:gd name="connsiteX3" fmla="*/ 63458 w 106135"/>
              <a:gd name="connsiteY3" fmla="*/ 96294 h 97193"/>
              <a:gd name="connsiteX4" fmla="*/ 31628 w 106135"/>
              <a:gd name="connsiteY4" fmla="*/ 76038 h 97193"/>
              <a:gd name="connsiteX5" fmla="*/ 0 w 106135"/>
              <a:gd name="connsiteY5" fmla="*/ 41315 h 97193"/>
              <a:gd name="connsiteX6" fmla="*/ 66714 w 106135"/>
              <a:gd name="connsiteY6" fmla="*/ 0 h 97193"/>
              <a:gd name="connsiteX0" fmla="*/ 66714 w 105793"/>
              <a:gd name="connsiteY0" fmla="*/ 0 h 97193"/>
              <a:gd name="connsiteX1" fmla="*/ 94927 w 105793"/>
              <a:gd name="connsiteY1" fmla="*/ 27167 h 97193"/>
              <a:gd name="connsiteX2" fmla="*/ 95289 w 105793"/>
              <a:gd name="connsiteY2" fmla="*/ 84720 h 97193"/>
              <a:gd name="connsiteX3" fmla="*/ 63458 w 105793"/>
              <a:gd name="connsiteY3" fmla="*/ 96294 h 97193"/>
              <a:gd name="connsiteX4" fmla="*/ 31628 w 105793"/>
              <a:gd name="connsiteY4" fmla="*/ 76038 h 97193"/>
              <a:gd name="connsiteX5" fmla="*/ 0 w 105793"/>
              <a:gd name="connsiteY5" fmla="*/ 41315 h 97193"/>
              <a:gd name="connsiteX6" fmla="*/ 66714 w 105793"/>
              <a:gd name="connsiteY6" fmla="*/ 0 h 97193"/>
              <a:gd name="connsiteX0" fmla="*/ 66714 w 115427"/>
              <a:gd name="connsiteY0" fmla="*/ 0 h 97193"/>
              <a:gd name="connsiteX1" fmla="*/ 94927 w 115427"/>
              <a:gd name="connsiteY1" fmla="*/ 27167 h 97193"/>
              <a:gd name="connsiteX2" fmla="*/ 95289 w 115427"/>
              <a:gd name="connsiteY2" fmla="*/ 84720 h 97193"/>
              <a:gd name="connsiteX3" fmla="*/ 63458 w 115427"/>
              <a:gd name="connsiteY3" fmla="*/ 96294 h 97193"/>
              <a:gd name="connsiteX4" fmla="*/ 31628 w 115427"/>
              <a:gd name="connsiteY4" fmla="*/ 76038 h 97193"/>
              <a:gd name="connsiteX5" fmla="*/ 0 w 115427"/>
              <a:gd name="connsiteY5" fmla="*/ 41315 h 97193"/>
              <a:gd name="connsiteX6" fmla="*/ 66714 w 115427"/>
              <a:gd name="connsiteY6" fmla="*/ 0 h 97193"/>
              <a:gd name="connsiteX0" fmla="*/ 66714 w 116520"/>
              <a:gd name="connsiteY0" fmla="*/ 0 h 97193"/>
              <a:gd name="connsiteX1" fmla="*/ 97821 w 116520"/>
              <a:gd name="connsiteY1" fmla="*/ 32954 h 97193"/>
              <a:gd name="connsiteX2" fmla="*/ 95289 w 116520"/>
              <a:gd name="connsiteY2" fmla="*/ 84720 h 97193"/>
              <a:gd name="connsiteX3" fmla="*/ 63458 w 116520"/>
              <a:gd name="connsiteY3" fmla="*/ 96294 h 97193"/>
              <a:gd name="connsiteX4" fmla="*/ 31628 w 116520"/>
              <a:gd name="connsiteY4" fmla="*/ 76038 h 97193"/>
              <a:gd name="connsiteX5" fmla="*/ 0 w 116520"/>
              <a:gd name="connsiteY5" fmla="*/ 41315 h 97193"/>
              <a:gd name="connsiteX6" fmla="*/ 66714 w 116520"/>
              <a:gd name="connsiteY6" fmla="*/ 0 h 97193"/>
              <a:gd name="connsiteX0" fmla="*/ 75395 w 116520"/>
              <a:gd name="connsiteY0" fmla="*/ 0 h 91406"/>
              <a:gd name="connsiteX1" fmla="*/ 97821 w 116520"/>
              <a:gd name="connsiteY1" fmla="*/ 27167 h 91406"/>
              <a:gd name="connsiteX2" fmla="*/ 95289 w 116520"/>
              <a:gd name="connsiteY2" fmla="*/ 78933 h 91406"/>
              <a:gd name="connsiteX3" fmla="*/ 63458 w 116520"/>
              <a:gd name="connsiteY3" fmla="*/ 90507 h 91406"/>
              <a:gd name="connsiteX4" fmla="*/ 31628 w 116520"/>
              <a:gd name="connsiteY4" fmla="*/ 70251 h 91406"/>
              <a:gd name="connsiteX5" fmla="*/ 0 w 116520"/>
              <a:gd name="connsiteY5" fmla="*/ 35528 h 91406"/>
              <a:gd name="connsiteX6" fmla="*/ 75395 w 116520"/>
              <a:gd name="connsiteY6" fmla="*/ 0 h 91406"/>
              <a:gd name="connsiteX0" fmla="*/ 75395 w 119663"/>
              <a:gd name="connsiteY0" fmla="*/ 0 h 91406"/>
              <a:gd name="connsiteX1" fmla="*/ 104964 w 119663"/>
              <a:gd name="connsiteY1" fmla="*/ 46217 h 91406"/>
              <a:gd name="connsiteX2" fmla="*/ 95289 w 119663"/>
              <a:gd name="connsiteY2" fmla="*/ 78933 h 91406"/>
              <a:gd name="connsiteX3" fmla="*/ 63458 w 119663"/>
              <a:gd name="connsiteY3" fmla="*/ 90507 h 91406"/>
              <a:gd name="connsiteX4" fmla="*/ 31628 w 119663"/>
              <a:gd name="connsiteY4" fmla="*/ 70251 h 91406"/>
              <a:gd name="connsiteX5" fmla="*/ 0 w 119663"/>
              <a:gd name="connsiteY5" fmla="*/ 35528 h 91406"/>
              <a:gd name="connsiteX6" fmla="*/ 75395 w 119663"/>
              <a:gd name="connsiteY6" fmla="*/ 0 h 91406"/>
              <a:gd name="connsiteX0" fmla="*/ 75395 w 122256"/>
              <a:gd name="connsiteY0" fmla="*/ 0 h 96650"/>
              <a:gd name="connsiteX1" fmla="*/ 104964 w 122256"/>
              <a:gd name="connsiteY1" fmla="*/ 46217 h 96650"/>
              <a:gd name="connsiteX2" fmla="*/ 100051 w 122256"/>
              <a:gd name="connsiteY2" fmla="*/ 90839 h 96650"/>
              <a:gd name="connsiteX3" fmla="*/ 63458 w 122256"/>
              <a:gd name="connsiteY3" fmla="*/ 90507 h 96650"/>
              <a:gd name="connsiteX4" fmla="*/ 31628 w 122256"/>
              <a:gd name="connsiteY4" fmla="*/ 70251 h 96650"/>
              <a:gd name="connsiteX5" fmla="*/ 0 w 122256"/>
              <a:gd name="connsiteY5" fmla="*/ 35528 h 96650"/>
              <a:gd name="connsiteX6" fmla="*/ 75395 w 122256"/>
              <a:gd name="connsiteY6" fmla="*/ 0 h 96650"/>
              <a:gd name="connsiteX0" fmla="*/ 75395 w 122256"/>
              <a:gd name="connsiteY0" fmla="*/ 0 h 101388"/>
              <a:gd name="connsiteX1" fmla="*/ 104964 w 122256"/>
              <a:gd name="connsiteY1" fmla="*/ 46217 h 101388"/>
              <a:gd name="connsiteX2" fmla="*/ 100051 w 122256"/>
              <a:gd name="connsiteY2" fmla="*/ 90839 h 101388"/>
              <a:gd name="connsiteX3" fmla="*/ 63458 w 122256"/>
              <a:gd name="connsiteY3" fmla="*/ 100032 h 101388"/>
              <a:gd name="connsiteX4" fmla="*/ 31628 w 122256"/>
              <a:gd name="connsiteY4" fmla="*/ 70251 h 101388"/>
              <a:gd name="connsiteX5" fmla="*/ 0 w 122256"/>
              <a:gd name="connsiteY5" fmla="*/ 35528 h 101388"/>
              <a:gd name="connsiteX6" fmla="*/ 75395 w 122256"/>
              <a:gd name="connsiteY6" fmla="*/ 0 h 101388"/>
              <a:gd name="connsiteX0" fmla="*/ 75395 w 122256"/>
              <a:gd name="connsiteY0" fmla="*/ 0 h 101388"/>
              <a:gd name="connsiteX1" fmla="*/ 104964 w 122256"/>
              <a:gd name="connsiteY1" fmla="*/ 46217 h 101388"/>
              <a:gd name="connsiteX2" fmla="*/ 100051 w 122256"/>
              <a:gd name="connsiteY2" fmla="*/ 90839 h 101388"/>
              <a:gd name="connsiteX3" fmla="*/ 63458 w 122256"/>
              <a:gd name="connsiteY3" fmla="*/ 100032 h 101388"/>
              <a:gd name="connsiteX4" fmla="*/ 12578 w 122256"/>
              <a:gd name="connsiteY4" fmla="*/ 75013 h 101388"/>
              <a:gd name="connsiteX5" fmla="*/ 0 w 122256"/>
              <a:gd name="connsiteY5" fmla="*/ 35528 h 101388"/>
              <a:gd name="connsiteX6" fmla="*/ 75395 w 122256"/>
              <a:gd name="connsiteY6" fmla="*/ 0 h 101388"/>
              <a:gd name="connsiteX0" fmla="*/ 84920 w 122256"/>
              <a:gd name="connsiteY0" fmla="*/ 0 h 103769"/>
              <a:gd name="connsiteX1" fmla="*/ 104964 w 122256"/>
              <a:gd name="connsiteY1" fmla="*/ 48598 h 103769"/>
              <a:gd name="connsiteX2" fmla="*/ 100051 w 122256"/>
              <a:gd name="connsiteY2" fmla="*/ 93220 h 103769"/>
              <a:gd name="connsiteX3" fmla="*/ 63458 w 122256"/>
              <a:gd name="connsiteY3" fmla="*/ 102413 h 103769"/>
              <a:gd name="connsiteX4" fmla="*/ 12578 w 122256"/>
              <a:gd name="connsiteY4" fmla="*/ 77394 h 103769"/>
              <a:gd name="connsiteX5" fmla="*/ 0 w 122256"/>
              <a:gd name="connsiteY5" fmla="*/ 37909 h 103769"/>
              <a:gd name="connsiteX6" fmla="*/ 84920 w 122256"/>
              <a:gd name="connsiteY6" fmla="*/ 0 h 103769"/>
              <a:gd name="connsiteX0" fmla="*/ 84920 w 122256"/>
              <a:gd name="connsiteY0" fmla="*/ 0 h 103769"/>
              <a:gd name="connsiteX1" fmla="*/ 104964 w 122256"/>
              <a:gd name="connsiteY1" fmla="*/ 48598 h 103769"/>
              <a:gd name="connsiteX2" fmla="*/ 100051 w 122256"/>
              <a:gd name="connsiteY2" fmla="*/ 93220 h 103769"/>
              <a:gd name="connsiteX3" fmla="*/ 63458 w 122256"/>
              <a:gd name="connsiteY3" fmla="*/ 102413 h 103769"/>
              <a:gd name="connsiteX4" fmla="*/ 12578 w 122256"/>
              <a:gd name="connsiteY4" fmla="*/ 77394 h 103769"/>
              <a:gd name="connsiteX5" fmla="*/ 0 w 122256"/>
              <a:gd name="connsiteY5" fmla="*/ 37909 h 103769"/>
              <a:gd name="connsiteX6" fmla="*/ 84920 w 122256"/>
              <a:gd name="connsiteY6" fmla="*/ 0 h 103769"/>
              <a:gd name="connsiteX0" fmla="*/ 82539 w 122256"/>
              <a:gd name="connsiteY0" fmla="*/ 0 h 103769"/>
              <a:gd name="connsiteX1" fmla="*/ 104964 w 122256"/>
              <a:gd name="connsiteY1" fmla="*/ 48598 h 103769"/>
              <a:gd name="connsiteX2" fmla="*/ 100051 w 122256"/>
              <a:gd name="connsiteY2" fmla="*/ 93220 h 103769"/>
              <a:gd name="connsiteX3" fmla="*/ 63458 w 122256"/>
              <a:gd name="connsiteY3" fmla="*/ 102413 h 103769"/>
              <a:gd name="connsiteX4" fmla="*/ 12578 w 122256"/>
              <a:gd name="connsiteY4" fmla="*/ 77394 h 103769"/>
              <a:gd name="connsiteX5" fmla="*/ 0 w 122256"/>
              <a:gd name="connsiteY5" fmla="*/ 37909 h 103769"/>
              <a:gd name="connsiteX6" fmla="*/ 82539 w 122256"/>
              <a:gd name="connsiteY6" fmla="*/ 0 h 103769"/>
              <a:gd name="connsiteX0" fmla="*/ 92064 w 122256"/>
              <a:gd name="connsiteY0" fmla="*/ 0 h 110912"/>
              <a:gd name="connsiteX1" fmla="*/ 104964 w 122256"/>
              <a:gd name="connsiteY1" fmla="*/ 55741 h 110912"/>
              <a:gd name="connsiteX2" fmla="*/ 100051 w 122256"/>
              <a:gd name="connsiteY2" fmla="*/ 100363 h 110912"/>
              <a:gd name="connsiteX3" fmla="*/ 63458 w 122256"/>
              <a:gd name="connsiteY3" fmla="*/ 109556 h 110912"/>
              <a:gd name="connsiteX4" fmla="*/ 12578 w 122256"/>
              <a:gd name="connsiteY4" fmla="*/ 84537 h 110912"/>
              <a:gd name="connsiteX5" fmla="*/ 0 w 122256"/>
              <a:gd name="connsiteY5" fmla="*/ 45052 h 110912"/>
              <a:gd name="connsiteX6" fmla="*/ 92064 w 122256"/>
              <a:gd name="connsiteY6" fmla="*/ 0 h 110912"/>
              <a:gd name="connsiteX0" fmla="*/ 92064 w 125629"/>
              <a:gd name="connsiteY0" fmla="*/ 0 h 110912"/>
              <a:gd name="connsiteX1" fmla="*/ 112107 w 125629"/>
              <a:gd name="connsiteY1" fmla="*/ 48597 h 110912"/>
              <a:gd name="connsiteX2" fmla="*/ 100051 w 125629"/>
              <a:gd name="connsiteY2" fmla="*/ 100363 h 110912"/>
              <a:gd name="connsiteX3" fmla="*/ 63458 w 125629"/>
              <a:gd name="connsiteY3" fmla="*/ 109556 h 110912"/>
              <a:gd name="connsiteX4" fmla="*/ 12578 w 125629"/>
              <a:gd name="connsiteY4" fmla="*/ 84537 h 110912"/>
              <a:gd name="connsiteX5" fmla="*/ 0 w 125629"/>
              <a:gd name="connsiteY5" fmla="*/ 45052 h 110912"/>
              <a:gd name="connsiteX6" fmla="*/ 92064 w 125629"/>
              <a:gd name="connsiteY6" fmla="*/ 0 h 110912"/>
              <a:gd name="connsiteX0" fmla="*/ 92064 w 125629"/>
              <a:gd name="connsiteY0" fmla="*/ 0 h 110912"/>
              <a:gd name="connsiteX1" fmla="*/ 112107 w 125629"/>
              <a:gd name="connsiteY1" fmla="*/ 48597 h 110912"/>
              <a:gd name="connsiteX2" fmla="*/ 100051 w 125629"/>
              <a:gd name="connsiteY2" fmla="*/ 100363 h 110912"/>
              <a:gd name="connsiteX3" fmla="*/ 63458 w 125629"/>
              <a:gd name="connsiteY3" fmla="*/ 109556 h 110912"/>
              <a:gd name="connsiteX4" fmla="*/ 10196 w 125629"/>
              <a:gd name="connsiteY4" fmla="*/ 96444 h 110912"/>
              <a:gd name="connsiteX5" fmla="*/ 0 w 125629"/>
              <a:gd name="connsiteY5" fmla="*/ 45052 h 110912"/>
              <a:gd name="connsiteX6" fmla="*/ 92064 w 125629"/>
              <a:gd name="connsiteY6" fmla="*/ 0 h 110912"/>
              <a:gd name="connsiteX0" fmla="*/ 92064 w 125629"/>
              <a:gd name="connsiteY0" fmla="*/ 0 h 117185"/>
              <a:gd name="connsiteX1" fmla="*/ 112107 w 125629"/>
              <a:gd name="connsiteY1" fmla="*/ 48597 h 117185"/>
              <a:gd name="connsiteX2" fmla="*/ 100051 w 125629"/>
              <a:gd name="connsiteY2" fmla="*/ 100363 h 117185"/>
              <a:gd name="connsiteX3" fmla="*/ 56314 w 125629"/>
              <a:gd name="connsiteY3" fmla="*/ 116700 h 117185"/>
              <a:gd name="connsiteX4" fmla="*/ 10196 w 125629"/>
              <a:gd name="connsiteY4" fmla="*/ 96444 h 117185"/>
              <a:gd name="connsiteX5" fmla="*/ 0 w 125629"/>
              <a:gd name="connsiteY5" fmla="*/ 45052 h 117185"/>
              <a:gd name="connsiteX6" fmla="*/ 92064 w 125629"/>
              <a:gd name="connsiteY6" fmla="*/ 0 h 117185"/>
              <a:gd name="connsiteX0" fmla="*/ 92064 w 122126"/>
              <a:gd name="connsiteY0" fmla="*/ 0 h 117185"/>
              <a:gd name="connsiteX1" fmla="*/ 112107 w 122126"/>
              <a:gd name="connsiteY1" fmla="*/ 48597 h 117185"/>
              <a:gd name="connsiteX2" fmla="*/ 100051 w 122126"/>
              <a:gd name="connsiteY2" fmla="*/ 100363 h 117185"/>
              <a:gd name="connsiteX3" fmla="*/ 56314 w 122126"/>
              <a:gd name="connsiteY3" fmla="*/ 116700 h 117185"/>
              <a:gd name="connsiteX4" fmla="*/ 10196 w 122126"/>
              <a:gd name="connsiteY4" fmla="*/ 96444 h 117185"/>
              <a:gd name="connsiteX5" fmla="*/ 0 w 122126"/>
              <a:gd name="connsiteY5" fmla="*/ 45052 h 117185"/>
              <a:gd name="connsiteX6" fmla="*/ 92064 w 122126"/>
              <a:gd name="connsiteY6" fmla="*/ 0 h 117185"/>
              <a:gd name="connsiteX0" fmla="*/ 92064 w 122126"/>
              <a:gd name="connsiteY0" fmla="*/ 0 h 126465"/>
              <a:gd name="connsiteX1" fmla="*/ 112107 w 122126"/>
              <a:gd name="connsiteY1" fmla="*/ 48597 h 126465"/>
              <a:gd name="connsiteX2" fmla="*/ 100051 w 122126"/>
              <a:gd name="connsiteY2" fmla="*/ 100363 h 126465"/>
              <a:gd name="connsiteX3" fmla="*/ 63458 w 122126"/>
              <a:gd name="connsiteY3" fmla="*/ 126225 h 126465"/>
              <a:gd name="connsiteX4" fmla="*/ 10196 w 122126"/>
              <a:gd name="connsiteY4" fmla="*/ 96444 h 126465"/>
              <a:gd name="connsiteX5" fmla="*/ 0 w 122126"/>
              <a:gd name="connsiteY5" fmla="*/ 45052 h 126465"/>
              <a:gd name="connsiteX6" fmla="*/ 92064 w 122126"/>
              <a:gd name="connsiteY6" fmla="*/ 0 h 126465"/>
              <a:gd name="connsiteX0" fmla="*/ 92064 w 129663"/>
              <a:gd name="connsiteY0" fmla="*/ 0 h 126547"/>
              <a:gd name="connsiteX1" fmla="*/ 112107 w 129663"/>
              <a:gd name="connsiteY1" fmla="*/ 48597 h 126547"/>
              <a:gd name="connsiteX2" fmla="*/ 111958 w 129663"/>
              <a:gd name="connsiteY2" fmla="*/ 105125 h 126547"/>
              <a:gd name="connsiteX3" fmla="*/ 63458 w 129663"/>
              <a:gd name="connsiteY3" fmla="*/ 126225 h 126547"/>
              <a:gd name="connsiteX4" fmla="*/ 10196 w 129663"/>
              <a:gd name="connsiteY4" fmla="*/ 96444 h 126547"/>
              <a:gd name="connsiteX5" fmla="*/ 0 w 129663"/>
              <a:gd name="connsiteY5" fmla="*/ 45052 h 126547"/>
              <a:gd name="connsiteX6" fmla="*/ 92064 w 129663"/>
              <a:gd name="connsiteY6" fmla="*/ 0 h 126547"/>
              <a:gd name="connsiteX0" fmla="*/ 92064 w 117294"/>
              <a:gd name="connsiteY0" fmla="*/ 0 h 126547"/>
              <a:gd name="connsiteX1" fmla="*/ 112107 w 117294"/>
              <a:gd name="connsiteY1" fmla="*/ 48597 h 126547"/>
              <a:gd name="connsiteX2" fmla="*/ 111958 w 117294"/>
              <a:gd name="connsiteY2" fmla="*/ 105125 h 126547"/>
              <a:gd name="connsiteX3" fmla="*/ 63458 w 117294"/>
              <a:gd name="connsiteY3" fmla="*/ 126225 h 126547"/>
              <a:gd name="connsiteX4" fmla="*/ 10196 w 117294"/>
              <a:gd name="connsiteY4" fmla="*/ 96444 h 126547"/>
              <a:gd name="connsiteX5" fmla="*/ 0 w 117294"/>
              <a:gd name="connsiteY5" fmla="*/ 45052 h 126547"/>
              <a:gd name="connsiteX6" fmla="*/ 92064 w 117294"/>
              <a:gd name="connsiteY6" fmla="*/ 0 h 126547"/>
              <a:gd name="connsiteX0" fmla="*/ 101589 w 117294"/>
              <a:gd name="connsiteY0" fmla="*/ 0 h 126547"/>
              <a:gd name="connsiteX1" fmla="*/ 112107 w 117294"/>
              <a:gd name="connsiteY1" fmla="*/ 48597 h 126547"/>
              <a:gd name="connsiteX2" fmla="*/ 111958 w 117294"/>
              <a:gd name="connsiteY2" fmla="*/ 105125 h 126547"/>
              <a:gd name="connsiteX3" fmla="*/ 63458 w 117294"/>
              <a:gd name="connsiteY3" fmla="*/ 126225 h 126547"/>
              <a:gd name="connsiteX4" fmla="*/ 10196 w 117294"/>
              <a:gd name="connsiteY4" fmla="*/ 96444 h 126547"/>
              <a:gd name="connsiteX5" fmla="*/ 0 w 117294"/>
              <a:gd name="connsiteY5" fmla="*/ 45052 h 126547"/>
              <a:gd name="connsiteX6" fmla="*/ 101589 w 117294"/>
              <a:gd name="connsiteY6" fmla="*/ 0 h 126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294" h="126547">
                <a:moveTo>
                  <a:pt x="101589" y="0"/>
                </a:moveTo>
                <a:cubicBezTo>
                  <a:pt x="115414" y="23343"/>
                  <a:pt x="105426" y="32398"/>
                  <a:pt x="112107" y="48597"/>
                </a:cubicBezTo>
                <a:cubicBezTo>
                  <a:pt x="118135" y="78001"/>
                  <a:pt x="119916" y="73522"/>
                  <a:pt x="111958" y="105125"/>
                </a:cubicBezTo>
                <a:cubicBezTo>
                  <a:pt x="107196" y="117128"/>
                  <a:pt x="73104" y="128637"/>
                  <a:pt x="63458" y="126225"/>
                </a:cubicBezTo>
                <a:cubicBezTo>
                  <a:pt x="53812" y="123814"/>
                  <a:pt x="22702" y="102231"/>
                  <a:pt x="10196" y="96444"/>
                </a:cubicBezTo>
                <a:lnTo>
                  <a:pt x="0" y="45052"/>
                </a:lnTo>
                <a:lnTo>
                  <a:pt x="101589" y="0"/>
                </a:lnTo>
                <a:close/>
              </a:path>
            </a:pathLst>
          </a:custGeom>
          <a:solidFill>
            <a:srgbClr val="00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60"/>
          <p:cNvSpPr/>
          <p:nvPr/>
        </p:nvSpPr>
        <p:spPr>
          <a:xfrm>
            <a:off x="2588351" y="4735640"/>
            <a:ext cx="131492" cy="100626"/>
          </a:xfrm>
          <a:custGeom>
            <a:avLst/>
            <a:gdLst>
              <a:gd name="connsiteX0" fmla="*/ 0 w 285750"/>
              <a:gd name="connsiteY0" fmla="*/ 0 h 139700"/>
              <a:gd name="connsiteX1" fmla="*/ 285750 w 285750"/>
              <a:gd name="connsiteY1" fmla="*/ 12700 h 139700"/>
              <a:gd name="connsiteX2" fmla="*/ 63500 w 285750"/>
              <a:gd name="connsiteY2" fmla="*/ 139700 h 139700"/>
              <a:gd name="connsiteX3" fmla="*/ 0 w 285750"/>
              <a:gd name="connsiteY3" fmla="*/ 0 h 139700"/>
              <a:gd name="connsiteX0" fmla="*/ 52247 w 222250"/>
              <a:gd name="connsiteY0" fmla="*/ 4662 h 127000"/>
              <a:gd name="connsiteX1" fmla="*/ 222250 w 222250"/>
              <a:gd name="connsiteY1" fmla="*/ 0 h 127000"/>
              <a:gd name="connsiteX2" fmla="*/ 0 w 222250"/>
              <a:gd name="connsiteY2" fmla="*/ 127000 h 127000"/>
              <a:gd name="connsiteX3" fmla="*/ 52247 w 222250"/>
              <a:gd name="connsiteY3" fmla="*/ 4662 h 127000"/>
              <a:gd name="connsiteX0" fmla="*/ 46460 w 216463"/>
              <a:gd name="connsiteY0" fmla="*/ 4662 h 242747"/>
              <a:gd name="connsiteX1" fmla="*/ 216463 w 216463"/>
              <a:gd name="connsiteY1" fmla="*/ 0 h 242747"/>
              <a:gd name="connsiteX2" fmla="*/ 0 w 216463"/>
              <a:gd name="connsiteY2" fmla="*/ 242747 h 242747"/>
              <a:gd name="connsiteX3" fmla="*/ 46460 w 216463"/>
              <a:gd name="connsiteY3" fmla="*/ 4662 h 242747"/>
              <a:gd name="connsiteX0" fmla="*/ 46460 w 86248"/>
              <a:gd name="connsiteY0" fmla="*/ 0 h 238085"/>
              <a:gd name="connsiteX1" fmla="*/ 86248 w 86248"/>
              <a:gd name="connsiteY1" fmla="*/ 215257 h 238085"/>
              <a:gd name="connsiteX2" fmla="*/ 0 w 86248"/>
              <a:gd name="connsiteY2" fmla="*/ 238085 h 238085"/>
              <a:gd name="connsiteX3" fmla="*/ 46460 w 86248"/>
              <a:gd name="connsiteY3" fmla="*/ 0 h 238085"/>
              <a:gd name="connsiteX0" fmla="*/ 17523 w 86248"/>
              <a:gd name="connsiteY0" fmla="*/ 0 h 49996"/>
              <a:gd name="connsiteX1" fmla="*/ 86248 w 86248"/>
              <a:gd name="connsiteY1" fmla="*/ 27168 h 49996"/>
              <a:gd name="connsiteX2" fmla="*/ 0 w 86248"/>
              <a:gd name="connsiteY2" fmla="*/ 49996 h 49996"/>
              <a:gd name="connsiteX3" fmla="*/ 17523 w 86248"/>
              <a:gd name="connsiteY3" fmla="*/ 0 h 49996"/>
              <a:gd name="connsiteX0" fmla="*/ 17523 w 86248"/>
              <a:gd name="connsiteY0" fmla="*/ 0 h 74431"/>
              <a:gd name="connsiteX1" fmla="*/ 86248 w 86248"/>
              <a:gd name="connsiteY1" fmla="*/ 27168 h 74431"/>
              <a:gd name="connsiteX2" fmla="*/ 75315 w 86248"/>
              <a:gd name="connsiteY2" fmla="*/ 74431 h 74431"/>
              <a:gd name="connsiteX3" fmla="*/ 0 w 86248"/>
              <a:gd name="connsiteY3" fmla="*/ 49996 h 74431"/>
              <a:gd name="connsiteX4" fmla="*/ 17523 w 86248"/>
              <a:gd name="connsiteY4" fmla="*/ 0 h 74431"/>
              <a:gd name="connsiteX0" fmla="*/ 37779 w 86248"/>
              <a:gd name="connsiteY0" fmla="*/ 0 h 65750"/>
              <a:gd name="connsiteX1" fmla="*/ 86248 w 86248"/>
              <a:gd name="connsiteY1" fmla="*/ 18487 h 65750"/>
              <a:gd name="connsiteX2" fmla="*/ 75315 w 86248"/>
              <a:gd name="connsiteY2" fmla="*/ 65750 h 65750"/>
              <a:gd name="connsiteX3" fmla="*/ 0 w 86248"/>
              <a:gd name="connsiteY3" fmla="*/ 41315 h 65750"/>
              <a:gd name="connsiteX4" fmla="*/ 37779 w 86248"/>
              <a:gd name="connsiteY4" fmla="*/ 0 h 65750"/>
              <a:gd name="connsiteX0" fmla="*/ 37779 w 86248"/>
              <a:gd name="connsiteY0" fmla="*/ 0 h 66306"/>
              <a:gd name="connsiteX1" fmla="*/ 86248 w 86248"/>
              <a:gd name="connsiteY1" fmla="*/ 18487 h 66306"/>
              <a:gd name="connsiteX2" fmla="*/ 75315 w 86248"/>
              <a:gd name="connsiteY2" fmla="*/ 65750 h 66306"/>
              <a:gd name="connsiteX3" fmla="*/ 43485 w 86248"/>
              <a:gd name="connsiteY3" fmla="*/ 65749 h 66306"/>
              <a:gd name="connsiteX4" fmla="*/ 0 w 86248"/>
              <a:gd name="connsiteY4" fmla="*/ 41315 h 66306"/>
              <a:gd name="connsiteX5" fmla="*/ 37779 w 86248"/>
              <a:gd name="connsiteY5" fmla="*/ 0 h 66306"/>
              <a:gd name="connsiteX0" fmla="*/ 37779 w 86248"/>
              <a:gd name="connsiteY0" fmla="*/ 0 h 74431"/>
              <a:gd name="connsiteX1" fmla="*/ 86248 w 86248"/>
              <a:gd name="connsiteY1" fmla="*/ 18487 h 74431"/>
              <a:gd name="connsiteX2" fmla="*/ 78209 w 86248"/>
              <a:gd name="connsiteY2" fmla="*/ 74431 h 74431"/>
              <a:gd name="connsiteX3" fmla="*/ 43485 w 86248"/>
              <a:gd name="connsiteY3" fmla="*/ 65749 h 74431"/>
              <a:gd name="connsiteX4" fmla="*/ 0 w 86248"/>
              <a:gd name="connsiteY4" fmla="*/ 41315 h 74431"/>
              <a:gd name="connsiteX5" fmla="*/ 37779 w 86248"/>
              <a:gd name="connsiteY5" fmla="*/ 0 h 74431"/>
              <a:gd name="connsiteX0" fmla="*/ 37779 w 86248"/>
              <a:gd name="connsiteY0" fmla="*/ 0 h 82631"/>
              <a:gd name="connsiteX1" fmla="*/ 86248 w 86248"/>
              <a:gd name="connsiteY1" fmla="*/ 18487 h 82631"/>
              <a:gd name="connsiteX2" fmla="*/ 78209 w 86248"/>
              <a:gd name="connsiteY2" fmla="*/ 74431 h 82631"/>
              <a:gd name="connsiteX3" fmla="*/ 45866 w 86248"/>
              <a:gd name="connsiteY3" fmla="*/ 82418 h 82631"/>
              <a:gd name="connsiteX4" fmla="*/ 0 w 86248"/>
              <a:gd name="connsiteY4" fmla="*/ 41315 h 82631"/>
              <a:gd name="connsiteX5" fmla="*/ 37779 w 86248"/>
              <a:gd name="connsiteY5" fmla="*/ 0 h 82631"/>
              <a:gd name="connsiteX0" fmla="*/ 37779 w 98198"/>
              <a:gd name="connsiteY0" fmla="*/ 0 h 98244"/>
              <a:gd name="connsiteX1" fmla="*/ 86248 w 98198"/>
              <a:gd name="connsiteY1" fmla="*/ 18487 h 98244"/>
              <a:gd name="connsiteX2" fmla="*/ 94878 w 98198"/>
              <a:gd name="connsiteY2" fmla="*/ 98244 h 98244"/>
              <a:gd name="connsiteX3" fmla="*/ 45866 w 98198"/>
              <a:gd name="connsiteY3" fmla="*/ 82418 h 98244"/>
              <a:gd name="connsiteX4" fmla="*/ 0 w 98198"/>
              <a:gd name="connsiteY4" fmla="*/ 41315 h 98244"/>
              <a:gd name="connsiteX5" fmla="*/ 37779 w 98198"/>
              <a:gd name="connsiteY5" fmla="*/ 0 h 98244"/>
              <a:gd name="connsiteX0" fmla="*/ 37779 w 105298"/>
              <a:gd name="connsiteY0" fmla="*/ 0 h 98244"/>
              <a:gd name="connsiteX1" fmla="*/ 105298 w 105298"/>
              <a:gd name="connsiteY1" fmla="*/ 11343 h 98244"/>
              <a:gd name="connsiteX2" fmla="*/ 94878 w 105298"/>
              <a:gd name="connsiteY2" fmla="*/ 98244 h 98244"/>
              <a:gd name="connsiteX3" fmla="*/ 45866 w 105298"/>
              <a:gd name="connsiteY3" fmla="*/ 82418 h 98244"/>
              <a:gd name="connsiteX4" fmla="*/ 0 w 105298"/>
              <a:gd name="connsiteY4" fmla="*/ 41315 h 98244"/>
              <a:gd name="connsiteX5" fmla="*/ 37779 w 105298"/>
              <a:gd name="connsiteY5" fmla="*/ 0 h 98244"/>
              <a:gd name="connsiteX0" fmla="*/ 44923 w 105298"/>
              <a:gd name="connsiteY0" fmla="*/ 0 h 93482"/>
              <a:gd name="connsiteX1" fmla="*/ 105298 w 105298"/>
              <a:gd name="connsiteY1" fmla="*/ 6581 h 93482"/>
              <a:gd name="connsiteX2" fmla="*/ 94878 w 105298"/>
              <a:gd name="connsiteY2" fmla="*/ 93482 h 93482"/>
              <a:gd name="connsiteX3" fmla="*/ 45866 w 105298"/>
              <a:gd name="connsiteY3" fmla="*/ 77656 h 93482"/>
              <a:gd name="connsiteX4" fmla="*/ 0 w 105298"/>
              <a:gd name="connsiteY4" fmla="*/ 36553 h 93482"/>
              <a:gd name="connsiteX5" fmla="*/ 44923 w 105298"/>
              <a:gd name="connsiteY5" fmla="*/ 0 h 93482"/>
              <a:gd name="connsiteX0" fmla="*/ 42541 w 102916"/>
              <a:gd name="connsiteY0" fmla="*/ 0 h 93482"/>
              <a:gd name="connsiteX1" fmla="*/ 102916 w 102916"/>
              <a:gd name="connsiteY1" fmla="*/ 6581 h 93482"/>
              <a:gd name="connsiteX2" fmla="*/ 92496 w 102916"/>
              <a:gd name="connsiteY2" fmla="*/ 93482 h 93482"/>
              <a:gd name="connsiteX3" fmla="*/ 43484 w 102916"/>
              <a:gd name="connsiteY3" fmla="*/ 77656 h 93482"/>
              <a:gd name="connsiteX4" fmla="*/ 0 w 102916"/>
              <a:gd name="connsiteY4" fmla="*/ 43697 h 93482"/>
              <a:gd name="connsiteX5" fmla="*/ 42541 w 102916"/>
              <a:gd name="connsiteY5" fmla="*/ 0 h 93482"/>
              <a:gd name="connsiteX0" fmla="*/ 54447 w 114822"/>
              <a:gd name="connsiteY0" fmla="*/ 0 h 93482"/>
              <a:gd name="connsiteX1" fmla="*/ 114822 w 114822"/>
              <a:gd name="connsiteY1" fmla="*/ 6581 h 93482"/>
              <a:gd name="connsiteX2" fmla="*/ 104402 w 114822"/>
              <a:gd name="connsiteY2" fmla="*/ 93482 h 93482"/>
              <a:gd name="connsiteX3" fmla="*/ 55390 w 114822"/>
              <a:gd name="connsiteY3" fmla="*/ 77656 h 93482"/>
              <a:gd name="connsiteX4" fmla="*/ 0 w 114822"/>
              <a:gd name="connsiteY4" fmla="*/ 46078 h 93482"/>
              <a:gd name="connsiteX5" fmla="*/ 54447 w 114822"/>
              <a:gd name="connsiteY5" fmla="*/ 0 h 93482"/>
              <a:gd name="connsiteX0" fmla="*/ 54447 w 114822"/>
              <a:gd name="connsiteY0" fmla="*/ 0 h 93482"/>
              <a:gd name="connsiteX1" fmla="*/ 114822 w 114822"/>
              <a:gd name="connsiteY1" fmla="*/ 6581 h 93482"/>
              <a:gd name="connsiteX2" fmla="*/ 104402 w 114822"/>
              <a:gd name="connsiteY2" fmla="*/ 93482 h 93482"/>
              <a:gd name="connsiteX3" fmla="*/ 57771 w 114822"/>
              <a:gd name="connsiteY3" fmla="*/ 84800 h 93482"/>
              <a:gd name="connsiteX4" fmla="*/ 0 w 114822"/>
              <a:gd name="connsiteY4" fmla="*/ 46078 h 93482"/>
              <a:gd name="connsiteX5" fmla="*/ 54447 w 114822"/>
              <a:gd name="connsiteY5" fmla="*/ 0 h 93482"/>
              <a:gd name="connsiteX0" fmla="*/ 54447 w 114822"/>
              <a:gd name="connsiteY0" fmla="*/ 0 h 94325"/>
              <a:gd name="connsiteX1" fmla="*/ 114822 w 114822"/>
              <a:gd name="connsiteY1" fmla="*/ 6581 h 94325"/>
              <a:gd name="connsiteX2" fmla="*/ 104402 w 114822"/>
              <a:gd name="connsiteY2" fmla="*/ 93482 h 94325"/>
              <a:gd name="connsiteX3" fmla="*/ 43484 w 114822"/>
              <a:gd name="connsiteY3" fmla="*/ 94325 h 94325"/>
              <a:gd name="connsiteX4" fmla="*/ 0 w 114822"/>
              <a:gd name="connsiteY4" fmla="*/ 46078 h 94325"/>
              <a:gd name="connsiteX5" fmla="*/ 54447 w 114822"/>
              <a:gd name="connsiteY5" fmla="*/ 0 h 94325"/>
              <a:gd name="connsiteX0" fmla="*/ 37779 w 98154"/>
              <a:gd name="connsiteY0" fmla="*/ 0 h 94325"/>
              <a:gd name="connsiteX1" fmla="*/ 98154 w 98154"/>
              <a:gd name="connsiteY1" fmla="*/ 6581 h 94325"/>
              <a:gd name="connsiteX2" fmla="*/ 87734 w 98154"/>
              <a:gd name="connsiteY2" fmla="*/ 93482 h 94325"/>
              <a:gd name="connsiteX3" fmla="*/ 26816 w 98154"/>
              <a:gd name="connsiteY3" fmla="*/ 94325 h 94325"/>
              <a:gd name="connsiteX4" fmla="*/ 0 w 98154"/>
              <a:gd name="connsiteY4" fmla="*/ 50841 h 94325"/>
              <a:gd name="connsiteX5" fmla="*/ 37779 w 98154"/>
              <a:gd name="connsiteY5" fmla="*/ 0 h 94325"/>
              <a:gd name="connsiteX0" fmla="*/ 37779 w 98154"/>
              <a:gd name="connsiteY0" fmla="*/ 0 h 100626"/>
              <a:gd name="connsiteX1" fmla="*/ 98154 w 98154"/>
              <a:gd name="connsiteY1" fmla="*/ 6581 h 100626"/>
              <a:gd name="connsiteX2" fmla="*/ 87734 w 98154"/>
              <a:gd name="connsiteY2" fmla="*/ 100626 h 100626"/>
              <a:gd name="connsiteX3" fmla="*/ 26816 w 98154"/>
              <a:gd name="connsiteY3" fmla="*/ 94325 h 100626"/>
              <a:gd name="connsiteX4" fmla="*/ 0 w 98154"/>
              <a:gd name="connsiteY4" fmla="*/ 50841 h 100626"/>
              <a:gd name="connsiteX5" fmla="*/ 37779 w 98154"/>
              <a:gd name="connsiteY5" fmla="*/ 0 h 100626"/>
              <a:gd name="connsiteX0" fmla="*/ 37779 w 98154"/>
              <a:gd name="connsiteY0" fmla="*/ 0 h 100626"/>
              <a:gd name="connsiteX1" fmla="*/ 98154 w 98154"/>
              <a:gd name="connsiteY1" fmla="*/ 6581 h 100626"/>
              <a:gd name="connsiteX2" fmla="*/ 87734 w 98154"/>
              <a:gd name="connsiteY2" fmla="*/ 100626 h 100626"/>
              <a:gd name="connsiteX3" fmla="*/ 26816 w 98154"/>
              <a:gd name="connsiteY3" fmla="*/ 94325 h 100626"/>
              <a:gd name="connsiteX4" fmla="*/ 0 w 98154"/>
              <a:gd name="connsiteY4" fmla="*/ 50841 h 100626"/>
              <a:gd name="connsiteX5" fmla="*/ 37779 w 98154"/>
              <a:gd name="connsiteY5" fmla="*/ 0 h 100626"/>
              <a:gd name="connsiteX0" fmla="*/ 37779 w 109488"/>
              <a:gd name="connsiteY0" fmla="*/ 0 h 105389"/>
              <a:gd name="connsiteX1" fmla="*/ 98154 w 109488"/>
              <a:gd name="connsiteY1" fmla="*/ 6581 h 105389"/>
              <a:gd name="connsiteX2" fmla="*/ 102022 w 109488"/>
              <a:gd name="connsiteY2" fmla="*/ 105389 h 105389"/>
              <a:gd name="connsiteX3" fmla="*/ 26816 w 109488"/>
              <a:gd name="connsiteY3" fmla="*/ 94325 h 105389"/>
              <a:gd name="connsiteX4" fmla="*/ 0 w 109488"/>
              <a:gd name="connsiteY4" fmla="*/ 50841 h 105389"/>
              <a:gd name="connsiteX5" fmla="*/ 37779 w 109488"/>
              <a:gd name="connsiteY5" fmla="*/ 0 h 105389"/>
              <a:gd name="connsiteX0" fmla="*/ 37779 w 103313"/>
              <a:gd name="connsiteY0" fmla="*/ 0 h 105389"/>
              <a:gd name="connsiteX1" fmla="*/ 98154 w 103313"/>
              <a:gd name="connsiteY1" fmla="*/ 6581 h 105389"/>
              <a:gd name="connsiteX2" fmla="*/ 102022 w 103313"/>
              <a:gd name="connsiteY2" fmla="*/ 105389 h 105389"/>
              <a:gd name="connsiteX3" fmla="*/ 26816 w 103313"/>
              <a:gd name="connsiteY3" fmla="*/ 94325 h 105389"/>
              <a:gd name="connsiteX4" fmla="*/ 0 w 103313"/>
              <a:gd name="connsiteY4" fmla="*/ 50841 h 105389"/>
              <a:gd name="connsiteX5" fmla="*/ 37779 w 103313"/>
              <a:gd name="connsiteY5" fmla="*/ 0 h 105389"/>
              <a:gd name="connsiteX0" fmla="*/ 37779 w 103313"/>
              <a:gd name="connsiteY0" fmla="*/ 21077 h 126466"/>
              <a:gd name="connsiteX1" fmla="*/ 98154 w 103313"/>
              <a:gd name="connsiteY1" fmla="*/ 27658 h 126466"/>
              <a:gd name="connsiteX2" fmla="*/ 102022 w 103313"/>
              <a:gd name="connsiteY2" fmla="*/ 126466 h 126466"/>
              <a:gd name="connsiteX3" fmla="*/ 26816 w 103313"/>
              <a:gd name="connsiteY3" fmla="*/ 115402 h 126466"/>
              <a:gd name="connsiteX4" fmla="*/ 0 w 103313"/>
              <a:gd name="connsiteY4" fmla="*/ 71918 h 126466"/>
              <a:gd name="connsiteX5" fmla="*/ 37779 w 103313"/>
              <a:gd name="connsiteY5" fmla="*/ 21077 h 126466"/>
              <a:gd name="connsiteX0" fmla="*/ 37779 w 112442"/>
              <a:gd name="connsiteY0" fmla="*/ 7473 h 112862"/>
              <a:gd name="connsiteX1" fmla="*/ 112442 w 112442"/>
              <a:gd name="connsiteY1" fmla="*/ 35486 h 112862"/>
              <a:gd name="connsiteX2" fmla="*/ 102022 w 112442"/>
              <a:gd name="connsiteY2" fmla="*/ 112862 h 112862"/>
              <a:gd name="connsiteX3" fmla="*/ 26816 w 112442"/>
              <a:gd name="connsiteY3" fmla="*/ 101798 h 112862"/>
              <a:gd name="connsiteX4" fmla="*/ 0 w 112442"/>
              <a:gd name="connsiteY4" fmla="*/ 58314 h 112862"/>
              <a:gd name="connsiteX5" fmla="*/ 37779 w 112442"/>
              <a:gd name="connsiteY5" fmla="*/ 7473 h 112862"/>
              <a:gd name="connsiteX0" fmla="*/ 37779 w 112442"/>
              <a:gd name="connsiteY0" fmla="*/ 0 h 105389"/>
              <a:gd name="connsiteX1" fmla="*/ 112442 w 112442"/>
              <a:gd name="connsiteY1" fmla="*/ 28013 h 105389"/>
              <a:gd name="connsiteX2" fmla="*/ 102022 w 112442"/>
              <a:gd name="connsiteY2" fmla="*/ 105389 h 105389"/>
              <a:gd name="connsiteX3" fmla="*/ 26816 w 112442"/>
              <a:gd name="connsiteY3" fmla="*/ 94325 h 105389"/>
              <a:gd name="connsiteX4" fmla="*/ 0 w 112442"/>
              <a:gd name="connsiteY4" fmla="*/ 50841 h 105389"/>
              <a:gd name="connsiteX5" fmla="*/ 37779 w 112442"/>
              <a:gd name="connsiteY5" fmla="*/ 0 h 105389"/>
              <a:gd name="connsiteX0" fmla="*/ 47304 w 121967"/>
              <a:gd name="connsiteY0" fmla="*/ 0 h 105389"/>
              <a:gd name="connsiteX1" fmla="*/ 121967 w 121967"/>
              <a:gd name="connsiteY1" fmla="*/ 28013 h 105389"/>
              <a:gd name="connsiteX2" fmla="*/ 111547 w 121967"/>
              <a:gd name="connsiteY2" fmla="*/ 105389 h 105389"/>
              <a:gd name="connsiteX3" fmla="*/ 36341 w 121967"/>
              <a:gd name="connsiteY3" fmla="*/ 94325 h 105389"/>
              <a:gd name="connsiteX4" fmla="*/ 0 w 121967"/>
              <a:gd name="connsiteY4" fmla="*/ 55604 h 105389"/>
              <a:gd name="connsiteX5" fmla="*/ 47304 w 121967"/>
              <a:gd name="connsiteY5" fmla="*/ 0 h 105389"/>
              <a:gd name="connsiteX0" fmla="*/ 66354 w 121967"/>
              <a:gd name="connsiteY0" fmla="*/ 0 h 98245"/>
              <a:gd name="connsiteX1" fmla="*/ 121967 w 121967"/>
              <a:gd name="connsiteY1" fmla="*/ 20869 h 98245"/>
              <a:gd name="connsiteX2" fmla="*/ 111547 w 121967"/>
              <a:gd name="connsiteY2" fmla="*/ 98245 h 98245"/>
              <a:gd name="connsiteX3" fmla="*/ 36341 w 121967"/>
              <a:gd name="connsiteY3" fmla="*/ 87181 h 98245"/>
              <a:gd name="connsiteX4" fmla="*/ 0 w 121967"/>
              <a:gd name="connsiteY4" fmla="*/ 48460 h 98245"/>
              <a:gd name="connsiteX5" fmla="*/ 66354 w 121967"/>
              <a:gd name="connsiteY5" fmla="*/ 0 h 98245"/>
              <a:gd name="connsiteX0" fmla="*/ 66354 w 121967"/>
              <a:gd name="connsiteY0" fmla="*/ 44678 h 83392"/>
              <a:gd name="connsiteX1" fmla="*/ 121967 w 121967"/>
              <a:gd name="connsiteY1" fmla="*/ 6016 h 83392"/>
              <a:gd name="connsiteX2" fmla="*/ 111547 w 121967"/>
              <a:gd name="connsiteY2" fmla="*/ 83392 h 83392"/>
              <a:gd name="connsiteX3" fmla="*/ 36341 w 121967"/>
              <a:gd name="connsiteY3" fmla="*/ 72328 h 83392"/>
              <a:gd name="connsiteX4" fmla="*/ 0 w 121967"/>
              <a:gd name="connsiteY4" fmla="*/ 33607 h 83392"/>
              <a:gd name="connsiteX5" fmla="*/ 66354 w 121967"/>
              <a:gd name="connsiteY5" fmla="*/ 44678 h 83392"/>
              <a:gd name="connsiteX0" fmla="*/ 52067 w 121967"/>
              <a:gd name="connsiteY0" fmla="*/ 0 h 100626"/>
              <a:gd name="connsiteX1" fmla="*/ 121967 w 121967"/>
              <a:gd name="connsiteY1" fmla="*/ 23250 h 100626"/>
              <a:gd name="connsiteX2" fmla="*/ 111547 w 121967"/>
              <a:gd name="connsiteY2" fmla="*/ 100626 h 100626"/>
              <a:gd name="connsiteX3" fmla="*/ 36341 w 121967"/>
              <a:gd name="connsiteY3" fmla="*/ 89562 h 100626"/>
              <a:gd name="connsiteX4" fmla="*/ 0 w 121967"/>
              <a:gd name="connsiteY4" fmla="*/ 50841 h 100626"/>
              <a:gd name="connsiteX5" fmla="*/ 52067 w 121967"/>
              <a:gd name="connsiteY5" fmla="*/ 0 h 100626"/>
              <a:gd name="connsiteX0" fmla="*/ 61592 w 131492"/>
              <a:gd name="connsiteY0" fmla="*/ 0 h 100626"/>
              <a:gd name="connsiteX1" fmla="*/ 131492 w 131492"/>
              <a:gd name="connsiteY1" fmla="*/ 23250 h 100626"/>
              <a:gd name="connsiteX2" fmla="*/ 121072 w 131492"/>
              <a:gd name="connsiteY2" fmla="*/ 100626 h 100626"/>
              <a:gd name="connsiteX3" fmla="*/ 45866 w 131492"/>
              <a:gd name="connsiteY3" fmla="*/ 89562 h 100626"/>
              <a:gd name="connsiteX4" fmla="*/ 0 w 131492"/>
              <a:gd name="connsiteY4" fmla="*/ 50841 h 100626"/>
              <a:gd name="connsiteX5" fmla="*/ 61592 w 131492"/>
              <a:gd name="connsiteY5" fmla="*/ 0 h 10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492" h="100626">
                <a:moveTo>
                  <a:pt x="61592" y="0"/>
                </a:moveTo>
                <a:cubicBezTo>
                  <a:pt x="81717" y="2194"/>
                  <a:pt x="111367" y="-2756"/>
                  <a:pt x="131492" y="23250"/>
                </a:cubicBezTo>
                <a:cubicBezTo>
                  <a:pt x="117238" y="26465"/>
                  <a:pt x="128182" y="52167"/>
                  <a:pt x="121072" y="100626"/>
                </a:cubicBezTo>
                <a:lnTo>
                  <a:pt x="45866" y="89562"/>
                </a:lnTo>
                <a:lnTo>
                  <a:pt x="0" y="50841"/>
                </a:lnTo>
                <a:lnTo>
                  <a:pt x="61592" y="0"/>
                </a:lnTo>
                <a:close/>
              </a:path>
            </a:pathLst>
          </a:custGeom>
          <a:solidFill>
            <a:srgbClr val="00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0070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fill="hold"/>
                                        <p:tgtEl>
                                          <p:spTgt spid="66"/>
                                        </p:tgtEl>
                                        <p:attrNameLst>
                                          <p:attrName>ppt_x</p:attrName>
                                        </p:attrNameLst>
                                      </p:cBhvr>
                                      <p:tavLst>
                                        <p:tav tm="0">
                                          <p:val>
                                            <p:strVal val="#ppt_x"/>
                                          </p:val>
                                        </p:tav>
                                        <p:tav tm="100000">
                                          <p:val>
                                            <p:strVal val="#ppt_x"/>
                                          </p:val>
                                        </p:tav>
                                      </p:tavLst>
                                    </p:anim>
                                    <p:anim calcmode="lin" valueType="num">
                                      <p:cBhvr additive="base">
                                        <p:cTn id="12" dur="500" fill="hold"/>
                                        <p:tgtEl>
                                          <p:spTgt spid="6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ppt_x"/>
                                          </p:val>
                                        </p:tav>
                                        <p:tav tm="100000">
                                          <p:val>
                                            <p:strVal val="#ppt_x"/>
                                          </p:val>
                                        </p:tav>
                                      </p:tavLst>
                                    </p:anim>
                                    <p:anim calcmode="lin" valueType="num">
                                      <p:cBhvr additive="base">
                                        <p:cTn id="16" dur="500" fill="hold"/>
                                        <p:tgtEl>
                                          <p:spTgt spid="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500" fill="hold"/>
                                        <p:tgtEl>
                                          <p:spTgt spid="59"/>
                                        </p:tgtEl>
                                        <p:attrNameLst>
                                          <p:attrName>ppt_x</p:attrName>
                                        </p:attrNameLst>
                                      </p:cBhvr>
                                      <p:tavLst>
                                        <p:tav tm="0">
                                          <p:val>
                                            <p:strVal val="#ppt_x"/>
                                          </p:val>
                                        </p:tav>
                                        <p:tav tm="100000">
                                          <p:val>
                                            <p:strVal val="#ppt_x"/>
                                          </p:val>
                                        </p:tav>
                                      </p:tavLst>
                                    </p:anim>
                                    <p:anim calcmode="lin" valueType="num">
                                      <p:cBhvr additive="base">
                                        <p:cTn id="20" dur="500" fill="hold"/>
                                        <p:tgtEl>
                                          <p:spTgt spid="5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ppt_x"/>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500" fill="hold"/>
                                        <p:tgtEl>
                                          <p:spTgt spid="63"/>
                                        </p:tgtEl>
                                        <p:attrNameLst>
                                          <p:attrName>ppt_x</p:attrName>
                                        </p:attrNameLst>
                                      </p:cBhvr>
                                      <p:tavLst>
                                        <p:tav tm="0">
                                          <p:val>
                                            <p:strVal val="#ppt_x"/>
                                          </p:val>
                                        </p:tav>
                                        <p:tav tm="100000">
                                          <p:val>
                                            <p:strVal val="#ppt_x"/>
                                          </p:val>
                                        </p:tav>
                                      </p:tavLst>
                                    </p:anim>
                                    <p:anim calcmode="lin" valueType="num">
                                      <p:cBhvr additive="base">
                                        <p:cTn id="28" dur="500" fill="hold"/>
                                        <p:tgtEl>
                                          <p:spTgt spid="6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additive="base">
                                        <p:cTn id="31" dur="500" fill="hold"/>
                                        <p:tgtEl>
                                          <p:spTgt spid="62"/>
                                        </p:tgtEl>
                                        <p:attrNameLst>
                                          <p:attrName>ppt_x</p:attrName>
                                        </p:attrNameLst>
                                      </p:cBhvr>
                                      <p:tavLst>
                                        <p:tav tm="0">
                                          <p:val>
                                            <p:strVal val="#ppt_x"/>
                                          </p:val>
                                        </p:tav>
                                        <p:tav tm="100000">
                                          <p:val>
                                            <p:strVal val="#ppt_x"/>
                                          </p:val>
                                        </p:tav>
                                      </p:tavLst>
                                    </p:anim>
                                    <p:anim calcmode="lin" valueType="num">
                                      <p:cBhvr additive="base">
                                        <p:cTn id="32"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p:bldP spid="64" grpId="0" animBg="1"/>
      <p:bldP spid="59" grpId="0" animBg="1"/>
      <p:bldP spid="6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b="16540"/>
          <a:stretch/>
        </p:blipFill>
        <p:spPr>
          <a:xfrm>
            <a:off x="585315" y="958505"/>
            <a:ext cx="8133220" cy="5208119"/>
          </a:xfrm>
          <a:prstGeom prst="rect">
            <a:avLst/>
          </a:prstGeom>
        </p:spPr>
      </p:pic>
      <p:sp>
        <p:nvSpPr>
          <p:cNvPr id="3" name="テキスト ボックス 2"/>
          <p:cNvSpPr txBox="1"/>
          <p:nvPr/>
        </p:nvSpPr>
        <p:spPr>
          <a:xfrm>
            <a:off x="323528" y="318719"/>
            <a:ext cx="8496944" cy="461665"/>
          </a:xfrm>
          <a:prstGeom prst="rect">
            <a:avLst/>
          </a:prstGeom>
          <a:solidFill>
            <a:srgbClr val="CCFF99"/>
          </a:solidFill>
        </p:spPr>
        <p:txBody>
          <a:bodyPr wrap="square" rtlCol="0">
            <a:spAutoFit/>
          </a:bodyPr>
          <a:lstStyle/>
          <a:p>
            <a:pPr lvl="0" defTabSz="914400"/>
            <a:r>
              <a:rPr kumimoji="1" lang="ja-JP" altLang="en-US" sz="2400" b="1" dirty="0">
                <a:solidFill>
                  <a:prstClr val="black"/>
                </a:solidFill>
                <a:latin typeface="HG丸ｺﾞｼｯｸM-PRO" pitchFamily="50" charset="-128"/>
                <a:ea typeface="HG丸ｺﾞｼｯｸM-PRO" pitchFamily="50" charset="-128"/>
              </a:rPr>
              <a:t>　</a:t>
            </a:r>
            <a:r>
              <a:rPr kumimoji="1" lang="ja-JP" altLang="en-US" sz="2000" b="1" dirty="0" smtClean="0">
                <a:solidFill>
                  <a:prstClr val="black"/>
                </a:solidFill>
                <a:latin typeface="Meiryo UI" panose="020B0604030504040204" pitchFamily="50" charset="-128"/>
                <a:ea typeface="Meiryo UI" panose="020B0604030504040204" pitchFamily="50" charset="-128"/>
              </a:rPr>
              <a:t>４</a:t>
            </a:r>
            <a:r>
              <a:rPr kumimoji="1" lang="en-US" altLang="ja-JP" sz="2000" b="1" dirty="0">
                <a:solidFill>
                  <a:prstClr val="black"/>
                </a:solidFill>
                <a:latin typeface="Meiryo UI" panose="020B0604030504040204" pitchFamily="50" charset="-128"/>
                <a:ea typeface="Meiryo UI" panose="020B0604030504040204" pitchFamily="50" charset="-128"/>
              </a:rPr>
              <a:t>-</a:t>
            </a:r>
            <a:r>
              <a:rPr kumimoji="1" lang="ja-JP" altLang="en-US" sz="2000" b="1" dirty="0" smtClean="0">
                <a:solidFill>
                  <a:prstClr val="black"/>
                </a:solidFill>
                <a:latin typeface="Meiryo UI" panose="020B0604030504040204" pitchFamily="50" charset="-128"/>
                <a:ea typeface="Meiryo UI" panose="020B0604030504040204" pitchFamily="50" charset="-128"/>
              </a:rPr>
              <a:t>１</a:t>
            </a:r>
            <a:r>
              <a:rPr kumimoji="1" lang="ja-JP" altLang="en-US" sz="2000" b="1" dirty="0">
                <a:solidFill>
                  <a:prstClr val="black"/>
                </a:solidFill>
                <a:latin typeface="Meiryo UI" panose="020B0604030504040204" pitchFamily="50" charset="-128"/>
                <a:ea typeface="Meiryo UI" panose="020B0604030504040204" pitchFamily="50" charset="-128"/>
              </a:rPr>
              <a:t>　古市古墳群緩衝地帯の追加</a:t>
            </a:r>
            <a:r>
              <a:rPr kumimoji="1" lang="ja-JP" altLang="en-US" sz="2000" b="1" dirty="0" smtClean="0">
                <a:solidFill>
                  <a:prstClr val="black"/>
                </a:solidFill>
                <a:latin typeface="Meiryo UI" panose="020B0604030504040204" pitchFamily="50" charset="-128"/>
                <a:ea typeface="Meiryo UI" panose="020B0604030504040204" pitchFamily="50" charset="-128"/>
              </a:rPr>
              <a:t>区域（拡大図）</a:t>
            </a:r>
            <a:r>
              <a:rPr kumimoji="1" lang="ja-JP" altLang="en-US" sz="2000" b="1" dirty="0">
                <a:solidFill>
                  <a:prstClr val="black"/>
                </a:solidFill>
                <a:latin typeface="Meiryo UI" panose="020B0604030504040204" pitchFamily="50" charset="-128"/>
                <a:ea typeface="Meiryo UI" panose="020B0604030504040204" pitchFamily="50" charset="-128"/>
              </a:rPr>
              <a:t>　</a:t>
            </a:r>
          </a:p>
        </p:txBody>
      </p:sp>
      <p:sp>
        <p:nvSpPr>
          <p:cNvPr id="8" name="スライド番号プレースホルダー 1"/>
          <p:cNvSpPr txBox="1">
            <a:spLocks/>
          </p:cNvSpPr>
          <p:nvPr/>
        </p:nvSpPr>
        <p:spPr>
          <a:xfrm>
            <a:off x="8295767" y="6644141"/>
            <a:ext cx="845536" cy="205765"/>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DB306B-CB1A-4F92-AE18-14C2D5855DBA}" type="slidenum">
              <a:rPr kumimoji="1" lang="ja-JP" altLang="en-US" sz="1400" smtClean="0">
                <a:solidFill>
                  <a:prstClr val="black"/>
                </a:solidFill>
                <a:latin typeface="HGP創英角ｺﾞｼｯｸUB" panose="020B0900000000000000" pitchFamily="50" charset="-128"/>
                <a:ea typeface="HGP創英角ｺﾞｼｯｸUB" panose="020B0900000000000000" pitchFamily="50" charset="-128"/>
              </a:rPr>
              <a:pPr/>
              <a:t>13</a:t>
            </a:fld>
            <a:endParaRPr kumimoji="1"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5018050" y="2842952"/>
            <a:ext cx="1208086" cy="307777"/>
          </a:xfrm>
          <a:prstGeom prst="rect">
            <a:avLst/>
          </a:prstGeom>
          <a:solidFill>
            <a:schemeClr val="bg1"/>
          </a:solidFill>
          <a:ln>
            <a:solidFill>
              <a:schemeClr val="tx1"/>
            </a:solid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峯ヶ塚古墳</a:t>
            </a:r>
            <a:endPar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 name="正方形/長方形 9"/>
          <p:cNvSpPr/>
          <p:nvPr/>
        </p:nvSpPr>
        <p:spPr>
          <a:xfrm>
            <a:off x="4013874" y="5960178"/>
            <a:ext cx="1116252" cy="211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4138" marR="0" lvl="0" indent="-84138"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古墳周辺区域</a:t>
            </a:r>
            <a:endPar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84138" marR="0" lvl="0" indent="-84138" defTabSz="914400" rtl="0" eaLnBrk="1" fontAlgn="auto" latinLnBrk="0" hangingPunct="1">
              <a:lnSpc>
                <a:spcPct val="100000"/>
              </a:lnSpc>
              <a:spcBef>
                <a:spcPts val="0"/>
              </a:spcBef>
              <a:spcAft>
                <a:spcPts val="0"/>
              </a:spcAft>
              <a:buClrTx/>
              <a:buSzTx/>
              <a:buFontTx/>
              <a:buNone/>
              <a:tabLst/>
              <a:defRPr/>
            </a:pPr>
            <a:r>
              <a:rPr kumimoji="1" lang="ja-JP" altLang="en-US" sz="1050" b="1" dirty="0" smtClean="0">
                <a:solidFill>
                  <a:prstClr val="black"/>
                </a:solidFill>
                <a:latin typeface="Meiryo UI" panose="020B0604030504040204" pitchFamily="50" charset="-128"/>
                <a:ea typeface="Meiryo UI" panose="020B0604030504040204" pitchFamily="50" charset="-128"/>
              </a:rPr>
              <a:t>（緩衝地帯）</a:t>
            </a:r>
            <a:endPar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 name="正方形/長方形 10"/>
          <p:cNvSpPr/>
          <p:nvPr/>
        </p:nvSpPr>
        <p:spPr>
          <a:xfrm>
            <a:off x="3300761" y="6345044"/>
            <a:ext cx="701397" cy="189571"/>
          </a:xfrm>
          <a:prstGeom prst="rect">
            <a:avLst/>
          </a:prstGeom>
          <a:solidFill>
            <a:schemeClr val="tx2">
              <a:lumMod val="20000"/>
              <a:lumOff val="8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024460" y="6289289"/>
            <a:ext cx="1261218" cy="329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4138" marR="0" lvl="0" indent="-84138"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古墳周辺特別区域</a:t>
            </a:r>
            <a:endPar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84138" marR="0" lvl="0" indent="-84138" defTabSz="914400" rtl="0" eaLnBrk="1" fontAlgn="auto" latinLnBrk="0" hangingPunct="1">
              <a:lnSpc>
                <a:spcPct val="100000"/>
              </a:lnSpc>
              <a:spcBef>
                <a:spcPts val="0"/>
              </a:spcBef>
              <a:spcAft>
                <a:spcPts val="0"/>
              </a:spcAft>
              <a:buClrTx/>
              <a:buSzTx/>
              <a:buFontTx/>
              <a:buNone/>
              <a:tabLst/>
              <a:defRPr/>
            </a:pPr>
            <a:r>
              <a:rPr kumimoji="1" lang="ja-JP" altLang="en-US" sz="1050" b="1" dirty="0" smtClean="0">
                <a:solidFill>
                  <a:prstClr val="black"/>
                </a:solidFill>
                <a:latin typeface="Meiryo UI" panose="020B0604030504040204" pitchFamily="50" charset="-128"/>
                <a:ea typeface="Meiryo UI" panose="020B0604030504040204" pitchFamily="50" charset="-128"/>
              </a:rPr>
              <a:t>（資産近傍）</a:t>
            </a:r>
            <a:endPar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正方形/長方形 12"/>
          <p:cNvSpPr/>
          <p:nvPr/>
        </p:nvSpPr>
        <p:spPr>
          <a:xfrm>
            <a:off x="6530605" y="6367049"/>
            <a:ext cx="2423824" cy="270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4138" marR="0" lvl="0" indent="-84138"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（緩衝地帯）</a:t>
            </a:r>
            <a:endParaRPr kumimoji="1" lang="en-US" altLang="ja-JP"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84138" marR="0" lvl="0" indent="-84138" defTabSz="914400" rtl="0" eaLnBrk="1" fontAlgn="auto" latinLnBrk="0" hangingPunct="1">
              <a:lnSpc>
                <a:spcPct val="100000"/>
              </a:lnSpc>
              <a:spcBef>
                <a:spcPts val="0"/>
              </a:spcBef>
              <a:spcAft>
                <a:spcPts val="0"/>
              </a:spcAft>
              <a:buClrTx/>
              <a:buSzTx/>
              <a:buFontTx/>
              <a:buNone/>
              <a:tabLst/>
              <a:defRPr/>
            </a:pPr>
            <a:r>
              <a:rPr kumimoji="1" lang="ja-JP" altLang="en-US" sz="1050" b="1" dirty="0" smtClean="0">
                <a:solidFill>
                  <a:prstClr val="black"/>
                </a:solidFill>
                <a:latin typeface="Meiryo UI" panose="020B0604030504040204" pitchFamily="50" charset="-128"/>
                <a:ea typeface="Meiryo UI" panose="020B0604030504040204" pitchFamily="50" charset="-128"/>
              </a:rPr>
              <a:t>　用途地域：第一種住居</a:t>
            </a:r>
            <a:endParaRPr kumimoji="1" lang="en-US" altLang="ja-JP" sz="1050" b="1" dirty="0" smtClean="0">
              <a:solidFill>
                <a:prstClr val="black"/>
              </a:solidFill>
              <a:latin typeface="Meiryo UI" panose="020B0604030504040204" pitchFamily="50" charset="-128"/>
              <a:ea typeface="Meiryo UI" panose="020B0604030504040204" pitchFamily="50" charset="-128"/>
            </a:endParaRPr>
          </a:p>
          <a:p>
            <a:pPr marL="84138" marR="0" lvl="0" indent="-84138"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prstClr val="black"/>
                </a:solidFill>
                <a:latin typeface="Meiryo UI" panose="020B0604030504040204" pitchFamily="50" charset="-128"/>
                <a:ea typeface="Meiryo UI" panose="020B0604030504040204" pitchFamily="50" charset="-128"/>
              </a:rPr>
              <a:t>　</a:t>
            </a:r>
            <a:r>
              <a:rPr kumimoji="1" lang="ja-JP" altLang="en-US" sz="1050" b="1" dirty="0" smtClean="0">
                <a:solidFill>
                  <a:prstClr val="black"/>
                </a:solidFill>
                <a:latin typeface="Meiryo UI" panose="020B0604030504040204" pitchFamily="50" charset="-128"/>
                <a:ea typeface="Meiryo UI" panose="020B0604030504040204" pitchFamily="50" charset="-128"/>
              </a:rPr>
              <a:t>　　　　　　　　第一種中高層住居専用</a:t>
            </a:r>
            <a:endParaRPr kumimoji="1" lang="en-US" altLang="ja-JP" sz="1050" b="1" dirty="0" smtClean="0">
              <a:solidFill>
                <a:prstClr val="black"/>
              </a:solidFill>
              <a:latin typeface="Meiryo UI" panose="020B0604030504040204" pitchFamily="50" charset="-128"/>
              <a:ea typeface="Meiryo UI" panose="020B0604030504040204" pitchFamily="50" charset="-128"/>
            </a:endParaRPr>
          </a:p>
          <a:p>
            <a:pPr marL="84138" marR="0" lvl="0" indent="-84138" defTabSz="914400" rtl="0" eaLnBrk="1" fontAlgn="auto" latinLnBrk="0" hangingPunct="1">
              <a:lnSpc>
                <a:spcPct val="100000"/>
              </a:lnSpc>
              <a:spcBef>
                <a:spcPts val="0"/>
              </a:spcBef>
              <a:spcAft>
                <a:spcPts val="0"/>
              </a:spcAft>
              <a:buClrTx/>
              <a:buSzTx/>
              <a:buFontTx/>
              <a:buNone/>
              <a:tabLst/>
              <a:defRPr/>
            </a:pPr>
            <a:r>
              <a:rPr kumimoji="1" lang="ja-JP" altLang="en-US" sz="1050" b="1" dirty="0" smtClean="0">
                <a:solidFill>
                  <a:prstClr val="black"/>
                </a:solidFill>
                <a:latin typeface="Meiryo UI" panose="020B0604030504040204" pitchFamily="50" charset="-128"/>
                <a:ea typeface="Meiryo UI" panose="020B0604030504040204" pitchFamily="50" charset="-128"/>
              </a:rPr>
              <a:t>　　　　</a:t>
            </a:r>
            <a:endParaRPr kumimoji="1" lang="en-US" altLang="ja-JP" sz="1050" b="1"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10629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23528" y="318719"/>
            <a:ext cx="8496944" cy="461665"/>
          </a:xfrm>
          <a:prstGeom prst="rect">
            <a:avLst/>
          </a:prstGeom>
          <a:solidFill>
            <a:srgbClr val="CCFF99"/>
          </a:solidFill>
        </p:spPr>
        <p:txBody>
          <a:bodyPr wrap="square" rtlCol="0">
            <a:spAutoFit/>
          </a:bodyPr>
          <a:lstStyle/>
          <a:p>
            <a:pPr lvl="0" defTabSz="914400"/>
            <a:r>
              <a:rPr kumimoji="1" lang="ja-JP" altLang="en-US" sz="2400" b="1" dirty="0">
                <a:solidFill>
                  <a:prstClr val="black"/>
                </a:solidFill>
                <a:latin typeface="HG丸ｺﾞｼｯｸM-PRO" pitchFamily="50" charset="-128"/>
                <a:ea typeface="HG丸ｺﾞｼｯｸM-PRO" pitchFamily="50" charset="-128"/>
              </a:rPr>
              <a:t>　</a:t>
            </a:r>
            <a:r>
              <a:rPr kumimoji="1" lang="ja-JP" altLang="en-US" sz="2000" b="1" dirty="0" smtClean="0">
                <a:solidFill>
                  <a:prstClr val="black"/>
                </a:solidFill>
                <a:latin typeface="Meiryo UI" panose="020B0604030504040204" pitchFamily="50" charset="-128"/>
                <a:ea typeface="Meiryo UI" panose="020B0604030504040204" pitchFamily="50" charset="-128"/>
              </a:rPr>
              <a:t>４</a:t>
            </a:r>
            <a:r>
              <a:rPr kumimoji="1" lang="en-US" altLang="ja-JP" sz="2000" b="1" dirty="0">
                <a:solidFill>
                  <a:prstClr val="black"/>
                </a:solidFill>
                <a:latin typeface="Meiryo UI" panose="020B0604030504040204" pitchFamily="50" charset="-128"/>
                <a:ea typeface="Meiryo UI" panose="020B0604030504040204" pitchFamily="50" charset="-128"/>
              </a:rPr>
              <a:t>-</a:t>
            </a:r>
            <a:r>
              <a:rPr kumimoji="1" lang="ja-JP" altLang="en-US" sz="2000" b="1" dirty="0" smtClean="0">
                <a:solidFill>
                  <a:prstClr val="black"/>
                </a:solidFill>
                <a:latin typeface="Meiryo UI" panose="020B0604030504040204" pitchFamily="50" charset="-128"/>
                <a:ea typeface="Meiryo UI" panose="020B0604030504040204" pitchFamily="50" charset="-128"/>
              </a:rPr>
              <a:t>３</a:t>
            </a:r>
            <a:r>
              <a:rPr kumimoji="1" lang="ja-JP" altLang="en-US" sz="2000" b="1" dirty="0">
                <a:solidFill>
                  <a:prstClr val="black"/>
                </a:solidFill>
                <a:latin typeface="Meiryo UI" panose="020B0604030504040204" pitchFamily="50" charset="-128"/>
                <a:ea typeface="Meiryo UI" panose="020B0604030504040204" pitchFamily="50" charset="-128"/>
              </a:rPr>
              <a:t>　</a:t>
            </a:r>
            <a:r>
              <a:rPr kumimoji="1" lang="zh-CN" altLang="en-US" sz="2000" b="1" dirty="0">
                <a:solidFill>
                  <a:prstClr val="black"/>
                </a:solidFill>
                <a:latin typeface="Meiryo UI" panose="020B0604030504040204" pitchFamily="50" charset="-128"/>
                <a:ea typeface="Meiryo UI" panose="020B0604030504040204" pitchFamily="50" charset="-128"/>
              </a:rPr>
              <a:t>大阪府屋外広告物</a:t>
            </a:r>
            <a:r>
              <a:rPr kumimoji="1" lang="zh-CN" altLang="en-US" sz="2000" b="1" dirty="0" smtClean="0">
                <a:solidFill>
                  <a:prstClr val="black"/>
                </a:solidFill>
                <a:latin typeface="Meiryo UI" panose="020B0604030504040204" pitchFamily="50" charset="-128"/>
                <a:ea typeface="Meiryo UI" panose="020B0604030504040204" pitchFamily="50" charset="-128"/>
              </a:rPr>
              <a:t>条例</a:t>
            </a:r>
            <a:r>
              <a:rPr kumimoji="1" lang="ja-JP" altLang="en-US" sz="2000" b="1" dirty="0" smtClean="0">
                <a:solidFill>
                  <a:prstClr val="black"/>
                </a:solidFill>
                <a:latin typeface="Meiryo UI" panose="020B0604030504040204" pitchFamily="50" charset="-128"/>
                <a:ea typeface="Meiryo UI" panose="020B0604030504040204" pitchFamily="50" charset="-128"/>
              </a:rPr>
              <a:t>等</a:t>
            </a:r>
            <a:r>
              <a:rPr kumimoji="1" lang="ja-JP" altLang="en-US" sz="2000" b="1" dirty="0">
                <a:solidFill>
                  <a:prstClr val="black"/>
                </a:solidFill>
                <a:latin typeface="Meiryo UI" panose="020B0604030504040204" pitchFamily="50" charset="-128"/>
                <a:ea typeface="Meiryo UI" panose="020B0604030504040204" pitchFamily="50" charset="-128"/>
              </a:rPr>
              <a:t>による規制内容</a:t>
            </a:r>
          </a:p>
        </p:txBody>
      </p:sp>
      <p:sp>
        <p:nvSpPr>
          <p:cNvPr id="7" name="正方形/長方形 6"/>
          <p:cNvSpPr/>
          <p:nvPr/>
        </p:nvSpPr>
        <p:spPr>
          <a:xfrm>
            <a:off x="323528" y="898359"/>
            <a:ext cx="8496944" cy="5727030"/>
          </a:xfrm>
          <a:prstGeom prst="rect">
            <a:avLst/>
          </a:prstGeom>
          <a:no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 name="スライド番号プレースホルダー 1"/>
          <p:cNvSpPr txBox="1">
            <a:spLocks/>
          </p:cNvSpPr>
          <p:nvPr/>
        </p:nvSpPr>
        <p:spPr>
          <a:xfrm>
            <a:off x="8508535" y="6633982"/>
            <a:ext cx="623874" cy="139254"/>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DB306B-CB1A-4F92-AE18-14C2D5855DBA}" type="slidenum">
              <a:rPr kumimoji="1" lang="ja-JP" altLang="en-US" sz="1400" smtClean="0">
                <a:solidFill>
                  <a:prstClr val="black"/>
                </a:solidFill>
                <a:latin typeface="HGP創英角ｺﾞｼｯｸUB" panose="020B0900000000000000" pitchFamily="50" charset="-128"/>
                <a:ea typeface="HGP創英角ｺﾞｼｯｸUB" panose="020B0900000000000000" pitchFamily="50" charset="-128"/>
              </a:rPr>
              <a:pPr/>
              <a:t>14</a:t>
            </a:fld>
            <a:endParaRPr kumimoji="1"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3389870873"/>
              </p:ext>
            </p:extLst>
          </p:nvPr>
        </p:nvGraphicFramePr>
        <p:xfrm>
          <a:off x="542925" y="1862236"/>
          <a:ext cx="8058150" cy="4609843"/>
        </p:xfrm>
        <a:graphic>
          <a:graphicData uri="http://schemas.openxmlformats.org/drawingml/2006/table">
            <a:tbl>
              <a:tblPr firstRow="1" bandRow="1"/>
              <a:tblGrid>
                <a:gridCol w="304568">
                  <a:extLst>
                    <a:ext uri="{9D8B030D-6E8A-4147-A177-3AD203B41FA5}">
                      <a16:colId xmlns:a16="http://schemas.microsoft.com/office/drawing/2014/main" val="2303172503"/>
                    </a:ext>
                  </a:extLst>
                </a:gridCol>
                <a:gridCol w="345687">
                  <a:extLst>
                    <a:ext uri="{9D8B030D-6E8A-4147-A177-3AD203B41FA5}">
                      <a16:colId xmlns:a16="http://schemas.microsoft.com/office/drawing/2014/main" val="2375751294"/>
                    </a:ext>
                  </a:extLst>
                </a:gridCol>
                <a:gridCol w="847493">
                  <a:extLst>
                    <a:ext uri="{9D8B030D-6E8A-4147-A177-3AD203B41FA5}">
                      <a16:colId xmlns:a16="http://schemas.microsoft.com/office/drawing/2014/main" val="3449691135"/>
                    </a:ext>
                  </a:extLst>
                </a:gridCol>
                <a:gridCol w="1609098">
                  <a:extLst>
                    <a:ext uri="{9D8B030D-6E8A-4147-A177-3AD203B41FA5}">
                      <a16:colId xmlns:a16="http://schemas.microsoft.com/office/drawing/2014/main" val="2035100309"/>
                    </a:ext>
                  </a:extLst>
                </a:gridCol>
                <a:gridCol w="2475652">
                  <a:extLst>
                    <a:ext uri="{9D8B030D-6E8A-4147-A177-3AD203B41FA5}">
                      <a16:colId xmlns:a16="http://schemas.microsoft.com/office/drawing/2014/main" val="3548821932"/>
                    </a:ext>
                  </a:extLst>
                </a:gridCol>
                <a:gridCol w="2475652">
                  <a:extLst>
                    <a:ext uri="{9D8B030D-6E8A-4147-A177-3AD203B41FA5}">
                      <a16:colId xmlns:a16="http://schemas.microsoft.com/office/drawing/2014/main" val="2264018363"/>
                    </a:ext>
                  </a:extLst>
                </a:gridCol>
              </a:tblGrid>
              <a:tr h="357920">
                <a:tc rowSpan="2" gridSpan="3">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300" b="1" dirty="0" smtClean="0">
                          <a:latin typeface="Meiryo UI" panose="020B0604030504040204" pitchFamily="50" charset="-128"/>
                          <a:ea typeface="Meiryo UI" panose="020B0604030504040204" pitchFamily="50" charset="-128"/>
                        </a:rPr>
                        <a:t>表示方法の制限等の区域</a:t>
                      </a:r>
                      <a:endParaRPr kumimoji="1" lang="ja-JP" altLang="en-US" sz="1300" b="1" dirty="0">
                        <a:latin typeface="Meiryo UI" panose="020B0604030504040204" pitchFamily="50" charset="-128"/>
                        <a:ea typeface="Meiryo UI" panose="020B0604030504040204" pitchFamily="50" charset="-128"/>
                      </a:endParaRPr>
                    </a:p>
                  </a:txBody>
                  <a:tcPr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hMerge="1">
                  <a:txBody>
                    <a:bodyPr/>
                    <a:lstStyle/>
                    <a:p>
                      <a:endParaRPr kumimoji="1" lang="ja-JP" altLang="en-US"/>
                    </a:p>
                  </a:txBody>
                  <a:tcPr/>
                </a:tc>
                <a:tc rowSpan="2">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300" b="1" dirty="0" smtClean="0">
                          <a:latin typeface="Meiryo UI" panose="020B0604030504040204" pitchFamily="50" charset="-128"/>
                          <a:ea typeface="Meiryo UI" panose="020B0604030504040204" pitchFamily="50" charset="-128"/>
                        </a:rPr>
                        <a:t>古墳周辺特別区域</a:t>
                      </a:r>
                      <a:endParaRPr kumimoji="1" lang="en-US" altLang="ja-JP" sz="1300" b="1" dirty="0" smtClean="0">
                        <a:latin typeface="Meiryo UI" panose="020B0604030504040204" pitchFamily="50" charset="-128"/>
                        <a:ea typeface="Meiryo UI" panose="020B0604030504040204" pitchFamily="50" charset="-128"/>
                      </a:endParaRPr>
                    </a:p>
                    <a:p>
                      <a:pPr algn="ctr"/>
                      <a:r>
                        <a:rPr kumimoji="1" lang="ja-JP" altLang="en-US" sz="1300" b="1" dirty="0" smtClean="0">
                          <a:latin typeface="Meiryo UI" panose="020B0604030504040204" pitchFamily="50" charset="-128"/>
                          <a:ea typeface="Meiryo UI" panose="020B0604030504040204" pitchFamily="50" charset="-128"/>
                        </a:rPr>
                        <a:t>（資産近傍）</a:t>
                      </a:r>
                      <a:endParaRPr kumimoji="1" lang="ja-JP" altLang="en-US" sz="1300" b="1" dirty="0">
                        <a:latin typeface="Meiryo UI" panose="020B0604030504040204" pitchFamily="50" charset="-128"/>
                        <a:ea typeface="Meiryo UI" panose="020B0604030504040204" pitchFamily="50" charset="-128"/>
                      </a:endParaRPr>
                    </a:p>
                  </a:txBody>
                  <a:tcPr anchor="ctr">
                    <a:lnL w="28575" cap="flat" cmpd="sng" algn="ctr">
                      <a:solidFill>
                        <a:sysClr val="windowText" lastClr="000000"/>
                      </a:solidFill>
                      <a:prstDash val="solid"/>
                      <a:round/>
                      <a:headEnd type="none" w="med" len="med"/>
                      <a:tailEnd type="none" w="med" len="med"/>
                    </a:lnL>
                    <a:lnR w="12700" cmpd="sng">
                      <a:solidFill>
                        <a:sysClr val="windowText" lastClr="000000"/>
                      </a:solidFill>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66FF"/>
                    </a:solidFill>
                  </a:tcPr>
                </a:tc>
                <a:tc gridSpan="2">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300" b="1" dirty="0" smtClean="0">
                          <a:latin typeface="Meiryo UI" panose="020B0604030504040204" pitchFamily="50" charset="-128"/>
                          <a:ea typeface="Meiryo UI" panose="020B0604030504040204" pitchFamily="50" charset="-128"/>
                        </a:rPr>
                        <a:t>古墳周辺一般区域</a:t>
                      </a:r>
                      <a:endParaRPr kumimoji="1" lang="ja-JP" altLang="en-US" sz="1300" b="1" dirty="0">
                        <a:latin typeface="Meiryo UI" panose="020B0604030504040204" pitchFamily="50" charset="-128"/>
                        <a:ea typeface="Meiryo UI" panose="020B0604030504040204" pitchFamily="50" charset="-128"/>
                      </a:endParaRPr>
                    </a:p>
                  </a:txBody>
                  <a:tcPr anchor="ctr">
                    <a:lnL w="12700" cmpd="sng">
                      <a:solidFill>
                        <a:sysClr val="windowText" lastClr="000000"/>
                      </a:solidFill>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FFFF00"/>
                    </a:solidFill>
                  </a:tcPr>
                </a:tc>
                <a:tc hMerge="1">
                  <a:txBody>
                    <a:bodyPr/>
                    <a:lstStyle/>
                    <a:p>
                      <a:endParaRPr kumimoji="1" lang="ja-JP" altLang="en-US"/>
                    </a:p>
                  </a:txBody>
                  <a:tcPr/>
                </a:tc>
                <a:extLst>
                  <a:ext uri="{0D108BD9-81ED-4DB2-BD59-A6C34878D82A}">
                    <a16:rowId xmlns:a16="http://schemas.microsoft.com/office/drawing/2014/main" val="928104763"/>
                  </a:ext>
                </a:extLst>
              </a:tr>
              <a:tr h="357920">
                <a:tc gridSpan="3" vMerge="1">
                  <a:txBody>
                    <a:bodyPr/>
                    <a:lstStyle/>
                    <a:p>
                      <a:pPr algn="ctr"/>
                      <a:endParaRPr kumimoji="1" lang="ja-JP" altLang="en-US" sz="1800" b="1" dirty="0">
                        <a:latin typeface="+mn-ea"/>
                        <a:ea typeface="+mn-ea"/>
                      </a:endParaRPr>
                    </a:p>
                  </a:txBody>
                  <a:tcPr anchor="ctr"/>
                </a:tc>
                <a:tc hMerge="1" vMerge="1">
                  <a:txBody>
                    <a:bodyPr/>
                    <a:lstStyle/>
                    <a:p>
                      <a:endParaRPr kumimoji="1" lang="ja-JP" altLang="en-US"/>
                    </a:p>
                  </a:txBody>
                  <a:tcPr/>
                </a:tc>
                <a:tc hMerge="1" vMerge="1">
                  <a:txBody>
                    <a:bodyPr/>
                    <a:lstStyle/>
                    <a:p>
                      <a:endParaRPr kumimoji="1" lang="ja-JP" altLang="en-US"/>
                    </a:p>
                  </a:txBody>
                  <a:tcPr/>
                </a:tc>
                <a:tc vMerge="1">
                  <a:txBody>
                    <a:bodyPr/>
                    <a:lstStyle/>
                    <a:p>
                      <a:pPr algn="ctr"/>
                      <a:endParaRPr kumimoji="1" lang="ja-JP" altLang="en-US" sz="1800" b="1" dirty="0">
                        <a:latin typeface="+mn-ea"/>
                        <a:ea typeface="+mn-ea"/>
                      </a:endParaRPr>
                    </a:p>
                  </a:txBody>
                  <a:tcPr anchor="ct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300" b="1" dirty="0" smtClean="0">
                          <a:latin typeface="Meiryo UI" panose="020B0604030504040204" pitchFamily="50" charset="-128"/>
                          <a:ea typeface="Meiryo UI" panose="020B0604030504040204" pitchFamily="50" charset="-128"/>
                        </a:rPr>
                        <a:t>住居系区域</a:t>
                      </a:r>
                      <a:endParaRPr kumimoji="1" lang="ja-JP" altLang="en-US" sz="1300" b="1" dirty="0">
                        <a:latin typeface="Meiryo UI" panose="020B0604030504040204" pitchFamily="50" charset="-128"/>
                        <a:ea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300" b="1" dirty="0" smtClean="0">
                          <a:latin typeface="Meiryo UI" panose="020B0604030504040204" pitchFamily="50" charset="-128"/>
                          <a:ea typeface="Meiryo UI" panose="020B0604030504040204" pitchFamily="50" charset="-128"/>
                        </a:rPr>
                        <a:t>非住居系区域</a:t>
                      </a:r>
                      <a:endParaRPr kumimoji="1" lang="ja-JP" altLang="en-US" sz="1300" b="1" dirty="0">
                        <a:latin typeface="Meiryo UI" panose="020B0604030504040204" pitchFamily="50" charset="-128"/>
                        <a:ea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mpd="sng">
                      <a:solidFill>
                        <a:sysClr val="windowText" lastClr="000000"/>
                      </a:solidFill>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920313302"/>
                  </a:ext>
                </a:extLst>
              </a:tr>
              <a:tr h="471978">
                <a:tc gridSpan="3">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300" b="1" dirty="0">
                          <a:latin typeface="Meiryo UI" panose="020B0604030504040204" pitchFamily="50" charset="-128"/>
                          <a:ea typeface="Meiryo UI" panose="020B0604030504040204" pitchFamily="50" charset="-128"/>
                        </a:rPr>
                        <a:t>非自家用広告物</a:t>
                      </a:r>
                    </a:p>
                  </a:txBody>
                  <a:tcPr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gridSpan="3">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300" b="0" dirty="0">
                          <a:latin typeface="Meiryo UI" panose="020B0604030504040204" pitchFamily="50" charset="-128"/>
                          <a:ea typeface="Meiryo UI" panose="020B0604030504040204" pitchFamily="50" charset="-128"/>
                        </a:rPr>
                        <a:t>掲出禁止</a:t>
                      </a:r>
                      <a:endParaRPr kumimoji="1" lang="en-US" altLang="ja-JP" sz="1300" b="0" dirty="0">
                        <a:latin typeface="Meiryo UI" panose="020B0604030504040204" pitchFamily="50" charset="-128"/>
                        <a:ea typeface="Meiryo UI" panose="020B0604030504040204" pitchFamily="50" charset="-128"/>
                      </a:endParaRPr>
                    </a:p>
                  </a:txBody>
                  <a:tcPr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pPr algn="ctr"/>
                      <a:endParaRPr kumimoji="1" lang="ja-JP" altLang="en-US" sz="1400" dirty="0">
                        <a:latin typeface="+mn-ea"/>
                        <a:ea typeface="+mn-ea"/>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66879972"/>
                  </a:ext>
                </a:extLst>
              </a:tr>
              <a:tr h="471978">
                <a:tc rowSpan="7">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300" b="1" dirty="0">
                          <a:latin typeface="Meiryo UI" panose="020B0604030504040204" pitchFamily="50" charset="-128"/>
                          <a:ea typeface="Meiryo UI" panose="020B0604030504040204" pitchFamily="50" charset="-128"/>
                        </a:rPr>
                        <a:t>自家用広告物</a:t>
                      </a:r>
                    </a:p>
                  </a:txBody>
                  <a:tcPr anchor="ctr">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00" b="1" dirty="0">
                          <a:latin typeface="Meiryo UI" panose="020B0604030504040204" pitchFamily="50" charset="-128"/>
                          <a:ea typeface="Meiryo UI" panose="020B0604030504040204" pitchFamily="50" charset="-128"/>
                        </a:rPr>
                        <a:t>屋上広告物</a:t>
                      </a:r>
                    </a:p>
                  </a:txBody>
                  <a:tcPr anchor="ctr">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kumimoji="1" lang="ja-JP" altLang="en-US"/>
                    </a:p>
                  </a:txBody>
                  <a:tcPr/>
                </a:tc>
                <a:tc gridSpan="3">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300" b="0" dirty="0">
                          <a:latin typeface="Meiryo UI" panose="020B0604030504040204" pitchFamily="50" charset="-128"/>
                          <a:ea typeface="Meiryo UI" panose="020B0604030504040204" pitchFamily="50" charset="-128"/>
                        </a:rPr>
                        <a:t>掲出禁止</a:t>
                      </a:r>
                    </a:p>
                  </a:txBody>
                  <a:tcPr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dirty="0"/>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08979868"/>
                  </a:ext>
                </a:extLst>
              </a:tr>
              <a:tr h="710222">
                <a:tc vMerge="1">
                  <a:txBody>
                    <a:bodyPr/>
                    <a:lstStyle/>
                    <a:p>
                      <a:pPr algn="ctr"/>
                      <a:endParaRPr kumimoji="1" lang="ja-JP" altLang="en-US" sz="1800" b="1" dirty="0">
                        <a:latin typeface="+mn-ea"/>
                        <a:ea typeface="+mn-ea"/>
                      </a:endParaRPr>
                    </a:p>
                  </a:txBody>
                  <a:tcPr anchor="ctr">
                    <a:lnR w="12700" cap="flat" cmpd="sng" algn="ctr">
                      <a:solidFill>
                        <a:schemeClr val="tx1"/>
                      </a:solidFill>
                      <a:prstDash val="solid"/>
                      <a:round/>
                      <a:headEnd type="none" w="med" len="med"/>
                      <a:tailEnd type="none" w="med" len="med"/>
                    </a:lnR>
                  </a:tcPr>
                </a:tc>
                <a:tc rowSpan="2">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300" b="1" dirty="0">
                          <a:latin typeface="Meiryo UI" panose="020B0604030504040204" pitchFamily="50" charset="-128"/>
                          <a:ea typeface="Meiryo UI" panose="020B0604030504040204" pitchFamily="50" charset="-128"/>
                        </a:rPr>
                        <a:t>壁面広告物</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300" b="1" dirty="0">
                          <a:latin typeface="Meiryo UI" panose="020B0604030504040204" pitchFamily="50" charset="-128"/>
                          <a:ea typeface="Meiryo UI" panose="020B0604030504040204" pitchFamily="50" charset="-128"/>
                        </a:rPr>
                        <a:t>表示面積</a:t>
                      </a:r>
                    </a:p>
                  </a:txBody>
                  <a:tcPr anchor="ctr">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rowSpan="6">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l"/>
                      <a:r>
                        <a:rPr kumimoji="1" lang="ja-JP" altLang="en-US" sz="1300" b="0" dirty="0">
                          <a:latin typeface="Meiryo UI" panose="020B0604030504040204" pitchFamily="50" charset="-128"/>
                          <a:ea typeface="Meiryo UI" panose="020B0604030504040204" pitchFamily="50" charset="-128"/>
                        </a:rPr>
                        <a:t>右記基準を満たし</a:t>
                      </a:r>
                      <a:r>
                        <a:rPr kumimoji="1" lang="ja-JP" altLang="en-US" sz="1300" b="0" dirty="0" smtClean="0">
                          <a:latin typeface="Meiryo UI" panose="020B0604030504040204" pitchFamily="50" charset="-128"/>
                          <a:ea typeface="Meiryo UI" panose="020B0604030504040204" pitchFamily="50" charset="-128"/>
                        </a:rPr>
                        <a:t>、</a:t>
                      </a:r>
                      <a:endParaRPr kumimoji="1" lang="en-US" altLang="ja-JP" sz="1300" b="0" dirty="0" smtClean="0">
                        <a:latin typeface="Meiryo UI" panose="020B0604030504040204" pitchFamily="50" charset="-128"/>
                        <a:ea typeface="Meiryo UI" panose="020B0604030504040204" pitchFamily="50" charset="-128"/>
                      </a:endParaRPr>
                    </a:p>
                    <a:p>
                      <a:pPr algn="l"/>
                      <a:r>
                        <a:rPr kumimoji="1" lang="ja-JP" altLang="en-US" sz="1300" b="0" dirty="0" smtClean="0">
                          <a:latin typeface="Meiryo UI" panose="020B0604030504040204" pitchFamily="50" charset="-128"/>
                          <a:ea typeface="Meiryo UI" panose="020B0604030504040204" pitchFamily="50" charset="-128"/>
                        </a:rPr>
                        <a:t>かつ</a:t>
                      </a:r>
                      <a:r>
                        <a:rPr kumimoji="1" lang="ja-JP" altLang="en-US" sz="1300" b="0" dirty="0">
                          <a:latin typeface="Meiryo UI" panose="020B0604030504040204" pitchFamily="50" charset="-128"/>
                          <a:ea typeface="Meiryo UI" panose="020B0604030504040204" pitchFamily="50" charset="-128"/>
                        </a:rPr>
                        <a:t>１敷地あたり広告面の</a:t>
                      </a:r>
                      <a:r>
                        <a:rPr kumimoji="1" lang="ja-JP" altLang="en-US" sz="1300" b="0" dirty="0" smtClean="0">
                          <a:latin typeface="Meiryo UI" panose="020B0604030504040204" pitchFamily="50" charset="-128"/>
                          <a:ea typeface="Meiryo UI" panose="020B0604030504040204" pitchFamily="50" charset="-128"/>
                        </a:rPr>
                        <a:t>面積７㎡以内（</a:t>
                      </a:r>
                      <a:r>
                        <a:rPr kumimoji="1" lang="ja-JP" altLang="en-US" sz="1300" b="0" dirty="0">
                          <a:latin typeface="Meiryo UI" panose="020B0604030504040204" pitchFamily="50" charset="-128"/>
                          <a:ea typeface="Meiryo UI" panose="020B0604030504040204" pitchFamily="50" charset="-128"/>
                        </a:rPr>
                        <a:t>許可手続き不要）</a:t>
                      </a:r>
                    </a:p>
                  </a:txBody>
                  <a:tcPr marL="36000" marR="36000" anchor="ctr">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r>
                        <a:rPr kumimoji="1" lang="ja-JP" altLang="en-US" sz="1300" b="0" dirty="0" smtClean="0">
                          <a:latin typeface="Meiryo UI" panose="020B0604030504040204" pitchFamily="50" charset="-128"/>
                          <a:ea typeface="Meiryo UI" panose="020B0604030504040204" pitchFamily="50" charset="-128"/>
                        </a:rPr>
                        <a:t>１</a:t>
                      </a:r>
                      <a:r>
                        <a:rPr kumimoji="1" lang="ja-JP" altLang="en-US" sz="1300" b="0" dirty="0">
                          <a:latin typeface="Meiryo UI" panose="020B0604030504040204" pitchFamily="50" charset="-128"/>
                          <a:ea typeface="Meiryo UI" panose="020B0604030504040204" pitchFamily="50" charset="-128"/>
                        </a:rPr>
                        <a:t>敷地あたりの表示面積の合計</a:t>
                      </a:r>
                      <a:r>
                        <a:rPr kumimoji="1" lang="en-US" altLang="ja-JP" sz="1300" b="0" dirty="0">
                          <a:latin typeface="Meiryo UI" panose="020B0604030504040204" pitchFamily="50" charset="-128"/>
                          <a:ea typeface="Meiryo UI" panose="020B0604030504040204" pitchFamily="50" charset="-128"/>
                        </a:rPr>
                        <a:t>10</a:t>
                      </a:r>
                      <a:r>
                        <a:rPr kumimoji="1" lang="ja-JP" altLang="en-US" sz="1300" b="0" dirty="0">
                          <a:latin typeface="Meiryo UI" panose="020B0604030504040204" pitchFamily="50" charset="-128"/>
                          <a:ea typeface="Meiryo UI" panose="020B0604030504040204" pitchFamily="50" charset="-128"/>
                        </a:rPr>
                        <a:t>㎡</a:t>
                      </a:r>
                      <a:r>
                        <a:rPr kumimoji="1" lang="ja-JP" altLang="en-US" sz="1300" b="0" dirty="0" smtClean="0">
                          <a:latin typeface="Meiryo UI" panose="020B0604030504040204" pitchFamily="50" charset="-128"/>
                          <a:ea typeface="Meiryo UI" panose="020B0604030504040204" pitchFamily="50" charset="-128"/>
                        </a:rPr>
                        <a:t>以内</a:t>
                      </a:r>
                      <a:endParaRPr kumimoji="1" lang="en-US" altLang="ja-JP" sz="1300" b="0" dirty="0" smtClean="0">
                        <a:latin typeface="Meiryo UI" panose="020B0604030504040204" pitchFamily="50" charset="-128"/>
                        <a:ea typeface="Meiryo UI" panose="020B0604030504040204" pitchFamily="50" charset="-128"/>
                      </a:endParaRPr>
                    </a:p>
                    <a:p>
                      <a:r>
                        <a:rPr kumimoji="1" lang="ja-JP" altLang="en-US" sz="1300" b="0" dirty="0" smtClean="0">
                          <a:latin typeface="Meiryo UI" panose="020B0604030504040204" pitchFamily="50" charset="-128"/>
                          <a:ea typeface="Meiryo UI" panose="020B0604030504040204" pitchFamily="50" charset="-128"/>
                        </a:rPr>
                        <a:t>取付</a:t>
                      </a:r>
                      <a:r>
                        <a:rPr kumimoji="1" lang="ja-JP" altLang="en-US" sz="1300" b="0" dirty="0">
                          <a:latin typeface="Meiryo UI" panose="020B0604030504040204" pitchFamily="50" charset="-128"/>
                          <a:ea typeface="Meiryo UI" panose="020B0604030504040204" pitchFamily="50" charset="-128"/>
                        </a:rPr>
                        <a:t>面積の１</a:t>
                      </a:r>
                      <a:r>
                        <a:rPr kumimoji="1" lang="en-US" altLang="ja-JP" sz="1300" b="0" dirty="0">
                          <a:latin typeface="Meiryo UI" panose="020B0604030504040204" pitchFamily="50" charset="-128"/>
                          <a:ea typeface="Meiryo UI" panose="020B0604030504040204" pitchFamily="50" charset="-128"/>
                        </a:rPr>
                        <a:t>/</a:t>
                      </a:r>
                      <a:r>
                        <a:rPr kumimoji="1" lang="ja-JP" altLang="en-US" sz="1300" b="0" dirty="0">
                          <a:latin typeface="Meiryo UI" panose="020B0604030504040204" pitchFamily="50" charset="-128"/>
                          <a:ea typeface="Meiryo UI" panose="020B0604030504040204" pitchFamily="50" charset="-128"/>
                        </a:rPr>
                        <a:t>３以内</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r>
                        <a:rPr kumimoji="1" lang="ja-JP" altLang="en-US" sz="1300" b="0" dirty="0">
                          <a:latin typeface="Meiryo UI" panose="020B0604030504040204" pitchFamily="50" charset="-128"/>
                          <a:ea typeface="Meiryo UI" panose="020B0604030504040204" pitchFamily="50" charset="-128"/>
                        </a:rPr>
                        <a:t>取付面積の１</a:t>
                      </a:r>
                      <a:r>
                        <a:rPr kumimoji="1" lang="en-US" altLang="ja-JP" sz="1300" b="0" dirty="0">
                          <a:latin typeface="Meiryo UI" panose="020B0604030504040204" pitchFamily="50" charset="-128"/>
                          <a:ea typeface="Meiryo UI" panose="020B0604030504040204" pitchFamily="50" charset="-128"/>
                        </a:rPr>
                        <a:t>/</a:t>
                      </a:r>
                      <a:r>
                        <a:rPr kumimoji="1" lang="ja-JP" altLang="en-US" sz="1300" b="0" dirty="0">
                          <a:latin typeface="Meiryo UI" panose="020B0604030504040204" pitchFamily="50" charset="-128"/>
                          <a:ea typeface="Meiryo UI" panose="020B0604030504040204" pitchFamily="50" charset="-128"/>
                        </a:rPr>
                        <a:t>３以内</a:t>
                      </a:r>
                    </a:p>
                  </a:txBody>
                  <a:tcPr anchor="ctr">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977770542"/>
                  </a:ext>
                </a:extLst>
              </a:tr>
              <a:tr h="557745">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300" b="1" dirty="0">
                          <a:latin typeface="Meiryo UI" panose="020B0604030504040204" pitchFamily="50" charset="-128"/>
                          <a:ea typeface="Meiryo UI" panose="020B0604030504040204" pitchFamily="50" charset="-128"/>
                        </a:rPr>
                        <a:t>掲出高さ</a:t>
                      </a:r>
                    </a:p>
                  </a:txBody>
                  <a:tcPr anchor="ctr">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l"/>
                      <a:r>
                        <a:rPr kumimoji="1" lang="ja-JP" altLang="en-US" sz="1300" b="0" dirty="0">
                          <a:latin typeface="Meiryo UI" panose="020B0604030504040204" pitchFamily="50" charset="-128"/>
                          <a:ea typeface="Meiryo UI" panose="020B0604030504040204" pitchFamily="50" charset="-128"/>
                        </a:rPr>
                        <a:t>地上から最上端までの距離は</a:t>
                      </a:r>
                      <a:endParaRPr kumimoji="1" lang="en-US" altLang="ja-JP" sz="1300" b="0" dirty="0">
                        <a:latin typeface="Meiryo UI" panose="020B0604030504040204" pitchFamily="50" charset="-128"/>
                        <a:ea typeface="Meiryo UI" panose="020B0604030504040204" pitchFamily="50" charset="-128"/>
                      </a:endParaRPr>
                    </a:p>
                    <a:p>
                      <a:pPr algn="l"/>
                      <a:r>
                        <a:rPr kumimoji="1" lang="ja-JP" altLang="en-US" sz="1300" b="0" dirty="0">
                          <a:latin typeface="Meiryo UI" panose="020B0604030504040204" pitchFamily="50" charset="-128"/>
                          <a:ea typeface="Meiryo UI" panose="020B0604030504040204" pitchFamily="50" charset="-128"/>
                        </a:rPr>
                        <a:t>６ｍ以内</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endParaRPr kumimoji="1" lang="ja-JP" altLang="en-US" sz="1300" b="0" dirty="0">
                        <a:latin typeface="Meiryo UI" panose="020B0604030504040204" pitchFamily="50" charset="-128"/>
                        <a:ea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ap="flat" cmpd="sng" algn="ctr">
                      <a:solidFill>
                        <a:sysClr val="windowText" lastClr="000000"/>
                      </a:solidFill>
                      <a:prstDash val="solid"/>
                      <a:round/>
                      <a:headEnd type="none" w="med" len="med"/>
                      <a:tailEnd type="none" w="med" len="med"/>
                    </a:lnTlToBr>
                    <a:lnBlToTr w="12700" cmpd="sng">
                      <a:noFill/>
                      <a:prstDash val="solid"/>
                    </a:lnBlToTr>
                    <a:noFill/>
                  </a:tcPr>
                </a:tc>
                <a:extLst>
                  <a:ext uri="{0D108BD9-81ED-4DB2-BD59-A6C34878D82A}">
                    <a16:rowId xmlns:a16="http://schemas.microsoft.com/office/drawing/2014/main" val="3052308711"/>
                  </a:ext>
                </a:extLst>
              </a:tr>
              <a:tr h="514924">
                <a:tc vMerge="1">
                  <a:txBody>
                    <a:bodyPr/>
                    <a:lstStyle/>
                    <a:p>
                      <a:endParaRPr kumimoji="1" lang="ja-JP" altLang="en-US"/>
                    </a:p>
                  </a:txBody>
                  <a:tcPr/>
                </a:tc>
                <a:tc rowSpan="4">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300" b="1" dirty="0">
                          <a:latin typeface="Meiryo UI" panose="020B0604030504040204" pitchFamily="50" charset="-128"/>
                          <a:ea typeface="Meiryo UI" panose="020B0604030504040204" pitchFamily="50" charset="-128"/>
                        </a:rPr>
                        <a:t>自立広告塔他</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300" b="1" dirty="0">
                          <a:latin typeface="Meiryo UI" panose="020B0604030504040204" pitchFamily="50" charset="-128"/>
                          <a:ea typeface="Meiryo UI" panose="020B0604030504040204" pitchFamily="50" charset="-128"/>
                        </a:rPr>
                        <a:t>表示面積</a:t>
                      </a:r>
                    </a:p>
                  </a:txBody>
                  <a:tcPr anchor="ctr">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l"/>
                      <a:r>
                        <a:rPr kumimoji="1" lang="ja-JP" altLang="en-US" sz="1300" b="0" dirty="0">
                          <a:latin typeface="Meiryo UI" panose="020B0604030504040204" pitchFamily="50" charset="-128"/>
                          <a:ea typeface="Meiryo UI" panose="020B0604030504040204" pitchFamily="50" charset="-128"/>
                        </a:rPr>
                        <a:t>１表示面につき５㎡以内かつ総面積</a:t>
                      </a:r>
                      <a:r>
                        <a:rPr kumimoji="1" lang="en-US" altLang="ja-JP" sz="1300" b="0" dirty="0">
                          <a:latin typeface="Meiryo UI" panose="020B0604030504040204" pitchFamily="50" charset="-128"/>
                          <a:ea typeface="Meiryo UI" panose="020B0604030504040204" pitchFamily="50" charset="-128"/>
                        </a:rPr>
                        <a:t>10</a:t>
                      </a:r>
                      <a:r>
                        <a:rPr kumimoji="1" lang="ja-JP" altLang="en-US" sz="1300" b="0" dirty="0">
                          <a:latin typeface="Meiryo UI" panose="020B0604030504040204" pitchFamily="50" charset="-128"/>
                          <a:ea typeface="Meiryo UI" panose="020B0604030504040204" pitchFamily="50" charset="-128"/>
                        </a:rPr>
                        <a:t>㎡以内</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300" b="0" dirty="0">
                          <a:latin typeface="Meiryo UI" panose="020B0604030504040204" pitchFamily="50" charset="-128"/>
                          <a:ea typeface="Meiryo UI" panose="020B0604030504040204" pitchFamily="50" charset="-128"/>
                        </a:rPr>
                        <a:t>１表示面につき５㎡以内かつ総面積</a:t>
                      </a:r>
                      <a:r>
                        <a:rPr kumimoji="1" lang="en-US" altLang="ja-JP" sz="1300" b="0" dirty="0">
                          <a:latin typeface="Meiryo UI" panose="020B0604030504040204" pitchFamily="50" charset="-128"/>
                          <a:ea typeface="Meiryo UI" panose="020B0604030504040204" pitchFamily="50" charset="-128"/>
                        </a:rPr>
                        <a:t>20</a:t>
                      </a:r>
                      <a:r>
                        <a:rPr kumimoji="1" lang="ja-JP" altLang="en-US" sz="1300" b="0" dirty="0">
                          <a:latin typeface="Meiryo UI" panose="020B0604030504040204" pitchFamily="50" charset="-128"/>
                          <a:ea typeface="Meiryo UI" panose="020B0604030504040204" pitchFamily="50" charset="-128"/>
                        </a:rPr>
                        <a:t>㎡以内</a:t>
                      </a:r>
                    </a:p>
                  </a:txBody>
                  <a:tcPr anchor="ctr">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2304505"/>
                  </a:ext>
                </a:extLst>
              </a:tr>
              <a:tr h="602783">
                <a:tc vMerge="1">
                  <a:txBody>
                    <a:bodyPr/>
                    <a:lstStyle/>
                    <a:p>
                      <a:endParaRPr kumimoji="1" lang="ja-JP" altLang="en-US"/>
                    </a:p>
                  </a:txBody>
                  <a:tcPr/>
                </a:tc>
                <a:tc vMerge="1">
                  <a:txBody>
                    <a:bodyPr/>
                    <a:lstStyle/>
                    <a:p>
                      <a:endParaRPr kumimoji="1" lang="ja-JP" altLang="en-US"/>
                    </a:p>
                  </a:txBody>
                  <a:tcPr/>
                </a:tc>
                <a:tc rowSpan="2">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300" b="1" dirty="0">
                          <a:latin typeface="Meiryo UI" panose="020B0604030504040204" pitchFamily="50" charset="-128"/>
                          <a:ea typeface="Meiryo UI" panose="020B0604030504040204" pitchFamily="50" charset="-128"/>
                        </a:rPr>
                        <a:t>設置高さ</a:t>
                      </a:r>
                    </a:p>
                  </a:txBody>
                  <a:tcPr anchor="ctr">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l"/>
                      <a:r>
                        <a:rPr kumimoji="1" lang="ja-JP" altLang="en-US" sz="1300" b="0" dirty="0">
                          <a:latin typeface="Meiryo UI" panose="020B0604030504040204" pitchFamily="50" charset="-128"/>
                          <a:ea typeface="Meiryo UI" panose="020B0604030504040204" pitchFamily="50" charset="-128"/>
                        </a:rPr>
                        <a:t>地上から最上端までの距離は</a:t>
                      </a:r>
                      <a:endParaRPr kumimoji="1" lang="en-US" altLang="ja-JP" sz="1300" b="0" dirty="0">
                        <a:latin typeface="Meiryo UI" panose="020B0604030504040204" pitchFamily="50" charset="-128"/>
                        <a:ea typeface="Meiryo UI" panose="020B0604030504040204" pitchFamily="50" charset="-128"/>
                      </a:endParaRPr>
                    </a:p>
                    <a:p>
                      <a:pPr algn="l"/>
                      <a:r>
                        <a:rPr kumimoji="1" lang="ja-JP" altLang="en-US" sz="1300" b="0" dirty="0">
                          <a:latin typeface="Meiryo UI" panose="020B0604030504040204" pitchFamily="50" charset="-128"/>
                          <a:ea typeface="Meiryo UI" panose="020B0604030504040204" pitchFamily="50" charset="-128"/>
                        </a:rPr>
                        <a:t>６ｍ以内</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r>
                        <a:rPr kumimoji="1" lang="ja-JP" altLang="en-US" sz="1300" b="0" dirty="0">
                          <a:latin typeface="Meiryo UI" panose="020B0604030504040204" pitchFamily="50" charset="-128"/>
                          <a:ea typeface="Meiryo UI" panose="020B0604030504040204" pitchFamily="50" charset="-128"/>
                        </a:rPr>
                        <a:t>地上から再上端までの距離</a:t>
                      </a:r>
                      <a:r>
                        <a:rPr kumimoji="1" lang="ja-JP" altLang="en-US" sz="1300" b="0" dirty="0" smtClean="0">
                          <a:latin typeface="Meiryo UI" panose="020B0604030504040204" pitchFamily="50" charset="-128"/>
                          <a:ea typeface="Meiryo UI" panose="020B0604030504040204" pitchFamily="50" charset="-128"/>
                        </a:rPr>
                        <a:t>は</a:t>
                      </a:r>
                      <a:r>
                        <a:rPr kumimoji="1" lang="en-US" altLang="ja-JP" sz="1300" b="0" dirty="0" smtClean="0">
                          <a:latin typeface="Meiryo UI" panose="020B0604030504040204" pitchFamily="50" charset="-128"/>
                          <a:ea typeface="Meiryo UI" panose="020B0604030504040204" pitchFamily="50" charset="-128"/>
                        </a:rPr>
                        <a:t>10</a:t>
                      </a:r>
                      <a:r>
                        <a:rPr kumimoji="1" lang="ja-JP" altLang="en-US" sz="1300" b="0" dirty="0">
                          <a:latin typeface="Meiryo UI" panose="020B0604030504040204" pitchFamily="50" charset="-128"/>
                          <a:ea typeface="Meiryo UI" panose="020B0604030504040204" pitchFamily="50" charset="-128"/>
                        </a:rPr>
                        <a:t>㎡以内</a:t>
                      </a:r>
                    </a:p>
                  </a:txBody>
                  <a:tcPr anchor="ctr">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4772608"/>
                  </a:ext>
                </a:extLst>
              </a:tr>
              <a:tr h="0">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sz="1400" b="1" dirty="0">
                        <a:latin typeface="游ゴシック" panose="020B0400000000000000" pitchFamily="50" charset="-128"/>
                        <a:ea typeface="游ゴシック" panose="020B0400000000000000" pitchFamily="50" charset="-128"/>
                      </a:endParaRPr>
                    </a:p>
                  </a:txBody>
                  <a:tcPr/>
                </a:tc>
                <a:tc vMerge="1">
                  <a:txBody>
                    <a:bodyPr/>
                    <a:lstStyle/>
                    <a:p>
                      <a:endParaRPr kumimoji="1" lang="ja-JP" altLang="en-US"/>
                    </a:p>
                  </a:txBody>
                  <a:tcPr/>
                </a:tc>
                <a:tc rowSpan="2" gridSpan="2">
                  <a:txBody>
                    <a:bodyPr/>
                    <a:lstStyle/>
                    <a:p>
                      <a:pPr algn="l"/>
                      <a:r>
                        <a:rPr kumimoji="1" lang="ja-JP" altLang="en-US" sz="1300" b="0" dirty="0">
                          <a:latin typeface="Meiryo UI" panose="020B0604030504040204" pitchFamily="50" charset="-128"/>
                          <a:ea typeface="Meiryo UI" panose="020B0604030504040204" pitchFamily="50" charset="-128"/>
                        </a:rPr>
                        <a:t>１敷地あたり２物件以内（自立広告塔）</a:t>
                      </a:r>
                    </a:p>
                  </a:txBody>
                  <a:tcPr anchor="ctr">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extLst>
                  <a:ext uri="{0D108BD9-81ED-4DB2-BD59-A6C34878D82A}">
                    <a16:rowId xmlns:a16="http://schemas.microsoft.com/office/drawing/2014/main" val="4031878106"/>
                  </a:ext>
                </a:extLst>
              </a:tr>
              <a:tr h="493253">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300" b="1" dirty="0">
                          <a:latin typeface="Meiryo UI" panose="020B0604030504040204" pitchFamily="50" charset="-128"/>
                          <a:ea typeface="Meiryo UI" panose="020B0604030504040204" pitchFamily="50" charset="-128"/>
                        </a:rPr>
                        <a:t>その他</a:t>
                      </a:r>
                    </a:p>
                  </a:txBody>
                  <a:tcPr anchor="ctr">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mpd="sng">
                      <a:solidFill>
                        <a:sysClr val="windowText" lastClr="000000"/>
                      </a:solidFill>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tc gridSpan="2" vMerge="1">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l"/>
                      <a:endParaRPr kumimoji="1" lang="ja-JP" altLang="en-US" sz="1400" b="1" dirty="0">
                        <a:latin typeface="游ゴシック" panose="020B0400000000000000" pitchFamily="50" charset="-128"/>
                        <a:ea typeface="游ゴシック" panose="020B0400000000000000" pitchFamily="50" charset="-128"/>
                      </a:endParaRPr>
                    </a:p>
                  </a:txBody>
                  <a:tcPr anchor="ctr">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endParaRPr kumimoji="1" lang="ja-JP" altLang="en-US"/>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8580015"/>
                  </a:ext>
                </a:extLst>
              </a:tr>
            </a:tbl>
          </a:graphicData>
        </a:graphic>
      </p:graphicFrame>
      <p:sp>
        <p:nvSpPr>
          <p:cNvPr id="10" name="正方形/長方形 9"/>
          <p:cNvSpPr/>
          <p:nvPr/>
        </p:nvSpPr>
        <p:spPr>
          <a:xfrm>
            <a:off x="323528" y="994288"/>
            <a:ext cx="8496944" cy="738664"/>
          </a:xfrm>
          <a:prstGeom prst="rect">
            <a:avLst/>
          </a:prstGeom>
        </p:spPr>
        <p:txBody>
          <a:bodyPr wrap="square">
            <a:spAutoFit/>
          </a:bodyPr>
          <a:lstStyle/>
          <a:p>
            <a:pPr marL="0" marR="0" lvl="0" indent="0" algn="l" defTabSz="914400" rtl="0" eaLnBrk="1" fontAlgn="auto" latinLnBrk="0" hangingPunct="1">
              <a:buClrTx/>
              <a:buSzTx/>
              <a:buFontTx/>
              <a:buNone/>
              <a:tabLst/>
              <a:defRPr/>
            </a:pPr>
            <a:r>
              <a:rPr kumimoji="1" lang="ja-JP" altLang="en-US" sz="1400" b="1" dirty="0" smtClean="0">
                <a:solidFill>
                  <a:prstClr val="black"/>
                </a:solidFill>
                <a:latin typeface="Meiryo UI" panose="020B0604030504040204" pitchFamily="50" charset="-128"/>
                <a:ea typeface="Meiryo UI" panose="020B0604030504040204" pitchFamily="50" charset="-128"/>
              </a:rPr>
              <a:t>緩衝地帯の区域拡大　　⇒　許可区域（古墳周辺区域）の変更</a:t>
            </a:r>
            <a:endParaRPr kumimoji="1" lang="en-US" altLang="ja-JP" sz="1400" b="1" dirty="0" smtClean="0">
              <a:solidFill>
                <a:prstClr val="black"/>
              </a:solidFill>
              <a:latin typeface="Meiryo UI" panose="020B0604030504040204" pitchFamily="50" charset="-128"/>
              <a:ea typeface="Meiryo UI" panose="020B0604030504040204" pitchFamily="50" charset="-128"/>
            </a:endParaRPr>
          </a:p>
          <a:p>
            <a:pPr lvl="0" defTabSz="914400">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400" b="1" dirty="0">
                <a:solidFill>
                  <a:prstClr val="black"/>
                </a:solidFill>
                <a:latin typeface="Meiryo UI" panose="020B0604030504040204" pitchFamily="50" charset="-128"/>
                <a:ea typeface="Meiryo UI" panose="020B0604030504040204" pitchFamily="50" charset="-128"/>
              </a:rPr>
              <a:t>　表示方法の制限等の</a:t>
            </a:r>
            <a:r>
              <a:rPr kumimoji="1" lang="ja-JP" altLang="en-US" sz="1400" b="1" dirty="0" smtClean="0">
                <a:solidFill>
                  <a:prstClr val="black"/>
                </a:solidFill>
                <a:latin typeface="Meiryo UI" panose="020B0604030504040204" pitchFamily="50" charset="-128"/>
                <a:ea typeface="Meiryo UI" panose="020B0604030504040204" pitchFamily="50" charset="-128"/>
              </a:rPr>
              <a:t>区域の変更     ：古墳周辺一般区域（住居系区域）の追加</a:t>
            </a:r>
            <a:endParaRPr kumimoji="1" lang="en-US" altLang="ja-JP" sz="1400" b="1" dirty="0" smtClean="0">
              <a:solidFill>
                <a:prstClr val="black"/>
              </a:solidFill>
              <a:latin typeface="Meiryo UI" panose="020B0604030504040204" pitchFamily="50" charset="-128"/>
              <a:ea typeface="Meiryo UI" panose="020B0604030504040204" pitchFamily="50" charset="-128"/>
            </a:endParaRPr>
          </a:p>
          <a:p>
            <a:pPr lvl="0" defTabSz="914400">
              <a:defRPr/>
            </a:pPr>
            <a:r>
              <a:rPr kumimoji="1" lang="ja-JP" altLang="en-US" sz="1400" dirty="0">
                <a:solidFill>
                  <a:prstClr val="black"/>
                </a:solidFill>
                <a:latin typeface="Meiryo UI" panose="020B0604030504040204" pitchFamily="50" charset="-128"/>
                <a:ea typeface="Meiryo UI" panose="020B0604030504040204" pitchFamily="50" charset="-128"/>
              </a:rPr>
              <a:t>　</a:t>
            </a:r>
            <a:r>
              <a:rPr kumimoji="1" lang="ja-JP" altLang="en-US" sz="1400" dirty="0" smtClean="0">
                <a:solidFill>
                  <a:prstClr val="black"/>
                </a:solidFill>
                <a:latin typeface="Meiryo UI" panose="020B0604030504040204" pitchFamily="50" charset="-128"/>
                <a:ea typeface="Meiryo UI" panose="020B0604030504040204" pitchFamily="50" charset="-128"/>
              </a:rPr>
              <a:t>　　　　　　　　　　　　　　　　　　　　　　　　　　　　　　　　　　　　　　　　　 </a:t>
            </a:r>
            <a:r>
              <a:rPr kumimoji="1" lang="en-US" altLang="ja-JP" sz="1400" dirty="0" smtClean="0">
                <a:solidFill>
                  <a:prstClr val="black"/>
                </a:solidFill>
                <a:latin typeface="Meiryo UI" panose="020B0604030504040204" pitchFamily="50" charset="-128"/>
                <a:ea typeface="Meiryo UI" panose="020B0604030504040204" pitchFamily="50" charset="-128"/>
              </a:rPr>
              <a:t>※</a:t>
            </a:r>
            <a:r>
              <a:rPr kumimoji="1" lang="ja-JP" altLang="en-US" sz="1400" dirty="0" smtClean="0">
                <a:solidFill>
                  <a:srgbClr val="FF0000"/>
                </a:solidFill>
                <a:latin typeface="Meiryo UI" panose="020B0604030504040204" pitchFamily="50" charset="-128"/>
                <a:ea typeface="Meiryo UI" panose="020B0604030504040204" pitchFamily="50" charset="-128"/>
              </a:rPr>
              <a:t>赤枠</a:t>
            </a:r>
            <a:r>
              <a:rPr kumimoji="1" lang="ja-JP" altLang="en-US" sz="1400" dirty="0" smtClean="0">
                <a:solidFill>
                  <a:prstClr val="black"/>
                </a:solidFill>
                <a:latin typeface="Meiryo UI" panose="020B0604030504040204" pitchFamily="50" charset="-128"/>
                <a:ea typeface="Meiryo UI" panose="020B0604030504040204" pitchFamily="50" charset="-128"/>
              </a:rPr>
              <a:t>は</a:t>
            </a:r>
            <a:r>
              <a:rPr kumimoji="1" lang="ja-JP" altLang="en-US" sz="1400" dirty="0">
                <a:solidFill>
                  <a:prstClr val="black"/>
                </a:solidFill>
                <a:latin typeface="Meiryo UI" panose="020B0604030504040204" pitchFamily="50" charset="-128"/>
                <a:ea typeface="Meiryo UI" panose="020B0604030504040204" pitchFamily="50" charset="-128"/>
              </a:rPr>
              <a:t>追加区域に適用される制限内容</a:t>
            </a:r>
            <a:endPar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 name="正方形/長方形 10"/>
          <p:cNvSpPr/>
          <p:nvPr/>
        </p:nvSpPr>
        <p:spPr>
          <a:xfrm>
            <a:off x="3634417" y="1862236"/>
            <a:ext cx="2498754" cy="4609844"/>
          </a:xfrm>
          <a:prstGeom prst="rect">
            <a:avLst/>
          </a:prstGeom>
          <a:no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295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3000" fill="remove" grpId="0" nodeType="clickEffect">
                                  <p:stCondLst>
                                    <p:cond delay="0"/>
                                  </p:stCondLst>
                                  <p:childTnLst>
                                    <p:anim calcmode="discrete" valueType="str">
                                      <p:cBhvr>
                                        <p:cTn id="6" dur="1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23528" y="318719"/>
            <a:ext cx="8496944" cy="461665"/>
          </a:xfrm>
          <a:prstGeom prst="rect">
            <a:avLst/>
          </a:prstGeom>
          <a:solidFill>
            <a:srgbClr val="CCFF99"/>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400" b="1" dirty="0">
                <a:solidFill>
                  <a:prstClr val="black"/>
                </a:solidFill>
                <a:latin typeface="HG丸ｺﾞｼｯｸM-PRO" pitchFamily="50" charset="-128"/>
                <a:ea typeface="HG丸ｺﾞｼｯｸM-PRO" pitchFamily="50" charset="-128"/>
              </a:rPr>
              <a:t>　</a:t>
            </a:r>
            <a:r>
              <a:rPr kumimoji="1"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１　諮問概要</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正方形/長方形 3"/>
          <p:cNvSpPr/>
          <p:nvPr/>
        </p:nvSpPr>
        <p:spPr>
          <a:xfrm>
            <a:off x="294724" y="1284440"/>
            <a:ext cx="8496944" cy="5200892"/>
          </a:xfrm>
          <a:prstGeom prst="rect">
            <a:avLst/>
          </a:prstGeom>
          <a:no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p:cNvSpPr txBox="1"/>
          <p:nvPr/>
        </p:nvSpPr>
        <p:spPr>
          <a:xfrm>
            <a:off x="282700" y="994876"/>
            <a:ext cx="8521730" cy="369332"/>
          </a:xfrm>
          <a:prstGeom prst="rect">
            <a:avLst/>
          </a:prstGeom>
          <a:solidFill>
            <a:schemeClr val="accent3">
              <a:lumMod val="50000"/>
            </a:schemeClr>
          </a:solidFill>
          <a:ln w="63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rPr>
              <a:t>諮問内容要旨</a:t>
            </a: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6" name="正方形/長方形 5"/>
          <p:cNvSpPr/>
          <p:nvPr/>
        </p:nvSpPr>
        <p:spPr>
          <a:xfrm>
            <a:off x="364704" y="1380250"/>
            <a:ext cx="8322096" cy="439800"/>
          </a:xfrm>
          <a:prstGeom prst="rect">
            <a:avLst/>
          </a:prstGeom>
        </p:spPr>
        <p:txBody>
          <a:bodyPr wrap="square">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endParaRPr kumimoji="1" lang="ja-JP" altLang="en-US" b="1" dirty="0">
              <a:solidFill>
                <a:prstClr val="black"/>
              </a:solidFill>
              <a:latin typeface="游ゴシック" panose="020B0400000000000000" pitchFamily="50" charset="-128"/>
              <a:ea typeface="游ゴシック" panose="020B0400000000000000" pitchFamily="50" charset="-128"/>
            </a:endParaRPr>
          </a:p>
        </p:txBody>
      </p:sp>
      <p:sp>
        <p:nvSpPr>
          <p:cNvPr id="7" name="スライド番号プレースホルダー 1"/>
          <p:cNvSpPr txBox="1">
            <a:spLocks/>
          </p:cNvSpPr>
          <p:nvPr/>
        </p:nvSpPr>
        <p:spPr>
          <a:xfrm>
            <a:off x="8686800" y="6575604"/>
            <a:ext cx="356245" cy="199292"/>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DB306B-CB1A-4F92-AE18-14C2D5855DBA}" type="slidenum">
              <a:rPr kumimoji="1" lang="ja-JP" altLang="en-US" sz="1400" smtClean="0">
                <a:solidFill>
                  <a:prstClr val="black"/>
                </a:solidFill>
                <a:latin typeface="HGP創英角ｺﾞｼｯｸUB" panose="020B0900000000000000" pitchFamily="50" charset="-128"/>
                <a:ea typeface="HGP創英角ｺﾞｼｯｸUB" panose="020B0900000000000000" pitchFamily="50" charset="-128"/>
              </a:rPr>
              <a:pPr/>
              <a:t>2</a:t>
            </a:fld>
            <a:endParaRPr kumimoji="1"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2" name="正方形/長方形 1"/>
          <p:cNvSpPr/>
          <p:nvPr/>
        </p:nvSpPr>
        <p:spPr>
          <a:xfrm>
            <a:off x="382608" y="1718012"/>
            <a:ext cx="8257299" cy="3970318"/>
          </a:xfrm>
          <a:prstGeom prst="rect">
            <a:avLst/>
          </a:prstGeom>
        </p:spPr>
        <p:txBody>
          <a:bodyPr wrap="square">
            <a:spAutoFit/>
          </a:bodyPr>
          <a:lstStyle/>
          <a:p>
            <a:pPr algn="just">
              <a:lnSpc>
                <a:spcPct val="120000"/>
              </a:lnSpc>
            </a:pPr>
            <a:r>
              <a:rPr lang="ja-JP" altLang="en-US"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藤井寺市</a:t>
            </a:r>
            <a:r>
              <a:rPr lang="ja-JP" altLang="en-US" sz="1600" dirty="0">
                <a:latin typeface="Meiryo UI" panose="020B0604030504040204" pitchFamily="50" charset="-128"/>
                <a:ea typeface="Meiryo UI" panose="020B0604030504040204" pitchFamily="50" charset="-128"/>
              </a:rPr>
              <a:t>、羽曳野市にまたがる</a:t>
            </a:r>
            <a:r>
              <a:rPr lang="ja-JP" altLang="en-US" sz="1600" b="1" dirty="0">
                <a:solidFill>
                  <a:srgbClr val="FF0000"/>
                </a:solidFill>
                <a:latin typeface="Meiryo UI" panose="020B0604030504040204" pitchFamily="50" charset="-128"/>
                <a:ea typeface="Meiryo UI" panose="020B0604030504040204" pitchFamily="50" charset="-128"/>
              </a:rPr>
              <a:t>古市古墳群緩衝地帯</a:t>
            </a:r>
            <a:r>
              <a:rPr lang="ja-JP" altLang="en-US" sz="1600" dirty="0">
                <a:latin typeface="Meiryo UI" panose="020B0604030504040204" pitchFamily="50" charset="-128"/>
                <a:ea typeface="Meiryo UI" panose="020B0604030504040204" pitchFamily="50" charset="-128"/>
              </a:rPr>
              <a:t>（以下「緩衝地帯」という。）については、</a:t>
            </a:r>
            <a:r>
              <a:rPr lang="ja-JP" altLang="en-US" sz="1600" dirty="0" smtClean="0">
                <a:latin typeface="Meiryo UI" panose="020B0604030504040204" pitchFamily="50" charset="-128"/>
                <a:ea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rPr>
              <a:t>27</a:t>
            </a:r>
            <a:r>
              <a:rPr lang="ja-JP" altLang="en-US" sz="1600" dirty="0" smtClean="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rPr>
              <a:t>月</a:t>
            </a:r>
            <a:r>
              <a:rPr lang="ja-JP" altLang="en-US" sz="1600" dirty="0">
                <a:latin typeface="Meiryo UI" panose="020B0604030504040204" pitchFamily="50" charset="-128"/>
                <a:ea typeface="Meiryo UI" panose="020B0604030504040204" pitchFamily="50" charset="-128"/>
              </a:rPr>
              <a:t>に貴審議会の答申を受け</a:t>
            </a:r>
            <a:r>
              <a:rPr lang="ja-JP" altLang="en-US" sz="1600" dirty="0" smtClean="0">
                <a:latin typeface="Meiryo UI" panose="020B0604030504040204" pitchFamily="50" charset="-128"/>
                <a:ea typeface="Meiryo UI" panose="020B0604030504040204" pitchFamily="50" charset="-128"/>
              </a:rPr>
              <a:t>、</a:t>
            </a:r>
            <a:r>
              <a:rPr lang="ja-JP" altLang="en-US" sz="1600" b="1" dirty="0" smtClean="0">
                <a:solidFill>
                  <a:srgbClr val="FF0000"/>
                </a:solidFill>
                <a:latin typeface="Meiryo UI" panose="020B0604030504040204" pitchFamily="50" charset="-128"/>
                <a:ea typeface="Meiryo UI" panose="020B0604030504040204" pitchFamily="50" charset="-128"/>
              </a:rPr>
              <a:t>平成</a:t>
            </a:r>
            <a:r>
              <a:rPr lang="en-US" altLang="ja-JP" sz="1600" b="1" dirty="0" smtClean="0">
                <a:solidFill>
                  <a:srgbClr val="FF0000"/>
                </a:solidFill>
                <a:latin typeface="Meiryo UI" panose="020B0604030504040204" pitchFamily="50" charset="-128"/>
                <a:ea typeface="Meiryo UI" panose="020B0604030504040204" pitchFamily="50" charset="-128"/>
              </a:rPr>
              <a:t>28</a:t>
            </a:r>
            <a:r>
              <a:rPr lang="ja-JP" altLang="en-US" sz="1600" b="1" dirty="0" smtClean="0">
                <a:solidFill>
                  <a:srgbClr val="FF0000"/>
                </a:solidFill>
                <a:latin typeface="Meiryo UI" panose="020B0604030504040204" pitchFamily="50" charset="-128"/>
                <a:ea typeface="Meiryo UI" panose="020B0604030504040204" pitchFamily="50" charset="-128"/>
              </a:rPr>
              <a:t>年</a:t>
            </a:r>
            <a:r>
              <a:rPr lang="en-US" altLang="ja-JP" sz="1600" b="1" dirty="0" smtClean="0">
                <a:solidFill>
                  <a:srgbClr val="FF0000"/>
                </a:solidFill>
                <a:latin typeface="Meiryo UI" panose="020B0604030504040204" pitchFamily="50" charset="-128"/>
                <a:ea typeface="Meiryo UI" panose="020B0604030504040204" pitchFamily="50" charset="-128"/>
              </a:rPr>
              <a:t>1</a:t>
            </a:r>
            <a:r>
              <a:rPr lang="ja-JP" altLang="en-US" sz="1600" b="1" dirty="0" smtClean="0">
                <a:solidFill>
                  <a:srgbClr val="FF0000"/>
                </a:solidFill>
                <a:latin typeface="Meiryo UI" panose="020B0604030504040204" pitchFamily="50" charset="-128"/>
                <a:ea typeface="Meiryo UI" panose="020B0604030504040204" pitchFamily="50" charset="-128"/>
              </a:rPr>
              <a:t>月</a:t>
            </a:r>
            <a:r>
              <a:rPr lang="ja-JP" altLang="en-US" sz="1600" dirty="0" smtClean="0">
                <a:latin typeface="Meiryo UI" panose="020B0604030504040204" pitchFamily="50" charset="-128"/>
                <a:ea typeface="Meiryo UI" panose="020B0604030504040204" pitchFamily="50" charset="-128"/>
              </a:rPr>
              <a:t>に大阪府屋外広告物条例等（以下「府条例等」という。）を改正し、</a:t>
            </a:r>
            <a:r>
              <a:rPr lang="ja-JP" altLang="en-US" sz="1600" b="1" dirty="0" smtClean="0">
                <a:solidFill>
                  <a:srgbClr val="FF0000"/>
                </a:solidFill>
                <a:latin typeface="Meiryo UI" panose="020B0604030504040204" pitchFamily="50" charset="-128"/>
                <a:ea typeface="Meiryo UI" panose="020B0604030504040204" pitchFamily="50" charset="-128"/>
              </a:rPr>
              <a:t>緩衝地帯に許可区域（古墳周辺区域）</a:t>
            </a:r>
            <a:r>
              <a:rPr lang="ja-JP" altLang="en-US" sz="1600" dirty="0" smtClean="0">
                <a:latin typeface="Meiryo UI" panose="020B0604030504040204" pitchFamily="50" charset="-128"/>
                <a:ea typeface="Meiryo UI" panose="020B0604030504040204" pitchFamily="50" charset="-128"/>
              </a:rPr>
              <a:t>を定め、広告物又は掲出物件の</a:t>
            </a:r>
            <a:r>
              <a:rPr lang="ja-JP" altLang="en-US" sz="1600" b="1" dirty="0" smtClean="0">
                <a:solidFill>
                  <a:srgbClr val="FF0000"/>
                </a:solidFill>
                <a:latin typeface="Meiryo UI" panose="020B0604030504040204" pitchFamily="50" charset="-128"/>
                <a:ea typeface="Meiryo UI" panose="020B0604030504040204" pitchFamily="50" charset="-128"/>
              </a:rPr>
              <a:t>表示方法の制限等</a:t>
            </a:r>
            <a:r>
              <a:rPr lang="ja-JP" altLang="en-US" sz="1600" dirty="0" smtClean="0">
                <a:latin typeface="Meiryo UI" panose="020B0604030504040204" pitchFamily="50" charset="-128"/>
                <a:ea typeface="Meiryo UI" panose="020B0604030504040204" pitchFamily="50" charset="-128"/>
              </a:rPr>
              <a:t>を行っています。</a:t>
            </a:r>
          </a:p>
          <a:p>
            <a:pPr algn="just">
              <a:lnSpc>
                <a:spcPct val="120000"/>
              </a:lnSpc>
            </a:pPr>
            <a:endParaRPr lang="ja-JP" altLang="en-US" sz="1600" dirty="0">
              <a:latin typeface="Meiryo UI" panose="020B0604030504040204" pitchFamily="50" charset="-128"/>
              <a:ea typeface="Meiryo UI" panose="020B0604030504040204" pitchFamily="50" charset="-128"/>
            </a:endParaRPr>
          </a:p>
          <a:p>
            <a:pPr algn="just">
              <a:lnSpc>
                <a:spcPct val="120000"/>
              </a:lnSpc>
            </a:pPr>
            <a:r>
              <a:rPr lang="ja-JP" altLang="en-US" sz="1600" dirty="0" smtClean="0">
                <a:latin typeface="Meiryo UI" panose="020B0604030504040204" pitchFamily="50" charset="-128"/>
                <a:ea typeface="Meiryo UI" panose="020B0604030504040204" pitchFamily="50" charset="-128"/>
              </a:rPr>
              <a:t>　その後</a:t>
            </a:r>
            <a:r>
              <a:rPr lang="ja-JP" altLang="en-US" sz="1600" dirty="0">
                <a:latin typeface="Meiryo UI" panose="020B0604030504040204" pitchFamily="50" charset="-128"/>
                <a:ea typeface="Meiryo UI" panose="020B0604030504040204" pitchFamily="50" charset="-128"/>
              </a:rPr>
              <a:t>、令和元年</a:t>
            </a:r>
            <a:r>
              <a:rPr lang="en-US" altLang="ja-JP" sz="1600" dirty="0">
                <a:latin typeface="Meiryo UI" panose="020B0604030504040204" pitchFamily="50" charset="-128"/>
                <a:ea typeface="Meiryo UI" panose="020B0604030504040204" pitchFamily="50" charset="-128"/>
              </a:rPr>
              <a:t>7</a:t>
            </a:r>
            <a:r>
              <a:rPr lang="ja-JP" altLang="en-US" sz="1600" dirty="0">
                <a:latin typeface="Meiryo UI" panose="020B0604030504040204" pitchFamily="50" charset="-128"/>
                <a:ea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日付で</a:t>
            </a:r>
            <a:r>
              <a:rPr lang="ja-JP" altLang="en-US" sz="1600" b="1" dirty="0">
                <a:solidFill>
                  <a:srgbClr val="FF0000"/>
                </a:solidFill>
                <a:latin typeface="Meiryo UI" panose="020B0604030504040204" pitchFamily="50" charset="-128"/>
                <a:ea typeface="Meiryo UI" panose="020B0604030504040204" pitchFamily="50" charset="-128"/>
              </a:rPr>
              <a:t>世界文化遺産に登録</a:t>
            </a:r>
            <a:r>
              <a:rPr lang="ja-JP" altLang="en-US" sz="1600" dirty="0">
                <a:latin typeface="Meiryo UI" panose="020B0604030504040204" pitchFamily="50" charset="-128"/>
                <a:ea typeface="Meiryo UI" panose="020B0604030504040204" pitchFamily="50" charset="-128"/>
              </a:rPr>
              <a:t>されましたが、決定の際に</a:t>
            </a:r>
            <a:r>
              <a:rPr lang="ja-JP" altLang="en-US" sz="1600" dirty="0" smtClean="0">
                <a:latin typeface="Meiryo UI" panose="020B0604030504040204" pitchFamily="50" charset="-128"/>
                <a:ea typeface="Meiryo UI" panose="020B0604030504040204" pitchFamily="50" charset="-128"/>
              </a:rPr>
              <a:t>、ユネスコ</a:t>
            </a:r>
            <a:r>
              <a:rPr lang="zh-TW" altLang="en-US" sz="1600" dirty="0">
                <a:latin typeface="Meiryo UI" panose="020B0604030504040204" pitchFamily="50" charset="-128"/>
                <a:ea typeface="Meiryo UI" panose="020B0604030504040204" pitchFamily="50" charset="-128"/>
              </a:rPr>
              <a:t>（国際連合教育科学文化機関</a:t>
            </a:r>
            <a:r>
              <a:rPr lang="zh-TW" altLang="en-US"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より</a:t>
            </a:r>
            <a:r>
              <a:rPr lang="ja-JP" altLang="en-US" sz="1600" dirty="0">
                <a:latin typeface="Meiryo UI" panose="020B0604030504040204" pitchFamily="50" charset="-128"/>
                <a:ea typeface="Meiryo UI" panose="020B0604030504040204" pitchFamily="50" charset="-128"/>
              </a:rPr>
              <a:t>、</a:t>
            </a:r>
            <a:r>
              <a:rPr lang="ja-JP" altLang="en-US" sz="1600" b="1" dirty="0">
                <a:solidFill>
                  <a:srgbClr val="FF0000"/>
                </a:solidFill>
                <a:latin typeface="Meiryo UI" panose="020B0604030504040204" pitchFamily="50" charset="-128"/>
                <a:ea typeface="Meiryo UI" panose="020B0604030504040204" pitchFamily="50" charset="-128"/>
              </a:rPr>
              <a:t>峯ヶ塚古墳周辺の緩衝地帯</a:t>
            </a:r>
            <a:r>
              <a:rPr lang="ja-JP" altLang="en-US" sz="1600" dirty="0">
                <a:latin typeface="Meiryo UI" panose="020B0604030504040204" pitchFamily="50" charset="-128"/>
                <a:ea typeface="Meiryo UI" panose="020B0604030504040204" pitchFamily="50" charset="-128"/>
              </a:rPr>
              <a:t>の範囲の一部について、構成資産との間に十分な距離が確保されていない箇所が確認されたことから、</a:t>
            </a:r>
            <a:r>
              <a:rPr lang="ja-JP" altLang="en-US" sz="1600" b="1" dirty="0">
                <a:solidFill>
                  <a:srgbClr val="FF0000"/>
                </a:solidFill>
                <a:latin typeface="Meiryo UI" panose="020B0604030504040204" pitchFamily="50" charset="-128"/>
                <a:ea typeface="Meiryo UI" panose="020B0604030504040204" pitchFamily="50" charset="-128"/>
              </a:rPr>
              <a:t>緩衝地帯を一部拡大するよう勧告がなされました。</a:t>
            </a:r>
          </a:p>
          <a:p>
            <a:pPr algn="just">
              <a:lnSpc>
                <a:spcPct val="120000"/>
              </a:lnSpc>
            </a:pPr>
            <a:endParaRPr lang="ja-JP" altLang="en-US" sz="1600" dirty="0">
              <a:latin typeface="Meiryo UI" panose="020B0604030504040204" pitchFamily="50" charset="-128"/>
              <a:ea typeface="Meiryo UI" panose="020B0604030504040204" pitchFamily="50" charset="-128"/>
            </a:endParaRPr>
          </a:p>
          <a:p>
            <a:pPr algn="just">
              <a:lnSpc>
                <a:spcPct val="120000"/>
              </a:lnSpc>
            </a:pPr>
            <a:r>
              <a:rPr lang="ja-JP" altLang="en-US" sz="1600" dirty="0" smtClean="0">
                <a:latin typeface="Meiryo UI" panose="020B0604030504040204" pitchFamily="50" charset="-128"/>
                <a:ea typeface="Meiryo UI" panose="020B0604030504040204" pitchFamily="50" charset="-128"/>
              </a:rPr>
              <a:t>　今回、この緩衝</a:t>
            </a:r>
            <a:r>
              <a:rPr lang="ja-JP" altLang="en-US" sz="1600" dirty="0">
                <a:latin typeface="Meiryo UI" panose="020B0604030504040204" pitchFamily="50" charset="-128"/>
                <a:ea typeface="Meiryo UI" panose="020B0604030504040204" pitchFamily="50" charset="-128"/>
              </a:rPr>
              <a:t>地帯の一部拡大に合わせて、</a:t>
            </a:r>
            <a:r>
              <a:rPr lang="ja-JP" altLang="en-US" sz="1600" b="1" dirty="0">
                <a:solidFill>
                  <a:srgbClr val="FF0000"/>
                </a:solidFill>
                <a:latin typeface="Meiryo UI" panose="020B0604030504040204" pitchFamily="50" charset="-128"/>
                <a:ea typeface="Meiryo UI" panose="020B0604030504040204" pitchFamily="50" charset="-128"/>
              </a:rPr>
              <a:t>許可区域（古墳周辺区域）及び表示方法の制限等の区域（古墳周辺一般区域（住居</a:t>
            </a:r>
            <a:r>
              <a:rPr lang="ja-JP" altLang="en-US" sz="1600" b="1" dirty="0" smtClean="0">
                <a:solidFill>
                  <a:srgbClr val="FF0000"/>
                </a:solidFill>
                <a:latin typeface="Meiryo UI" panose="020B0604030504040204" pitchFamily="50" charset="-128"/>
                <a:ea typeface="Meiryo UI" panose="020B0604030504040204" pitchFamily="50" charset="-128"/>
              </a:rPr>
              <a:t>系区域））</a:t>
            </a:r>
            <a:r>
              <a:rPr lang="ja-JP" altLang="en-US" sz="1600" b="1" dirty="0">
                <a:solidFill>
                  <a:srgbClr val="FF0000"/>
                </a:solidFill>
                <a:latin typeface="Meiryo UI" panose="020B0604030504040204" pitchFamily="50" charset="-128"/>
                <a:ea typeface="Meiryo UI" panose="020B0604030504040204" pitchFamily="50" charset="-128"/>
              </a:rPr>
              <a:t>を変更</a:t>
            </a:r>
            <a:r>
              <a:rPr lang="ja-JP" altLang="en-US" sz="1600" dirty="0">
                <a:latin typeface="Meiryo UI" panose="020B0604030504040204" pitchFamily="50" charset="-128"/>
                <a:ea typeface="Meiryo UI" panose="020B0604030504040204" pitchFamily="50" charset="-128"/>
              </a:rPr>
              <a:t>する</a:t>
            </a:r>
            <a:r>
              <a:rPr lang="ja-JP" altLang="en-US" sz="1600" dirty="0" smtClean="0">
                <a:latin typeface="Meiryo UI" panose="020B0604030504040204" pitchFamily="50" charset="-128"/>
                <a:ea typeface="Meiryo UI" panose="020B0604030504040204" pitchFamily="50" charset="-128"/>
              </a:rPr>
              <a:t>ため、</a:t>
            </a:r>
            <a:r>
              <a:rPr lang="ja-JP" altLang="en-US" sz="1600" dirty="0">
                <a:latin typeface="Meiryo UI" panose="020B0604030504040204" pitchFamily="50" charset="-128"/>
                <a:ea typeface="Meiryo UI" panose="020B0604030504040204" pitchFamily="50" charset="-128"/>
              </a:rPr>
              <a:t>大阪府屋外広告物条例第</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条に基づき、貴審議会に諮問し、意見を聴取します。</a:t>
            </a:r>
          </a:p>
        </p:txBody>
      </p:sp>
    </p:spTree>
    <p:extLst>
      <p:ext uri="{BB962C8B-B14F-4D97-AF65-F5344CB8AC3E}">
        <p14:creationId xmlns:p14="http://schemas.microsoft.com/office/powerpoint/2010/main" val="3004312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23528" y="318719"/>
            <a:ext cx="8496944" cy="461665"/>
          </a:xfrm>
          <a:prstGeom prst="rect">
            <a:avLst/>
          </a:prstGeom>
          <a:solidFill>
            <a:srgbClr val="CCFF99"/>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400" b="1" dirty="0">
                <a:solidFill>
                  <a:prstClr val="black"/>
                </a:solidFill>
                <a:latin typeface="HG丸ｺﾞｼｯｸM-PRO" pitchFamily="50" charset="-128"/>
                <a:ea typeface="HG丸ｺﾞｼｯｸM-PRO" pitchFamily="50" charset="-128"/>
              </a:rPr>
              <a:t>　</a:t>
            </a:r>
            <a:r>
              <a:rPr kumimoji="1"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１</a:t>
            </a:r>
            <a:r>
              <a:rPr kumimoji="1" lang="en-US" altLang="ja-JP"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-2</a:t>
            </a:r>
            <a:r>
              <a:rPr kumimoji="1"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　屋外広告物条例の概要</a:t>
            </a: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7" name="スライド番号プレースホルダー 1"/>
          <p:cNvSpPr txBox="1">
            <a:spLocks/>
          </p:cNvSpPr>
          <p:nvPr/>
        </p:nvSpPr>
        <p:spPr>
          <a:xfrm>
            <a:off x="8686800" y="6575604"/>
            <a:ext cx="356245" cy="199292"/>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DB306B-CB1A-4F92-AE18-14C2D5855DBA}" type="slidenum">
              <a:rPr kumimoji="1" lang="ja-JP" altLang="en-US" sz="1400" smtClean="0">
                <a:solidFill>
                  <a:prstClr val="black"/>
                </a:solidFill>
                <a:latin typeface="HGP創英角ｺﾞｼｯｸUB" panose="020B0900000000000000" pitchFamily="50" charset="-128"/>
                <a:ea typeface="HGP創英角ｺﾞｼｯｸUB" panose="020B0900000000000000" pitchFamily="50" charset="-128"/>
              </a:rPr>
              <a:pPr/>
              <a:t>3</a:t>
            </a:fld>
            <a:endParaRPr kumimoji="1"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282700" y="994876"/>
            <a:ext cx="8521730" cy="369332"/>
          </a:xfrm>
          <a:prstGeom prst="rect">
            <a:avLst/>
          </a:prstGeom>
          <a:solidFill>
            <a:schemeClr val="accent3">
              <a:lumMod val="50000"/>
            </a:schemeClr>
          </a:solidFill>
          <a:ln w="6350">
            <a:noFill/>
          </a:ln>
        </p:spPr>
        <p:txBody>
          <a:bodyPr wrap="square" rtlCol="0">
            <a:spAutoFit/>
          </a:bodyPr>
          <a:lstStyle/>
          <a:p>
            <a:pPr lvl="0" algn="ctr" defTabSz="914400">
              <a:defRPr/>
            </a:pPr>
            <a:r>
              <a:rPr kumimoji="1" lang="zh-CN" altLang="en-US" b="1" dirty="0">
                <a:solidFill>
                  <a:prstClr val="white"/>
                </a:solidFill>
                <a:latin typeface="Meiryo UI" panose="020B0604030504040204" pitchFamily="50" charset="-128"/>
                <a:ea typeface="Meiryo UI" panose="020B0604030504040204" pitchFamily="50" charset="-128"/>
              </a:rPr>
              <a:t>大阪府屋外広告物条例</a:t>
            </a: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0" name="正方形/長方形 9"/>
          <p:cNvSpPr/>
          <p:nvPr/>
        </p:nvSpPr>
        <p:spPr>
          <a:xfrm>
            <a:off x="292110" y="1359588"/>
            <a:ext cx="8512320" cy="1865126"/>
          </a:xfrm>
          <a:prstGeom prst="rect">
            <a:avLst/>
          </a:prstGeom>
          <a:ln w="19050">
            <a:solidFill>
              <a:schemeClr val="accent3">
                <a:lumMod val="50000"/>
              </a:schemeClr>
            </a:solidFill>
          </a:ln>
        </p:spPr>
        <p:txBody>
          <a:bodyPr wrap="square">
            <a:spAutoFit/>
          </a:bodyPr>
          <a:lstStyle/>
          <a:p>
            <a:pPr algn="just">
              <a:lnSpc>
                <a:spcPct val="120000"/>
              </a:lnSpc>
            </a:pPr>
            <a:r>
              <a:rPr lang="ja-JP" altLang="en-US" sz="1600" b="1" dirty="0" smtClean="0">
                <a:solidFill>
                  <a:srgbClr val="FF0000"/>
                </a:solidFill>
                <a:latin typeface="Meiryo UI" panose="020B0604030504040204" pitchFamily="50" charset="-128"/>
                <a:ea typeface="Meiryo UI" panose="020B0604030504040204" pitchFamily="50" charset="-128"/>
              </a:rPr>
              <a:t>（</a:t>
            </a:r>
            <a:r>
              <a:rPr lang="ja-JP" altLang="en-US" sz="1600" b="1" dirty="0">
                <a:solidFill>
                  <a:srgbClr val="FF0000"/>
                </a:solidFill>
                <a:latin typeface="Meiryo UI" panose="020B0604030504040204" pitchFamily="50" charset="-128"/>
                <a:ea typeface="Meiryo UI" panose="020B0604030504040204" pitchFamily="50" charset="-128"/>
              </a:rPr>
              <a:t>審議会への諮問）</a:t>
            </a:r>
          </a:p>
          <a:p>
            <a:pPr algn="just">
              <a:lnSpc>
                <a:spcPct val="120000"/>
              </a:lnSpc>
            </a:pPr>
            <a:r>
              <a:rPr lang="ja-JP" altLang="en-US" sz="1600" b="1" dirty="0">
                <a:solidFill>
                  <a:srgbClr val="FF0000"/>
                </a:solidFill>
                <a:latin typeface="Meiryo UI" panose="020B0604030504040204" pitchFamily="50" charset="-128"/>
                <a:ea typeface="Meiryo UI" panose="020B0604030504040204" pitchFamily="50" charset="-128"/>
              </a:rPr>
              <a:t>第十条 </a:t>
            </a:r>
            <a:r>
              <a:rPr lang="ja-JP" altLang="en-US" sz="1600" dirty="0">
                <a:latin typeface="Meiryo UI" panose="020B0604030504040204" pitchFamily="50" charset="-128"/>
                <a:ea typeface="Meiryo UI" panose="020B0604030504040204" pitchFamily="50" charset="-128"/>
              </a:rPr>
              <a:t>知事は、次に掲げる場合には、</a:t>
            </a:r>
            <a:r>
              <a:rPr lang="ja-JP" altLang="en-US" sz="1600" dirty="0">
                <a:solidFill>
                  <a:srgbClr val="FF0000"/>
                </a:solidFill>
                <a:latin typeface="Meiryo UI" panose="020B0604030504040204" pitchFamily="50" charset="-128"/>
                <a:ea typeface="Meiryo UI" panose="020B0604030504040204" pitchFamily="50" charset="-128"/>
              </a:rPr>
              <a:t>大阪府景観審議会に諮問し、その意見を聴かなければならない。</a:t>
            </a:r>
          </a:p>
          <a:p>
            <a:pPr algn="just">
              <a:lnSpc>
                <a:spcPct val="120000"/>
              </a:lnSpc>
            </a:pPr>
            <a:r>
              <a:rPr lang="ja-JP" altLang="en-US" sz="1600" dirty="0" smtClean="0">
                <a:latin typeface="Meiryo UI" panose="020B0604030504040204" pitchFamily="50" charset="-128"/>
                <a:ea typeface="Meiryo UI" panose="020B0604030504040204" pitchFamily="50" charset="-128"/>
              </a:rPr>
              <a:t>　一　</a:t>
            </a:r>
            <a:r>
              <a:rPr lang="ja-JP" altLang="en-US" sz="1600" u="sng" dirty="0" smtClean="0">
                <a:latin typeface="Meiryo UI" panose="020B0604030504040204" pitchFamily="50" charset="-128"/>
                <a:ea typeface="Meiryo UI" panose="020B0604030504040204" pitchFamily="50" charset="-128"/>
              </a:rPr>
              <a:t>第三条</a:t>
            </a:r>
            <a:r>
              <a:rPr lang="ja-JP" altLang="en-US" sz="1600" u="sng" dirty="0">
                <a:latin typeface="Meiryo UI" panose="020B0604030504040204" pitchFamily="50" charset="-128"/>
                <a:ea typeface="Meiryo UI" panose="020B0604030504040204" pitchFamily="50" charset="-128"/>
              </a:rPr>
              <a:t>第一項</a:t>
            </a:r>
            <a:r>
              <a:rPr lang="ja-JP" altLang="en-US" sz="1600" dirty="0">
                <a:latin typeface="Meiryo UI" panose="020B0604030504040204" pitchFamily="50" charset="-128"/>
                <a:ea typeface="Meiryo UI" panose="020B0604030504040204" pitchFamily="50" charset="-128"/>
              </a:rPr>
              <a:t>第二号、第三号、</a:t>
            </a:r>
            <a:r>
              <a:rPr lang="ja-JP" altLang="en-US" sz="1600" u="sng" dirty="0">
                <a:latin typeface="Meiryo UI" panose="020B0604030504040204" pitchFamily="50" charset="-128"/>
                <a:ea typeface="Meiryo UI" panose="020B0604030504040204" pitchFamily="50" charset="-128"/>
              </a:rPr>
              <a:t>第七号</a:t>
            </a:r>
            <a:r>
              <a:rPr lang="ja-JP" altLang="en-US" sz="1600" dirty="0">
                <a:latin typeface="Meiryo UI" panose="020B0604030504040204" pitchFamily="50" charset="-128"/>
                <a:ea typeface="Meiryo UI" panose="020B0604030504040204" pitchFamily="50" charset="-128"/>
              </a:rPr>
              <a:t>、第八号若しくは第十号又は第四条第一項第二号</a:t>
            </a:r>
            <a:r>
              <a:rPr lang="ja-JP" altLang="en-US" sz="1600" dirty="0" smtClean="0">
                <a:latin typeface="Meiryo UI" panose="020B0604030504040204" pitchFamily="50" charset="-128"/>
                <a:ea typeface="Meiryo UI" panose="020B0604030504040204" pitchFamily="50" charset="-128"/>
              </a:rPr>
              <a:t>か</a:t>
            </a:r>
            <a:endParaRPr lang="en-US" altLang="ja-JP" sz="1600" dirty="0" smtClean="0">
              <a:latin typeface="Meiryo UI" panose="020B0604030504040204" pitchFamily="50" charset="-128"/>
              <a:ea typeface="Meiryo UI" panose="020B0604030504040204" pitchFamily="50" charset="-128"/>
            </a:endParaRPr>
          </a:p>
          <a:p>
            <a:pPr algn="just">
              <a:lnSpc>
                <a:spcPct val="12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ら第六号</a:t>
            </a:r>
            <a:r>
              <a:rPr lang="ja-JP" altLang="en-US" sz="1600" dirty="0">
                <a:latin typeface="Meiryo UI" panose="020B0604030504040204" pitchFamily="50" charset="-128"/>
                <a:ea typeface="Meiryo UI" panose="020B0604030504040204" pitchFamily="50" charset="-128"/>
              </a:rPr>
              <a:t>までの規定による指定をし、又はこれを</a:t>
            </a:r>
            <a:r>
              <a:rPr lang="ja-JP" altLang="en-US" sz="1600" u="sng" dirty="0">
                <a:latin typeface="Meiryo UI" panose="020B0604030504040204" pitchFamily="50" charset="-128"/>
                <a:ea typeface="Meiryo UI" panose="020B0604030504040204" pitchFamily="50" charset="-128"/>
              </a:rPr>
              <a:t>変更し</a:t>
            </a:r>
            <a:r>
              <a:rPr lang="ja-JP" altLang="en-US" sz="1600" dirty="0">
                <a:latin typeface="Meiryo UI" panose="020B0604030504040204" pitchFamily="50" charset="-128"/>
                <a:ea typeface="Meiryo UI" panose="020B0604030504040204" pitchFamily="50" charset="-128"/>
              </a:rPr>
              <a:t>、若しくは廃止しようとするとき。</a:t>
            </a:r>
          </a:p>
          <a:p>
            <a:pPr algn="just">
              <a:lnSpc>
                <a:spcPct val="120000"/>
              </a:lnSpc>
            </a:pPr>
            <a:r>
              <a:rPr lang="ja-JP" altLang="en-US" sz="1600" dirty="0" smtClean="0">
                <a:latin typeface="Meiryo UI" panose="020B0604030504040204" pitchFamily="50" charset="-128"/>
                <a:ea typeface="Meiryo UI" panose="020B0604030504040204" pitchFamily="50" charset="-128"/>
              </a:rPr>
              <a:t>　二　</a:t>
            </a:r>
            <a:r>
              <a:rPr lang="ja-JP" altLang="en-US" sz="1600" u="sng" dirty="0" smtClean="0">
                <a:latin typeface="Meiryo UI" panose="020B0604030504040204" pitchFamily="50" charset="-128"/>
                <a:ea typeface="Meiryo UI" panose="020B0604030504040204" pitchFamily="50" charset="-128"/>
              </a:rPr>
              <a:t>第五条</a:t>
            </a:r>
            <a:r>
              <a:rPr lang="ja-JP" altLang="en-US" sz="1600" u="sng" dirty="0">
                <a:latin typeface="Meiryo UI" panose="020B0604030504040204" pitchFamily="50" charset="-128"/>
                <a:ea typeface="Meiryo UI" panose="020B0604030504040204" pitchFamily="50" charset="-128"/>
              </a:rPr>
              <a:t>第一項</a:t>
            </a:r>
            <a:r>
              <a:rPr lang="ja-JP" altLang="en-US" sz="1600" dirty="0">
                <a:latin typeface="Meiryo UI" panose="020B0604030504040204" pitchFamily="50" charset="-128"/>
                <a:ea typeface="Meiryo UI" panose="020B0604030504040204" pitchFamily="50" charset="-128"/>
              </a:rPr>
              <a:t>に規定する表示の方法を定め、又はこれを</a:t>
            </a:r>
            <a:r>
              <a:rPr lang="ja-JP" altLang="en-US" sz="1600" u="sng" dirty="0">
                <a:latin typeface="Meiryo UI" panose="020B0604030504040204" pitchFamily="50" charset="-128"/>
                <a:ea typeface="Meiryo UI" panose="020B0604030504040204" pitchFamily="50" charset="-128"/>
              </a:rPr>
              <a:t>変更し</a:t>
            </a:r>
            <a:r>
              <a:rPr lang="ja-JP" altLang="en-US" sz="1600" dirty="0">
                <a:latin typeface="Meiryo UI" panose="020B0604030504040204" pitchFamily="50" charset="-128"/>
                <a:ea typeface="Meiryo UI" panose="020B0604030504040204" pitchFamily="50" charset="-128"/>
              </a:rPr>
              <a:t>、若しくは廃止しようとするとき。</a:t>
            </a:r>
          </a:p>
          <a:p>
            <a:pPr algn="just">
              <a:lnSpc>
                <a:spcPct val="120000"/>
              </a:lnSpc>
            </a:pPr>
            <a:r>
              <a:rPr lang="ja-JP" altLang="en-US" sz="1600" dirty="0" smtClean="0">
                <a:latin typeface="Meiryo UI" panose="020B0604030504040204" pitchFamily="50" charset="-128"/>
                <a:ea typeface="Meiryo UI" panose="020B0604030504040204" pitchFamily="50" charset="-128"/>
              </a:rPr>
              <a:t>　三　（略）</a:t>
            </a:r>
            <a:endParaRPr lang="ja-JP" altLang="en-US" sz="1600" dirty="0">
              <a:latin typeface="Meiryo UI" panose="020B0604030504040204" pitchFamily="50" charset="-128"/>
              <a:ea typeface="Meiryo UI" panose="020B0604030504040204" pitchFamily="50" charset="-128"/>
            </a:endParaRPr>
          </a:p>
        </p:txBody>
      </p:sp>
      <p:sp>
        <p:nvSpPr>
          <p:cNvPr id="11" name="正方形/長方形 10"/>
          <p:cNvSpPr/>
          <p:nvPr/>
        </p:nvSpPr>
        <p:spPr>
          <a:xfrm>
            <a:off x="558683" y="3308516"/>
            <a:ext cx="7969764" cy="3194721"/>
          </a:xfrm>
          <a:prstGeom prst="rect">
            <a:avLst/>
          </a:prstGeom>
        </p:spPr>
        <p:txBody>
          <a:bodyPr wrap="square">
            <a:spAutoFit/>
          </a:bodyPr>
          <a:lstStyle/>
          <a:p>
            <a:pPr algn="just">
              <a:lnSpc>
                <a:spcPct val="120000"/>
              </a:lnSpc>
            </a:pPr>
            <a:r>
              <a:rPr lang="ja-JP" altLang="en-US" sz="1400" b="1" dirty="0" smtClean="0">
                <a:solidFill>
                  <a:srgbClr val="FF0000"/>
                </a:solidFill>
                <a:latin typeface="Meiryo UI" panose="020B0604030504040204" pitchFamily="50" charset="-128"/>
                <a:ea typeface="Meiryo UI" panose="020B0604030504040204" pitchFamily="50" charset="-128"/>
              </a:rPr>
              <a:t>　</a:t>
            </a:r>
            <a:r>
              <a:rPr lang="en-US" altLang="ja-JP" sz="1400" b="1" dirty="0">
                <a:solidFill>
                  <a:srgbClr val="FF0000"/>
                </a:solidFill>
                <a:latin typeface="Meiryo UI" panose="020B0604030504040204" pitchFamily="50" charset="-128"/>
                <a:ea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rPr>
              <a:t>許可区域</a:t>
            </a:r>
            <a:r>
              <a:rPr lang="en-US" altLang="ja-JP" sz="1400" b="1" dirty="0">
                <a:solidFill>
                  <a:srgbClr val="FF0000"/>
                </a:solidFill>
                <a:latin typeface="Meiryo UI" panose="020B0604030504040204" pitchFamily="50" charset="-128"/>
                <a:ea typeface="Meiryo UI" panose="020B0604030504040204" pitchFamily="50" charset="-128"/>
              </a:rPr>
              <a:t>)</a:t>
            </a:r>
          </a:p>
          <a:p>
            <a:pPr marL="268288" indent="-268288" algn="just">
              <a:lnSpc>
                <a:spcPct val="120000"/>
              </a:lnSpc>
            </a:pPr>
            <a:r>
              <a:rPr lang="ja-JP" altLang="en-US" sz="1400" b="1" dirty="0">
                <a:solidFill>
                  <a:srgbClr val="FF0000"/>
                </a:solidFill>
                <a:latin typeface="Meiryo UI" panose="020B0604030504040204" pitchFamily="50" charset="-128"/>
                <a:ea typeface="Meiryo UI" panose="020B0604030504040204" pitchFamily="50" charset="-128"/>
              </a:rPr>
              <a:t>第三条</a:t>
            </a:r>
            <a:r>
              <a:rPr lang="ja-JP" altLang="en-US" sz="1400" dirty="0">
                <a:latin typeface="Meiryo UI" panose="020B0604030504040204" pitchFamily="50" charset="-128"/>
                <a:ea typeface="Meiryo UI" panose="020B0604030504040204" pitchFamily="50" charset="-128"/>
              </a:rPr>
              <a:t>　次に掲げる地域又は</a:t>
            </a:r>
            <a:r>
              <a:rPr lang="ja-JP" altLang="en-US" sz="1400" dirty="0" smtClean="0">
                <a:latin typeface="Meiryo UI" panose="020B0604030504040204" pitchFamily="50" charset="-128"/>
                <a:ea typeface="Meiryo UI" panose="020B0604030504040204" pitchFamily="50" charset="-128"/>
              </a:rPr>
              <a:t>場所（許可区域）に</a:t>
            </a:r>
            <a:r>
              <a:rPr lang="ja-JP" altLang="en-US" sz="1400" dirty="0">
                <a:latin typeface="Meiryo UI" panose="020B0604030504040204" pitchFamily="50" charset="-128"/>
                <a:ea typeface="Meiryo UI" panose="020B0604030504040204" pitchFamily="50" charset="-128"/>
              </a:rPr>
              <a:t>、広告物を表示し、又は掲出物件を設置しようとする</a:t>
            </a:r>
            <a:r>
              <a:rPr lang="ja-JP" altLang="en-US" sz="1400" dirty="0" smtClean="0">
                <a:latin typeface="Meiryo UI" panose="020B0604030504040204" pitchFamily="50" charset="-128"/>
                <a:ea typeface="Meiryo UI" panose="020B0604030504040204" pitchFamily="50" charset="-128"/>
              </a:rPr>
              <a:t>ときは</a:t>
            </a:r>
            <a:r>
              <a:rPr lang="ja-JP" altLang="en-US" sz="1400" dirty="0">
                <a:latin typeface="Meiryo UI" panose="020B0604030504040204" pitchFamily="50" charset="-128"/>
                <a:ea typeface="Meiryo UI" panose="020B0604030504040204" pitchFamily="50" charset="-128"/>
              </a:rPr>
              <a:t>、知事の</a:t>
            </a:r>
            <a:r>
              <a:rPr lang="ja-JP" altLang="en-US" sz="1400" dirty="0" smtClean="0">
                <a:latin typeface="Meiryo UI" panose="020B0604030504040204" pitchFamily="50" charset="-128"/>
                <a:ea typeface="Meiryo UI" panose="020B0604030504040204" pitchFamily="50" charset="-128"/>
              </a:rPr>
              <a:t>許可を</a:t>
            </a:r>
            <a:r>
              <a:rPr lang="ja-JP" altLang="en-US" sz="1400" dirty="0">
                <a:latin typeface="Meiryo UI" panose="020B0604030504040204" pitchFamily="50" charset="-128"/>
                <a:ea typeface="Meiryo UI" panose="020B0604030504040204" pitchFamily="50" charset="-128"/>
              </a:rPr>
              <a:t>受けなければならない</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algn="just">
              <a:lnSpc>
                <a:spcPct val="120000"/>
              </a:lnSpc>
            </a:pPr>
            <a:r>
              <a:rPr lang="ja-JP" altLang="en-US" sz="1400" dirty="0" smtClean="0">
                <a:latin typeface="Meiryo UI" panose="020B0604030504040204" pitchFamily="50" charset="-128"/>
                <a:ea typeface="Meiryo UI" panose="020B0604030504040204" pitchFamily="50" charset="-128"/>
              </a:rPr>
              <a:t>　一～六（略）</a:t>
            </a:r>
            <a:endParaRPr lang="ja-JP" altLang="en-US" sz="1400" dirty="0">
              <a:latin typeface="Meiryo UI" panose="020B0604030504040204" pitchFamily="50" charset="-128"/>
              <a:ea typeface="Meiryo UI" panose="020B0604030504040204" pitchFamily="50" charset="-128"/>
            </a:endParaRPr>
          </a:p>
          <a:p>
            <a:pPr algn="just">
              <a:lnSpc>
                <a:spcPct val="120000"/>
              </a:lnSpc>
            </a:pPr>
            <a:r>
              <a:rPr lang="ja-JP" altLang="en-US" sz="1400" dirty="0">
                <a:latin typeface="Meiryo UI" panose="020B0604030504040204" pitchFamily="50" charset="-128"/>
                <a:ea typeface="Meiryo UI" panose="020B0604030504040204" pitchFamily="50" charset="-128"/>
              </a:rPr>
              <a:t>　</a:t>
            </a:r>
            <a:r>
              <a:rPr lang="ja-JP" altLang="en-US" sz="1400" u="sng" dirty="0" smtClean="0">
                <a:latin typeface="Meiryo UI" panose="020B0604030504040204" pitchFamily="50" charset="-128"/>
                <a:ea typeface="Meiryo UI" panose="020B0604030504040204" pitchFamily="50" charset="-128"/>
              </a:rPr>
              <a:t>七</a:t>
            </a:r>
            <a:r>
              <a:rPr lang="ja-JP" altLang="en-US" sz="1400" dirty="0">
                <a:latin typeface="Meiryo UI" panose="020B0604030504040204" pitchFamily="50" charset="-128"/>
                <a:ea typeface="Meiryo UI" panose="020B0604030504040204" pitchFamily="50" charset="-128"/>
              </a:rPr>
              <a:t>　景観法第八条第一項の規定により景観行政</a:t>
            </a:r>
            <a:r>
              <a:rPr lang="ja-JP" altLang="en-US" sz="1400" dirty="0" smtClean="0">
                <a:latin typeface="Meiryo UI" panose="020B0604030504040204" pitchFamily="50" charset="-128"/>
                <a:ea typeface="Meiryo UI" panose="020B0604030504040204" pitchFamily="50" charset="-128"/>
              </a:rPr>
              <a:t>団体が</a:t>
            </a:r>
            <a:r>
              <a:rPr lang="ja-JP" altLang="en-US" sz="1400" dirty="0">
                <a:latin typeface="Meiryo UI" panose="020B0604030504040204" pitchFamily="50" charset="-128"/>
                <a:ea typeface="Meiryo UI" panose="020B0604030504040204" pitchFamily="50" charset="-128"/>
              </a:rPr>
              <a:t>定めた景観</a:t>
            </a:r>
            <a:r>
              <a:rPr lang="ja-JP" altLang="en-US" sz="1400" dirty="0" smtClean="0">
                <a:latin typeface="Meiryo UI" panose="020B0604030504040204" pitchFamily="50" charset="-128"/>
                <a:ea typeface="Meiryo UI" panose="020B0604030504040204" pitchFamily="50" charset="-128"/>
              </a:rPr>
              <a:t>計画の区域（府</a:t>
            </a:r>
            <a:r>
              <a:rPr lang="ja-JP" altLang="en-US" sz="1400" dirty="0">
                <a:latin typeface="Meiryo UI" panose="020B0604030504040204" pitchFamily="50" charset="-128"/>
                <a:ea typeface="Meiryo UI" panose="020B0604030504040204" pitchFamily="50" charset="-128"/>
              </a:rPr>
              <a:t>が定めた景観計画の</a:t>
            </a:r>
            <a:r>
              <a:rPr lang="ja-JP" altLang="en-US" sz="1400" dirty="0" smtClean="0">
                <a:latin typeface="Meiryo UI" panose="020B0604030504040204" pitchFamily="50" charset="-128"/>
                <a:ea typeface="Meiryo UI" panose="020B0604030504040204" pitchFamily="50" charset="-128"/>
              </a:rPr>
              <a:t>区　</a:t>
            </a:r>
            <a:endParaRPr lang="en-US" altLang="ja-JP" sz="1400" dirty="0" smtClean="0">
              <a:latin typeface="Meiryo UI" panose="020B0604030504040204" pitchFamily="50" charset="-128"/>
              <a:ea typeface="Meiryo UI" panose="020B0604030504040204" pitchFamily="50" charset="-128"/>
            </a:endParaRPr>
          </a:p>
          <a:p>
            <a:pPr algn="just">
              <a:lnSpc>
                <a:spcPct val="120000"/>
              </a:lnSpc>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域</a:t>
            </a:r>
            <a:r>
              <a:rPr lang="ja-JP" altLang="en-US" sz="1400" dirty="0">
                <a:latin typeface="Meiryo UI" panose="020B0604030504040204" pitchFamily="50" charset="-128"/>
                <a:ea typeface="Meiryo UI" panose="020B0604030504040204" pitchFamily="50" charset="-128"/>
              </a:rPr>
              <a:t>にあっては、これに隣接する区域を含む。</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で、</a:t>
            </a:r>
            <a:r>
              <a:rPr lang="ja-JP" altLang="en-US" sz="1400" u="sng" dirty="0">
                <a:latin typeface="Meiryo UI" panose="020B0604030504040204" pitchFamily="50" charset="-128"/>
                <a:ea typeface="Meiryo UI" panose="020B0604030504040204" pitchFamily="50" charset="-128"/>
              </a:rPr>
              <a:t>知事が指定する</a:t>
            </a:r>
            <a:r>
              <a:rPr lang="ja-JP" altLang="en-US" sz="1400" u="sng" dirty="0" smtClean="0">
                <a:latin typeface="Meiryo UI" panose="020B0604030504040204" pitchFamily="50" charset="-128"/>
                <a:ea typeface="Meiryo UI" panose="020B0604030504040204" pitchFamily="50" charset="-128"/>
              </a:rPr>
              <a:t>もの</a:t>
            </a:r>
            <a:endParaRPr lang="en-US" altLang="ja-JP" sz="1400" u="sng" dirty="0" smtClean="0">
              <a:latin typeface="Meiryo UI" panose="020B0604030504040204" pitchFamily="50" charset="-128"/>
              <a:ea typeface="Meiryo UI" panose="020B0604030504040204" pitchFamily="50" charset="-128"/>
            </a:endParaRPr>
          </a:p>
          <a:p>
            <a:pPr algn="just">
              <a:lnSpc>
                <a:spcPct val="120000"/>
              </a:lnSpc>
            </a:pPr>
            <a:endParaRPr lang="en-US" altLang="ja-JP" sz="1400" u="sng" dirty="0">
              <a:solidFill>
                <a:srgbClr val="FF0000"/>
              </a:solidFill>
              <a:latin typeface="Meiryo UI" panose="020B0604030504040204" pitchFamily="50" charset="-128"/>
              <a:ea typeface="Meiryo UI" panose="020B0604030504040204" pitchFamily="50" charset="-128"/>
            </a:endParaRPr>
          </a:p>
          <a:p>
            <a:pPr algn="just">
              <a:lnSpc>
                <a:spcPct val="120000"/>
              </a:lnSpc>
            </a:pPr>
            <a:r>
              <a:rPr lang="ja-JP" altLang="en-US" sz="1400" b="1" dirty="0">
                <a:solidFill>
                  <a:srgbClr val="FF0000"/>
                </a:solidFill>
                <a:latin typeface="Meiryo UI" panose="020B0604030504040204" pitchFamily="50" charset="-128"/>
                <a:ea typeface="Meiryo UI" panose="020B0604030504040204" pitchFamily="50" charset="-128"/>
              </a:rPr>
              <a:t>（表示方法の制限等）</a:t>
            </a:r>
          </a:p>
          <a:p>
            <a:pPr marL="268288" indent="-268288" algn="just">
              <a:lnSpc>
                <a:spcPct val="120000"/>
              </a:lnSpc>
            </a:pPr>
            <a:r>
              <a:rPr lang="ja-JP" altLang="en-US" sz="1400" b="1" dirty="0">
                <a:solidFill>
                  <a:srgbClr val="FF0000"/>
                </a:solidFill>
                <a:latin typeface="Meiryo UI" panose="020B0604030504040204" pitchFamily="50" charset="-128"/>
                <a:ea typeface="Meiryo UI" panose="020B0604030504040204" pitchFamily="50" charset="-128"/>
              </a:rPr>
              <a:t>第五条</a:t>
            </a:r>
            <a:r>
              <a:rPr lang="ja-JP" altLang="en-US" sz="1400" dirty="0">
                <a:latin typeface="Meiryo UI" panose="020B0604030504040204" pitchFamily="50" charset="-128"/>
                <a:ea typeface="Meiryo UI" panose="020B0604030504040204" pitchFamily="50" charset="-128"/>
              </a:rPr>
              <a:t> 次に掲げる広告物又は掲出物件の形状、面積、色彩、意匠その他表示の方法については、</a:t>
            </a:r>
            <a:r>
              <a:rPr lang="ja-JP" altLang="en-US" sz="1400" u="sng" dirty="0">
                <a:latin typeface="Meiryo UI" panose="020B0604030504040204" pitchFamily="50" charset="-128"/>
                <a:ea typeface="Meiryo UI" panose="020B0604030504040204" pitchFamily="50" charset="-128"/>
              </a:rPr>
              <a:t>規則で</a:t>
            </a:r>
            <a:r>
              <a:rPr lang="ja-JP" altLang="en-US" sz="1400" u="sng" dirty="0" smtClean="0">
                <a:latin typeface="Meiryo UI" panose="020B0604030504040204" pitchFamily="50" charset="-128"/>
                <a:ea typeface="Meiryo UI" panose="020B0604030504040204" pitchFamily="50" charset="-128"/>
              </a:rPr>
              <a:t>定　</a:t>
            </a:r>
            <a:r>
              <a:rPr lang="ja-JP" altLang="en-US" sz="1400" u="sng" dirty="0" err="1" smtClean="0">
                <a:latin typeface="Meiryo UI" panose="020B0604030504040204" pitchFamily="50" charset="-128"/>
                <a:ea typeface="Meiryo UI" panose="020B0604030504040204" pitchFamily="50" charset="-128"/>
              </a:rPr>
              <a:t>める</a:t>
            </a:r>
            <a:r>
              <a:rPr lang="ja-JP" altLang="en-US" sz="1400" u="sng" dirty="0">
                <a:latin typeface="Meiryo UI" panose="020B0604030504040204" pitchFamily="50" charset="-128"/>
                <a:ea typeface="Meiryo UI" panose="020B0604030504040204" pitchFamily="50" charset="-128"/>
              </a:rPr>
              <a:t>ところによらなければならない。</a:t>
            </a:r>
          </a:p>
          <a:p>
            <a:pPr algn="just">
              <a:lnSpc>
                <a:spcPct val="120000"/>
              </a:lnSpc>
            </a:pP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一</a:t>
            </a:r>
            <a:r>
              <a:rPr lang="ja-JP" altLang="en-US" sz="1400" dirty="0" smtClean="0">
                <a:latin typeface="Meiryo UI" panose="020B0604030504040204" pitchFamily="50" charset="-128"/>
                <a:ea typeface="Meiryo UI" panose="020B0604030504040204" pitchFamily="50" charset="-128"/>
              </a:rPr>
              <a:t>～三（</a:t>
            </a:r>
            <a:r>
              <a:rPr lang="ja-JP" altLang="en-US" sz="1400" dirty="0">
                <a:latin typeface="Meiryo UI" panose="020B0604030504040204" pitchFamily="50" charset="-128"/>
                <a:ea typeface="Meiryo UI" panose="020B0604030504040204" pitchFamily="50" charset="-128"/>
              </a:rPr>
              <a:t>略）</a:t>
            </a:r>
            <a:endParaRPr lang="en-US" altLang="ja-JP" sz="1400" dirty="0" smtClean="0">
              <a:latin typeface="Meiryo UI" panose="020B0604030504040204" pitchFamily="50" charset="-128"/>
              <a:ea typeface="Meiryo UI" panose="020B0604030504040204" pitchFamily="50" charset="-128"/>
            </a:endParaRPr>
          </a:p>
          <a:p>
            <a:pPr algn="just">
              <a:lnSpc>
                <a:spcPct val="120000"/>
              </a:lnSpc>
            </a:pPr>
            <a:r>
              <a:rPr lang="ja-JP" altLang="en-US" sz="1400" dirty="0" smtClean="0">
                <a:latin typeface="Meiryo UI" panose="020B0604030504040204" pitchFamily="50" charset="-128"/>
                <a:ea typeface="Meiryo UI" panose="020B0604030504040204" pitchFamily="50" charset="-128"/>
              </a:rPr>
              <a:t>　</a:t>
            </a:r>
            <a:r>
              <a:rPr lang="ja-JP" altLang="en-US" sz="1400" u="sng" dirty="0" smtClean="0">
                <a:latin typeface="Meiryo UI" panose="020B0604030504040204" pitchFamily="50" charset="-128"/>
                <a:ea typeface="Meiryo UI" panose="020B0604030504040204" pitchFamily="50" charset="-128"/>
              </a:rPr>
              <a:t>四</a:t>
            </a:r>
            <a:r>
              <a:rPr lang="ja-JP" altLang="en-US" sz="1400" dirty="0" smtClean="0">
                <a:latin typeface="Meiryo UI" panose="020B0604030504040204" pitchFamily="50" charset="-128"/>
                <a:ea typeface="Meiryo UI" panose="020B0604030504040204" pitchFamily="50" charset="-128"/>
              </a:rPr>
              <a:t>　前</a:t>
            </a:r>
            <a:r>
              <a:rPr lang="ja-JP" altLang="en-US" sz="1400" dirty="0">
                <a:latin typeface="Meiryo UI" panose="020B0604030504040204" pitchFamily="50" charset="-128"/>
                <a:ea typeface="Meiryo UI" panose="020B0604030504040204" pitchFamily="50" charset="-128"/>
              </a:rPr>
              <a:t>三号に掲げるもののほか、</a:t>
            </a:r>
            <a:r>
              <a:rPr lang="ja-JP" altLang="en-US" sz="1400" u="sng" dirty="0">
                <a:latin typeface="Meiryo UI" panose="020B0604030504040204" pitchFamily="50" charset="-128"/>
                <a:ea typeface="Meiryo UI" panose="020B0604030504040204" pitchFamily="50" charset="-128"/>
              </a:rPr>
              <a:t>知事が指定する</a:t>
            </a:r>
            <a:r>
              <a:rPr lang="ja-JP" altLang="en-US" sz="1400" u="sng" dirty="0" smtClean="0">
                <a:latin typeface="Meiryo UI" panose="020B0604030504040204" pitchFamily="50" charset="-128"/>
                <a:ea typeface="Meiryo UI" panose="020B0604030504040204" pitchFamily="50" charset="-128"/>
              </a:rPr>
              <a:t>もの</a:t>
            </a:r>
            <a:endParaRPr lang="ja-JP" altLang="en-US" sz="1400" u="sng"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91094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352602" y="4214484"/>
            <a:ext cx="8512320" cy="2419124"/>
          </a:xfrm>
          <a:prstGeom prst="rect">
            <a:avLst/>
          </a:prstGeom>
        </p:spPr>
        <p:txBody>
          <a:bodyPr wrap="square">
            <a:spAutoFit/>
          </a:bodyPr>
          <a:lstStyle/>
          <a:p>
            <a:pPr algn="just">
              <a:lnSpc>
                <a:spcPct val="120000"/>
              </a:lnSpc>
            </a:pPr>
            <a:r>
              <a:rPr lang="zh-TW" altLang="en-US" sz="1400" dirty="0" smtClean="0">
                <a:latin typeface="Meiryo UI" panose="020B0604030504040204" pitchFamily="50" charset="-128"/>
                <a:ea typeface="Meiryo UI" panose="020B0604030504040204" pitchFamily="50" charset="-128"/>
              </a:rPr>
              <a:t>別表</a:t>
            </a:r>
            <a:r>
              <a:rPr lang="zh-TW" altLang="en-US" sz="1400" dirty="0">
                <a:latin typeface="Meiryo UI" panose="020B0604030504040204" pitchFamily="50" charset="-128"/>
                <a:ea typeface="Meiryo UI" panose="020B0604030504040204" pitchFamily="50" charset="-128"/>
              </a:rPr>
              <a:t>第四</a:t>
            </a:r>
            <a:r>
              <a:rPr lang="en-US" altLang="zh-TW" sz="1400" dirty="0">
                <a:latin typeface="Meiryo UI" panose="020B0604030504040204" pitchFamily="50" charset="-128"/>
                <a:ea typeface="Meiryo UI" panose="020B0604030504040204" pitchFamily="50" charset="-128"/>
              </a:rPr>
              <a:t>(</a:t>
            </a:r>
            <a:r>
              <a:rPr lang="zh-TW" altLang="en-US" sz="1400" dirty="0">
                <a:latin typeface="Meiryo UI" panose="020B0604030504040204" pitchFamily="50" charset="-128"/>
                <a:ea typeface="Meiryo UI" panose="020B0604030504040204" pitchFamily="50" charset="-128"/>
              </a:rPr>
              <a:t>第八条関係</a:t>
            </a:r>
            <a:r>
              <a:rPr lang="en-US" altLang="zh-TW" sz="1400" dirty="0" smtClean="0">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360363" indent="-360363" algn="just">
              <a:lnSpc>
                <a:spcPct val="120000"/>
              </a:lnSpc>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二　条例第五条第一項第四号の規定により知事が指定した広告物等</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景観法第八条第一項の規定により羽曳野市及び藤井寺市が定めた同項に規定する景観計画の区域のうち知事が公示して定める区域に存するものに限る。</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に係る表示の方法</a:t>
            </a:r>
          </a:p>
          <a:p>
            <a:pPr marL="538163" indent="-538163" algn="just">
              <a:lnSpc>
                <a:spcPct val="120000"/>
              </a:lnSpc>
            </a:pPr>
            <a:r>
              <a:rPr lang="ja-JP" altLang="en-US" sz="1400" dirty="0" smtClean="0">
                <a:solidFill>
                  <a:prstClr val="black"/>
                </a:solidFill>
                <a:latin typeface="Meiryo UI" panose="020B0604030504040204" pitchFamily="50" charset="-128"/>
                <a:ea typeface="Meiryo UI" panose="020B0604030504040204" pitchFamily="50" charset="-128"/>
              </a:rPr>
              <a:t>　備考</a:t>
            </a:r>
            <a:r>
              <a:rPr lang="en-US" altLang="ja-JP" sz="1400" dirty="0" smtClean="0">
                <a:solidFill>
                  <a:prstClr val="black"/>
                </a:solidFill>
                <a:latin typeface="Meiryo UI" panose="020B0604030504040204" pitchFamily="50" charset="-128"/>
                <a:ea typeface="Meiryo UI" panose="020B0604030504040204" pitchFamily="50" charset="-128"/>
              </a:rPr>
              <a:t>1</a:t>
            </a: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b="1" u="sng" dirty="0" smtClean="0">
                <a:solidFill>
                  <a:srgbClr val="FF0000"/>
                </a:solidFill>
                <a:latin typeface="Meiryo UI" panose="020B0604030504040204" pitchFamily="50" charset="-128"/>
                <a:ea typeface="Meiryo UI" panose="020B0604030504040204" pitchFamily="50" charset="-128"/>
              </a:rPr>
              <a:t>「</a:t>
            </a:r>
            <a:r>
              <a:rPr lang="ja-JP" altLang="en-US" sz="1400" b="1" u="sng" dirty="0">
                <a:solidFill>
                  <a:srgbClr val="FF0000"/>
                </a:solidFill>
                <a:latin typeface="Meiryo UI" panose="020B0604030504040204" pitchFamily="50" charset="-128"/>
                <a:ea typeface="Meiryo UI" panose="020B0604030504040204" pitchFamily="50" charset="-128"/>
              </a:rPr>
              <a:t>古墳周辺特別区域」及び「古墳周辺一般区域」とは</a:t>
            </a:r>
            <a:r>
              <a:rPr lang="ja-JP" altLang="en-US" sz="1400" b="1"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景観法第八条第一項の規定により羽曳野市及び藤井寺市が定めた同項に規定する景観計画の区域のうち</a:t>
            </a:r>
            <a:r>
              <a:rPr lang="ja-JP" altLang="en-US" sz="1400" b="1" u="sng" dirty="0">
                <a:solidFill>
                  <a:srgbClr val="FF0000"/>
                </a:solidFill>
                <a:latin typeface="Meiryo UI" panose="020B0604030504040204" pitchFamily="50" charset="-128"/>
                <a:ea typeface="Meiryo UI" panose="020B0604030504040204" pitchFamily="50" charset="-128"/>
              </a:rPr>
              <a:t>知事が公示して定める区域</a:t>
            </a:r>
            <a:r>
              <a:rPr lang="ja-JP" altLang="en-US" sz="1400" dirty="0">
                <a:solidFill>
                  <a:prstClr val="black"/>
                </a:solidFill>
                <a:latin typeface="Meiryo UI" panose="020B0604030504040204" pitchFamily="50" charset="-128"/>
                <a:ea typeface="Meiryo UI" panose="020B0604030504040204" pitchFamily="50" charset="-128"/>
              </a:rPr>
              <a:t>をいう</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endParaRPr>
          </a:p>
          <a:p>
            <a:pPr marL="360363" indent="-360363" algn="just">
              <a:lnSpc>
                <a:spcPct val="120000"/>
              </a:lnSpc>
            </a:pPr>
            <a:r>
              <a:rPr lang="zh-TW" altLang="en-US" sz="1400" dirty="0" smtClean="0">
                <a:solidFill>
                  <a:prstClr val="black"/>
                </a:solidFill>
                <a:latin typeface="Meiryo UI" panose="020B0604030504040204" pitchFamily="50" charset="-128"/>
                <a:ea typeface="Meiryo UI" panose="020B0604030504040204" pitchFamily="50" charset="-128"/>
              </a:rPr>
              <a:t>別表</a:t>
            </a:r>
            <a:r>
              <a:rPr lang="zh-TW" altLang="en-US" sz="1400" dirty="0">
                <a:solidFill>
                  <a:prstClr val="black"/>
                </a:solidFill>
                <a:latin typeface="Meiryo UI" panose="020B0604030504040204" pitchFamily="50" charset="-128"/>
                <a:ea typeface="Meiryo UI" panose="020B0604030504040204" pitchFamily="50" charset="-128"/>
              </a:rPr>
              <a:t>第五（第十二条関係</a:t>
            </a:r>
            <a:r>
              <a:rPr lang="zh-TW" altLang="en-US" sz="1400" dirty="0" smtClean="0">
                <a:solidFill>
                  <a:prstClr val="black"/>
                </a:solidFill>
                <a:latin typeface="Meiryo UI" panose="020B0604030504040204" pitchFamily="50" charset="-128"/>
                <a:ea typeface="Meiryo UI" panose="020B0604030504040204" pitchFamily="50" charset="-128"/>
              </a:rPr>
              <a:t>）</a:t>
            </a:r>
            <a:endParaRPr lang="en-US" altLang="zh-TW" sz="1400" dirty="0" smtClean="0">
              <a:solidFill>
                <a:prstClr val="black"/>
              </a:solidFill>
              <a:latin typeface="Meiryo UI" panose="020B0604030504040204" pitchFamily="50" charset="-128"/>
              <a:ea typeface="Meiryo UI" panose="020B0604030504040204" pitchFamily="50" charset="-128"/>
            </a:endParaRPr>
          </a:p>
          <a:p>
            <a:pPr marL="538163" indent="-538163" algn="just">
              <a:lnSpc>
                <a:spcPct val="120000"/>
              </a:lnSpc>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備考１　</a:t>
            </a:r>
            <a:r>
              <a:rPr lang="ja-JP" altLang="en-US" sz="1400" b="1" u="sng" dirty="0" smtClean="0">
                <a:solidFill>
                  <a:srgbClr val="FF0000"/>
                </a:solidFill>
                <a:latin typeface="Meiryo UI" panose="020B0604030504040204" pitchFamily="50" charset="-128"/>
                <a:ea typeface="Meiryo UI" panose="020B0604030504040204" pitchFamily="50" charset="-128"/>
              </a:rPr>
              <a:t>「</a:t>
            </a:r>
            <a:r>
              <a:rPr lang="ja-JP" altLang="en-US" sz="1400" b="1" u="sng" dirty="0">
                <a:solidFill>
                  <a:srgbClr val="FF0000"/>
                </a:solidFill>
                <a:latin typeface="Meiryo UI" panose="020B0604030504040204" pitchFamily="50" charset="-128"/>
                <a:ea typeface="Meiryo UI" panose="020B0604030504040204" pitchFamily="50" charset="-128"/>
              </a:rPr>
              <a:t>古墳周辺区域」とは</a:t>
            </a:r>
            <a:r>
              <a:rPr lang="ja-JP" altLang="en-US" sz="1400" b="1"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景観法第八条第一項の規定により羽曳野市及び藤井寺市が定めた同項に規定する景観計画の区域のうち</a:t>
            </a:r>
            <a:r>
              <a:rPr lang="ja-JP" altLang="en-US" sz="1400" b="1" u="sng" dirty="0">
                <a:solidFill>
                  <a:srgbClr val="FF0000"/>
                </a:solidFill>
                <a:latin typeface="Meiryo UI" panose="020B0604030504040204" pitchFamily="50" charset="-128"/>
                <a:ea typeface="Meiryo UI" panose="020B0604030504040204" pitchFamily="50" charset="-128"/>
              </a:rPr>
              <a:t>知事が公示して定める区域</a:t>
            </a:r>
            <a:r>
              <a:rPr lang="ja-JP" altLang="en-US" sz="1400" dirty="0">
                <a:solidFill>
                  <a:prstClr val="black"/>
                </a:solidFill>
                <a:latin typeface="Meiryo UI" panose="020B0604030504040204" pitchFamily="50" charset="-128"/>
                <a:ea typeface="Meiryo UI" panose="020B0604030504040204" pitchFamily="50" charset="-128"/>
              </a:rPr>
              <a:t>をいう。</a:t>
            </a:r>
            <a:endParaRPr lang="en-US" altLang="ja-JP" sz="1400" dirty="0" smtClean="0">
              <a:solidFill>
                <a:prstClr val="black"/>
              </a:solidFill>
              <a:latin typeface="Meiryo UI" panose="020B0604030504040204" pitchFamily="50" charset="-128"/>
              <a:ea typeface="Meiryo UI" panose="020B0604030504040204" pitchFamily="50" charset="-128"/>
            </a:endParaRPr>
          </a:p>
        </p:txBody>
      </p:sp>
      <p:sp>
        <p:nvSpPr>
          <p:cNvPr id="7" name="スライド番号プレースホルダー 1"/>
          <p:cNvSpPr txBox="1">
            <a:spLocks/>
          </p:cNvSpPr>
          <p:nvPr/>
        </p:nvSpPr>
        <p:spPr>
          <a:xfrm>
            <a:off x="8686800" y="6575604"/>
            <a:ext cx="356245" cy="199292"/>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DB306B-CB1A-4F92-AE18-14C2D5855DBA}" type="slidenum">
              <a:rPr kumimoji="1" lang="ja-JP" altLang="en-US" sz="1400" smtClean="0">
                <a:solidFill>
                  <a:prstClr val="black"/>
                </a:solidFill>
                <a:latin typeface="HGP創英角ｺﾞｼｯｸUB" panose="020B0900000000000000" pitchFamily="50" charset="-128"/>
                <a:ea typeface="HGP創英角ｺﾞｼｯｸUB" panose="020B0900000000000000" pitchFamily="50" charset="-128"/>
              </a:rPr>
              <a:pPr/>
              <a:t>4</a:t>
            </a:fld>
            <a:endParaRPr kumimoji="1"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282700" y="361832"/>
            <a:ext cx="8521730" cy="369332"/>
          </a:xfrm>
          <a:prstGeom prst="rect">
            <a:avLst/>
          </a:prstGeom>
          <a:solidFill>
            <a:schemeClr val="accent3">
              <a:lumMod val="50000"/>
            </a:schemeClr>
          </a:solidFill>
          <a:ln w="6350">
            <a:noFill/>
          </a:ln>
        </p:spPr>
        <p:txBody>
          <a:bodyPr wrap="square" rtlCol="0">
            <a:spAutoFit/>
          </a:bodyPr>
          <a:lstStyle/>
          <a:p>
            <a:pPr lvl="0" algn="ctr" defTabSz="914400">
              <a:defRPr/>
            </a:pPr>
            <a:r>
              <a:rPr kumimoji="1" lang="zh-TW" altLang="en-US" b="1" dirty="0">
                <a:solidFill>
                  <a:prstClr val="white"/>
                </a:solidFill>
                <a:latin typeface="Meiryo UI" panose="020B0604030504040204" pitchFamily="50" charset="-128"/>
                <a:ea typeface="Meiryo UI" panose="020B0604030504040204" pitchFamily="50" charset="-128"/>
              </a:rPr>
              <a:t>大阪府屋外広告物条例施行規則</a:t>
            </a: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0" name="正方形/長方形 9"/>
          <p:cNvSpPr/>
          <p:nvPr/>
        </p:nvSpPr>
        <p:spPr>
          <a:xfrm>
            <a:off x="292110" y="726544"/>
            <a:ext cx="8512320" cy="3453253"/>
          </a:xfrm>
          <a:prstGeom prst="rect">
            <a:avLst/>
          </a:prstGeom>
          <a:ln w="19050">
            <a:solidFill>
              <a:schemeClr val="accent3">
                <a:lumMod val="50000"/>
              </a:schemeClr>
            </a:solidFill>
          </a:ln>
        </p:spPr>
        <p:txBody>
          <a:bodyPr wrap="square">
            <a:spAutoFit/>
          </a:bodyPr>
          <a:lstStyle/>
          <a:p>
            <a:pPr algn="just">
              <a:lnSpc>
                <a:spcPct val="120000"/>
              </a:lnSpc>
            </a:pPr>
            <a:r>
              <a:rPr lang="ja-JP" altLang="en-US" sz="1400" b="1" dirty="0" smtClean="0">
                <a:solidFill>
                  <a:srgbClr val="FF0000"/>
                </a:solidFill>
                <a:latin typeface="Meiryo UI" panose="020B0604030504040204" pitchFamily="50" charset="-128"/>
                <a:ea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rPr>
              <a:t>地域指定の公示等）</a:t>
            </a:r>
          </a:p>
          <a:p>
            <a:pPr marL="269875" indent="-269875" algn="just">
              <a:lnSpc>
                <a:spcPct val="120000"/>
              </a:lnSpc>
            </a:pPr>
            <a:r>
              <a:rPr lang="ja-JP" altLang="en-US" sz="1400" b="1" dirty="0">
                <a:solidFill>
                  <a:srgbClr val="FF0000"/>
                </a:solidFill>
                <a:latin typeface="Meiryo UI" panose="020B0604030504040204" pitchFamily="50" charset="-128"/>
                <a:ea typeface="Meiryo UI" panose="020B0604030504040204" pitchFamily="50" charset="-128"/>
              </a:rPr>
              <a:t>第二条</a:t>
            </a:r>
            <a:r>
              <a:rPr lang="ja-JP" altLang="en-US" sz="1400" dirty="0">
                <a:latin typeface="Meiryo UI" panose="020B0604030504040204" pitchFamily="50" charset="-128"/>
                <a:ea typeface="Meiryo UI" panose="020B0604030504040204" pitchFamily="50" charset="-128"/>
              </a:rPr>
              <a:t> </a:t>
            </a:r>
            <a:r>
              <a:rPr lang="ja-JP" altLang="en-US" sz="1400" u="sng" dirty="0">
                <a:latin typeface="Meiryo UI" panose="020B0604030504040204" pitchFamily="50" charset="-128"/>
                <a:ea typeface="Meiryo UI" panose="020B0604030504040204" pitchFamily="50" charset="-128"/>
              </a:rPr>
              <a:t>条例第三条第一項</a:t>
            </a:r>
            <a:r>
              <a:rPr lang="ja-JP" altLang="en-US" sz="1400" dirty="0">
                <a:latin typeface="Meiryo UI" panose="020B0604030504040204" pitchFamily="50" charset="-128"/>
                <a:ea typeface="Meiryo UI" panose="020B0604030504040204" pitchFamily="50" charset="-128"/>
              </a:rPr>
              <a:t>第二号、第三号、</a:t>
            </a:r>
            <a:r>
              <a:rPr lang="ja-JP" altLang="en-US" sz="1400" u="sng" dirty="0">
                <a:latin typeface="Meiryo UI" panose="020B0604030504040204" pitchFamily="50" charset="-128"/>
                <a:ea typeface="Meiryo UI" panose="020B0604030504040204" pitchFamily="50" charset="-128"/>
              </a:rPr>
              <a:t>第七号</a:t>
            </a:r>
            <a:r>
              <a:rPr lang="ja-JP" altLang="en-US" sz="1400" dirty="0">
                <a:latin typeface="Meiryo UI" panose="020B0604030504040204" pitchFamily="50" charset="-128"/>
                <a:ea typeface="Meiryo UI" panose="020B0604030504040204" pitchFamily="50" charset="-128"/>
              </a:rPr>
              <a:t>、第八号若しくは第十号、第四条第一項</a:t>
            </a:r>
            <a:r>
              <a:rPr lang="ja-JP" altLang="en-US" sz="1400" dirty="0" smtClean="0">
                <a:latin typeface="Meiryo UI" panose="020B0604030504040204" pitchFamily="50" charset="-128"/>
                <a:ea typeface="Meiryo UI" panose="020B0604030504040204" pitchFamily="50" charset="-128"/>
              </a:rPr>
              <a:t>第二　号</a:t>
            </a:r>
            <a:r>
              <a:rPr lang="ja-JP" altLang="en-US" sz="1400" dirty="0">
                <a:latin typeface="Meiryo UI" panose="020B0604030504040204" pitchFamily="50" charset="-128"/>
                <a:ea typeface="Meiryo UI" panose="020B0604030504040204" pitchFamily="50" charset="-128"/>
              </a:rPr>
              <a:t>から第六号まで、第五条第一項第三号又は第八条第一項第三号の規定により地域又は場所を指定するときは、その旨及びその区域を公示する。</a:t>
            </a:r>
          </a:p>
          <a:p>
            <a:pPr algn="just">
              <a:lnSpc>
                <a:spcPct val="120000"/>
              </a:lnSpc>
            </a:pPr>
            <a:r>
              <a:rPr lang="ja-JP" altLang="en-US" sz="1400" dirty="0" smtClean="0">
                <a:latin typeface="Meiryo UI" panose="020B0604030504040204" pitchFamily="50" charset="-128"/>
                <a:ea typeface="Meiryo UI" panose="020B0604030504040204" pitchFamily="50" charset="-128"/>
              </a:rPr>
              <a:t>　２ </a:t>
            </a:r>
            <a:r>
              <a:rPr lang="ja-JP" altLang="en-US" sz="1400" dirty="0">
                <a:latin typeface="Meiryo UI" panose="020B0604030504040204" pitchFamily="50" charset="-128"/>
                <a:ea typeface="Meiryo UI" panose="020B0604030504040204" pitchFamily="50" charset="-128"/>
              </a:rPr>
              <a:t>前項の規定は、同項の</a:t>
            </a:r>
            <a:r>
              <a:rPr lang="ja-JP" altLang="en-US" sz="1400" u="sng" dirty="0">
                <a:latin typeface="Meiryo UI" panose="020B0604030504040204" pitchFamily="50" charset="-128"/>
                <a:ea typeface="Meiryo UI" panose="020B0604030504040204" pitchFamily="50" charset="-128"/>
              </a:rPr>
              <a:t>指定を変更し</a:t>
            </a:r>
            <a:r>
              <a:rPr lang="ja-JP" altLang="en-US" sz="1400" dirty="0">
                <a:latin typeface="Meiryo UI" panose="020B0604030504040204" pitchFamily="50" charset="-128"/>
                <a:ea typeface="Meiryo UI" panose="020B0604030504040204" pitchFamily="50" charset="-128"/>
              </a:rPr>
              <a:t>、又は廃止する場合について準用する</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pPr marL="268288" indent="-268288" algn="just">
              <a:lnSpc>
                <a:spcPct val="120000"/>
              </a:lnSpc>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３ </a:t>
            </a:r>
            <a:r>
              <a:rPr lang="ja-JP" altLang="en-US" sz="1400" dirty="0">
                <a:latin typeface="Meiryo UI" panose="020B0604030504040204" pitchFamily="50" charset="-128"/>
                <a:ea typeface="Meiryo UI" panose="020B0604030504040204" pitchFamily="50" charset="-128"/>
              </a:rPr>
              <a:t>第一項の規定は、</a:t>
            </a:r>
            <a:r>
              <a:rPr lang="ja-JP" altLang="en-US" sz="1400" u="sng" dirty="0">
                <a:latin typeface="Meiryo UI" panose="020B0604030504040204" pitchFamily="50" charset="-128"/>
                <a:ea typeface="Meiryo UI" panose="020B0604030504040204" pitchFamily="50" charset="-128"/>
              </a:rPr>
              <a:t>条例第五条第一項第四号</a:t>
            </a:r>
            <a:r>
              <a:rPr lang="ja-JP" altLang="en-US" sz="1400" dirty="0">
                <a:latin typeface="Meiryo UI" panose="020B0604030504040204" pitchFamily="50" charset="-128"/>
                <a:ea typeface="Meiryo UI" panose="020B0604030504040204" pitchFamily="50" charset="-128"/>
              </a:rPr>
              <a:t>の規定により広告物又はこれを掲出する</a:t>
            </a:r>
            <a:r>
              <a:rPr lang="ja-JP" altLang="en-US" sz="1400" dirty="0" smtClean="0">
                <a:latin typeface="Meiryo UI" panose="020B0604030504040204" pitchFamily="50" charset="-128"/>
                <a:ea typeface="Meiryo UI" panose="020B0604030504040204" pitchFamily="50" charset="-128"/>
              </a:rPr>
              <a:t>物件を</a:t>
            </a:r>
            <a:r>
              <a:rPr lang="ja-JP" altLang="en-US" sz="1400" dirty="0">
                <a:latin typeface="Meiryo UI" panose="020B0604030504040204" pitchFamily="50" charset="-128"/>
                <a:ea typeface="Meiryo UI" panose="020B0604030504040204" pitchFamily="50" charset="-128"/>
              </a:rPr>
              <a:t>指定する場合及びこれらの</a:t>
            </a:r>
            <a:r>
              <a:rPr lang="ja-JP" altLang="en-US" sz="1400" u="sng" dirty="0">
                <a:latin typeface="Meiryo UI" panose="020B0604030504040204" pitchFamily="50" charset="-128"/>
                <a:ea typeface="Meiryo UI" panose="020B0604030504040204" pitchFamily="50" charset="-128"/>
              </a:rPr>
              <a:t>指定を変更し</a:t>
            </a:r>
            <a:r>
              <a:rPr lang="ja-JP" altLang="en-US" sz="1400" dirty="0">
                <a:latin typeface="Meiryo UI" panose="020B0604030504040204" pitchFamily="50" charset="-128"/>
                <a:ea typeface="Meiryo UI" panose="020B0604030504040204" pitchFamily="50" charset="-128"/>
              </a:rPr>
              <a:t>、又は廃止する場合について準用する</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a:p>
            <a:pPr algn="just">
              <a:lnSpc>
                <a:spcPct val="120000"/>
              </a:lnSpc>
            </a:pPr>
            <a:r>
              <a:rPr lang="ja-JP" altLang="en-US" sz="1400" b="1" dirty="0">
                <a:solidFill>
                  <a:srgbClr val="FF0000"/>
                </a:solidFill>
                <a:latin typeface="Meiryo UI" panose="020B0604030504040204" pitchFamily="50" charset="-128"/>
                <a:ea typeface="Meiryo UI" panose="020B0604030504040204" pitchFamily="50" charset="-128"/>
              </a:rPr>
              <a:t>（形状、面積、色彩、意匠その他の表示方法）</a:t>
            </a:r>
          </a:p>
          <a:p>
            <a:pPr algn="just">
              <a:lnSpc>
                <a:spcPct val="120000"/>
              </a:lnSpc>
            </a:pPr>
            <a:r>
              <a:rPr lang="ja-JP" altLang="en-US" sz="1400" b="1" dirty="0">
                <a:solidFill>
                  <a:srgbClr val="FF0000"/>
                </a:solidFill>
                <a:latin typeface="Meiryo UI" panose="020B0604030504040204" pitchFamily="50" charset="-128"/>
                <a:ea typeface="Meiryo UI" panose="020B0604030504040204" pitchFamily="50" charset="-128"/>
              </a:rPr>
              <a:t>第八条 </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rPr>
              <a:t>（略）</a:t>
            </a:r>
            <a:endParaRPr lang="ja-JP" altLang="en-US" sz="1400" dirty="0">
              <a:latin typeface="Meiryo UI" panose="020B0604030504040204" pitchFamily="50" charset="-128"/>
              <a:ea typeface="Meiryo UI" panose="020B0604030504040204" pitchFamily="50" charset="-128"/>
            </a:endParaRPr>
          </a:p>
          <a:p>
            <a:pPr marL="182563" algn="just">
              <a:lnSpc>
                <a:spcPct val="120000"/>
              </a:lnSpc>
            </a:pPr>
            <a:r>
              <a:rPr lang="ja-JP" altLang="en-US" sz="1400" dirty="0">
                <a:latin typeface="Meiryo UI" panose="020B0604030504040204" pitchFamily="50" charset="-128"/>
                <a:ea typeface="Meiryo UI" panose="020B0604030504040204" pitchFamily="50" charset="-128"/>
              </a:rPr>
              <a:t>２ </a:t>
            </a:r>
            <a:r>
              <a:rPr lang="ja-JP" altLang="en-US" sz="1400" u="sng" dirty="0">
                <a:latin typeface="Meiryo UI" panose="020B0604030504040204" pitchFamily="50" charset="-128"/>
                <a:ea typeface="Meiryo UI" panose="020B0604030504040204" pitchFamily="50" charset="-128"/>
              </a:rPr>
              <a:t>条例第五条第一項</a:t>
            </a:r>
            <a:r>
              <a:rPr lang="ja-JP" altLang="en-US" sz="1400" dirty="0">
                <a:latin typeface="Meiryo UI" panose="020B0604030504040204" pitchFamily="50" charset="-128"/>
                <a:ea typeface="Meiryo UI" panose="020B0604030504040204" pitchFamily="50" charset="-128"/>
              </a:rPr>
              <a:t>第三号及び</a:t>
            </a:r>
            <a:r>
              <a:rPr lang="ja-JP" altLang="en-US" sz="1400" u="sng" dirty="0">
                <a:latin typeface="Meiryo UI" panose="020B0604030504040204" pitchFamily="50" charset="-128"/>
                <a:ea typeface="Meiryo UI" panose="020B0604030504040204" pitchFamily="50" charset="-128"/>
              </a:rPr>
              <a:t>第四号</a:t>
            </a:r>
            <a:r>
              <a:rPr lang="ja-JP" altLang="en-US" sz="1400" dirty="0">
                <a:latin typeface="Meiryo UI" panose="020B0604030504040204" pitchFamily="50" charset="-128"/>
                <a:ea typeface="Meiryo UI" panose="020B0604030504040204" pitchFamily="50" charset="-128"/>
              </a:rPr>
              <a:t>に掲げる広告物等（前項の広告物等を除く。）</a:t>
            </a:r>
            <a:r>
              <a:rPr lang="ja-JP" altLang="en-US" sz="1400" u="sng" dirty="0">
                <a:latin typeface="Meiryo UI" panose="020B0604030504040204" pitchFamily="50" charset="-128"/>
                <a:ea typeface="Meiryo UI" panose="020B0604030504040204" pitchFamily="50" charset="-128"/>
              </a:rPr>
              <a:t>の形状、面積、色彩、意匠その他の表示の方法は</a:t>
            </a:r>
            <a:r>
              <a:rPr lang="ja-JP" altLang="en-US" sz="1400" dirty="0">
                <a:latin typeface="Meiryo UI" panose="020B0604030504040204" pitchFamily="50" charset="-128"/>
                <a:ea typeface="Meiryo UI" panose="020B0604030504040204" pitchFamily="50" charset="-128"/>
              </a:rPr>
              <a:t>、別表第三及び</a:t>
            </a:r>
            <a:r>
              <a:rPr lang="ja-JP" altLang="en-US" sz="1400" b="1" u="sng" dirty="0">
                <a:solidFill>
                  <a:srgbClr val="FF0000"/>
                </a:solidFill>
                <a:latin typeface="Meiryo UI" panose="020B0604030504040204" pitchFamily="50" charset="-128"/>
                <a:ea typeface="Meiryo UI" panose="020B0604030504040204" pitchFamily="50" charset="-128"/>
              </a:rPr>
              <a:t>別表第四</a:t>
            </a:r>
            <a:r>
              <a:rPr lang="ja-JP" altLang="en-US" sz="1400" dirty="0">
                <a:latin typeface="Meiryo UI" panose="020B0604030504040204" pitchFamily="50" charset="-128"/>
                <a:ea typeface="Meiryo UI" panose="020B0604030504040204" pitchFamily="50" charset="-128"/>
              </a:rPr>
              <a:t>のとおりとする</a:t>
            </a:r>
            <a:r>
              <a:rPr lang="ja-JP" altLang="en-US" sz="1400" dirty="0" smtClean="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algn="just">
              <a:lnSpc>
                <a:spcPct val="120000"/>
              </a:lnSpc>
            </a:pPr>
            <a:r>
              <a:rPr lang="ja-JP" altLang="en-US" sz="1400" b="1" dirty="0" smtClean="0">
                <a:solidFill>
                  <a:srgbClr val="FF0000"/>
                </a:solidFill>
                <a:latin typeface="Meiryo UI" panose="020B0604030504040204" pitchFamily="50" charset="-128"/>
                <a:ea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rPr>
              <a:t>適用除外</a:t>
            </a:r>
            <a:r>
              <a:rPr lang="ja-JP" altLang="en-US" sz="1400" b="1" dirty="0" smtClean="0">
                <a:solidFill>
                  <a:srgbClr val="FF0000"/>
                </a:solidFill>
                <a:latin typeface="Meiryo UI" panose="020B0604030504040204" pitchFamily="50" charset="-128"/>
                <a:ea typeface="Meiryo UI" panose="020B0604030504040204" pitchFamily="50" charset="-128"/>
              </a:rPr>
              <a:t>）</a:t>
            </a:r>
            <a:endParaRPr lang="en-US" altLang="ja-JP" sz="1400" b="1" dirty="0" smtClean="0">
              <a:solidFill>
                <a:srgbClr val="FF0000"/>
              </a:solidFill>
              <a:latin typeface="Meiryo UI" panose="020B0604030504040204" pitchFamily="50" charset="-128"/>
              <a:ea typeface="Meiryo UI" panose="020B0604030504040204" pitchFamily="50" charset="-128"/>
            </a:endParaRPr>
          </a:p>
          <a:p>
            <a:pPr marL="182563" indent="-182563" algn="just">
              <a:lnSpc>
                <a:spcPct val="120000"/>
              </a:lnSpc>
            </a:pPr>
            <a:r>
              <a:rPr lang="ja-JP" altLang="en-US" sz="1400" b="1" dirty="0" smtClean="0">
                <a:solidFill>
                  <a:srgbClr val="FF0000"/>
                </a:solidFill>
                <a:latin typeface="Meiryo UI" panose="020B0604030504040204" pitchFamily="50" charset="-128"/>
                <a:ea typeface="Meiryo UI" panose="020B0604030504040204" pitchFamily="50" charset="-128"/>
              </a:rPr>
              <a:t>第十二条</a:t>
            </a:r>
            <a:r>
              <a:rPr lang="ja-JP" altLang="en-US" sz="1400" dirty="0" smtClean="0">
                <a:latin typeface="Meiryo UI" panose="020B0604030504040204" pitchFamily="50" charset="-128"/>
                <a:ea typeface="Meiryo UI" panose="020B0604030504040204" pitchFamily="50" charset="-128"/>
              </a:rPr>
              <a:t> </a:t>
            </a:r>
            <a:r>
              <a:rPr lang="ja-JP" altLang="en-US" sz="1400" u="sng" dirty="0">
                <a:latin typeface="Meiryo UI" panose="020B0604030504040204" pitchFamily="50" charset="-128"/>
                <a:ea typeface="Meiryo UI" panose="020B0604030504040204" pitchFamily="50" charset="-128"/>
              </a:rPr>
              <a:t>条例第八条第一項第三号</a:t>
            </a:r>
            <a:r>
              <a:rPr lang="ja-JP" altLang="en-US" sz="1400" dirty="0">
                <a:latin typeface="Meiryo UI" panose="020B0604030504040204" pitchFamily="50" charset="-128"/>
                <a:ea typeface="Meiryo UI" panose="020B0604030504040204" pitchFamily="50" charset="-128"/>
              </a:rPr>
              <a:t>の規則で定める基準は、</a:t>
            </a:r>
            <a:r>
              <a:rPr lang="ja-JP" altLang="en-US" sz="1400" b="1" u="sng" dirty="0">
                <a:solidFill>
                  <a:srgbClr val="FF0000"/>
                </a:solidFill>
                <a:latin typeface="Meiryo UI" panose="020B0604030504040204" pitchFamily="50" charset="-128"/>
                <a:ea typeface="Meiryo UI" panose="020B0604030504040204" pitchFamily="50" charset="-128"/>
              </a:rPr>
              <a:t>別表第五</a:t>
            </a:r>
            <a:r>
              <a:rPr lang="ja-JP" altLang="en-US" sz="1400" dirty="0">
                <a:latin typeface="Meiryo UI" panose="020B0604030504040204" pitchFamily="50" charset="-128"/>
                <a:ea typeface="Meiryo UI" panose="020B0604030504040204" pitchFamily="50" charset="-128"/>
              </a:rPr>
              <a:t>のとおりとする。</a:t>
            </a:r>
            <a:endParaRPr lang="en-US" altLang="ja-JP" sz="14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4205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txBox="1">
            <a:spLocks/>
          </p:cNvSpPr>
          <p:nvPr/>
        </p:nvSpPr>
        <p:spPr>
          <a:xfrm>
            <a:off x="8686800" y="6575604"/>
            <a:ext cx="356245" cy="199292"/>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DB306B-CB1A-4F92-AE18-14C2D5855DBA}" type="slidenum">
              <a:rPr kumimoji="1" lang="ja-JP" altLang="en-US" sz="1400" smtClean="0">
                <a:solidFill>
                  <a:prstClr val="black"/>
                </a:solidFill>
                <a:latin typeface="HGP創英角ｺﾞｼｯｸUB" panose="020B0900000000000000" pitchFamily="50" charset="-128"/>
                <a:ea typeface="HGP創英角ｺﾞｼｯｸUB" panose="020B0900000000000000" pitchFamily="50" charset="-128"/>
              </a:rPr>
              <a:pPr/>
              <a:t>5</a:t>
            </a:fld>
            <a:endParaRPr kumimoji="1"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282700" y="361832"/>
            <a:ext cx="8521730" cy="646331"/>
          </a:xfrm>
          <a:prstGeom prst="rect">
            <a:avLst/>
          </a:prstGeom>
          <a:solidFill>
            <a:schemeClr val="accent3">
              <a:lumMod val="50000"/>
            </a:schemeClr>
          </a:solidFill>
          <a:ln w="6350">
            <a:noFill/>
          </a:ln>
        </p:spPr>
        <p:txBody>
          <a:bodyPr wrap="square" rtlCol="0">
            <a:spAutoFit/>
          </a:bodyPr>
          <a:lstStyle/>
          <a:p>
            <a:pPr lvl="0" defTabSz="914400">
              <a:defRPr/>
            </a:pPr>
            <a:r>
              <a:rPr kumimoji="1" lang="ja-JP" altLang="en-US" b="1" dirty="0">
                <a:solidFill>
                  <a:prstClr val="white"/>
                </a:solidFill>
                <a:latin typeface="Meiryo UI" panose="020B0604030504040204" pitchFamily="50" charset="-128"/>
                <a:ea typeface="Meiryo UI" panose="020B0604030504040204" pitchFamily="50" charset="-128"/>
              </a:rPr>
              <a:t>大阪府屋外広告物条例に基づく許可区域、禁止区域並びに表示の方法の制限に係る区域及び広告物又は掲出物件の指定</a:t>
            </a: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0" name="正方形/長方形 9"/>
          <p:cNvSpPr/>
          <p:nvPr/>
        </p:nvSpPr>
        <p:spPr>
          <a:xfrm>
            <a:off x="292110" y="991243"/>
            <a:ext cx="8512320" cy="867930"/>
          </a:xfrm>
          <a:prstGeom prst="rect">
            <a:avLst/>
          </a:prstGeom>
          <a:ln w="19050">
            <a:solidFill>
              <a:schemeClr val="accent3">
                <a:lumMod val="50000"/>
              </a:schemeClr>
            </a:solidFill>
          </a:ln>
        </p:spPr>
        <p:txBody>
          <a:bodyPr wrap="square">
            <a:spAutoFit/>
          </a:bodyPr>
          <a:lstStyle/>
          <a:p>
            <a:pPr algn="just">
              <a:lnSpc>
                <a:spcPct val="120000"/>
              </a:lnSpc>
            </a:pPr>
            <a:r>
              <a:rPr lang="ja-JP" altLang="en-US" sz="1400" dirty="0">
                <a:latin typeface="Meiryo UI" panose="020B0604030504040204" pitchFamily="50" charset="-128"/>
                <a:ea typeface="Meiryo UI" panose="020B0604030504040204" pitchFamily="50" charset="-128"/>
              </a:rPr>
              <a:t>大阪府屋外広告物</a:t>
            </a:r>
            <a:r>
              <a:rPr lang="ja-JP" altLang="en-US" sz="1400" u="sng" dirty="0" smtClean="0">
                <a:latin typeface="Meiryo UI" panose="020B0604030504040204" pitchFamily="50" charset="-128"/>
                <a:ea typeface="Meiryo UI" panose="020B0604030504040204" pitchFamily="50" charset="-128"/>
              </a:rPr>
              <a:t>条例第３条</a:t>
            </a:r>
            <a:r>
              <a:rPr lang="ja-JP" altLang="en-US" sz="1400" u="sng" dirty="0">
                <a:latin typeface="Meiryo UI" panose="020B0604030504040204" pitchFamily="50" charset="-128"/>
                <a:ea typeface="Meiryo UI" panose="020B0604030504040204" pitchFamily="50" charset="-128"/>
              </a:rPr>
              <a:t>第１項第７号</a:t>
            </a:r>
            <a:r>
              <a:rPr lang="ja-JP" altLang="en-US" sz="1400" dirty="0">
                <a:latin typeface="Meiryo UI" panose="020B0604030504040204" pitchFamily="50" charset="-128"/>
                <a:ea typeface="Meiryo UI" panose="020B0604030504040204" pitchFamily="50" charset="-128"/>
              </a:rPr>
              <a:t>及び第８号、第４条第１項第６号、</a:t>
            </a:r>
            <a:r>
              <a:rPr lang="ja-JP" altLang="en-US" sz="1400" u="sng" dirty="0">
                <a:latin typeface="Meiryo UI" panose="020B0604030504040204" pitchFamily="50" charset="-128"/>
                <a:ea typeface="Meiryo UI" panose="020B0604030504040204" pitchFamily="50" charset="-128"/>
              </a:rPr>
              <a:t>第５条第１項</a:t>
            </a:r>
            <a:r>
              <a:rPr lang="ja-JP" altLang="en-US" sz="1400" dirty="0">
                <a:latin typeface="Meiryo UI" panose="020B0604030504040204" pitchFamily="50" charset="-128"/>
                <a:ea typeface="Meiryo UI" panose="020B0604030504040204" pitchFamily="50" charset="-128"/>
              </a:rPr>
              <a:t>第３号及び</a:t>
            </a:r>
            <a:r>
              <a:rPr lang="ja-JP" altLang="en-US" sz="1400" u="sng" dirty="0">
                <a:latin typeface="Meiryo UI" panose="020B0604030504040204" pitchFamily="50" charset="-128"/>
                <a:ea typeface="Meiryo UI" panose="020B0604030504040204" pitchFamily="50" charset="-128"/>
              </a:rPr>
              <a:t>第４号</a:t>
            </a:r>
            <a:r>
              <a:rPr lang="ja-JP" altLang="en-US" sz="1400" dirty="0">
                <a:latin typeface="Meiryo UI" panose="020B0604030504040204" pitchFamily="50" charset="-128"/>
                <a:ea typeface="Meiryo UI" panose="020B0604030504040204" pitchFamily="50" charset="-128"/>
              </a:rPr>
              <a:t>並びに</a:t>
            </a:r>
            <a:r>
              <a:rPr lang="ja-JP" altLang="en-US" sz="1400" u="sng" dirty="0">
                <a:latin typeface="Meiryo UI" panose="020B0604030504040204" pitchFamily="50" charset="-128"/>
                <a:ea typeface="Meiryo UI" panose="020B0604030504040204" pitchFamily="50" charset="-128"/>
              </a:rPr>
              <a:t>第８条第１項第３号の</a:t>
            </a:r>
            <a:r>
              <a:rPr lang="ja-JP" altLang="en-US" sz="1400" dirty="0">
                <a:latin typeface="Meiryo UI" panose="020B0604030504040204" pitchFamily="50" charset="-128"/>
                <a:ea typeface="Meiryo UI" panose="020B0604030504040204" pitchFamily="50" charset="-128"/>
              </a:rPr>
              <a:t>規定により、</a:t>
            </a:r>
            <a:r>
              <a:rPr lang="ja-JP" altLang="en-US" sz="1400" b="1" u="sng" dirty="0">
                <a:solidFill>
                  <a:srgbClr val="FF0000"/>
                </a:solidFill>
                <a:latin typeface="Meiryo UI" panose="020B0604030504040204" pitchFamily="50" charset="-128"/>
                <a:ea typeface="Meiryo UI" panose="020B0604030504040204" pitchFamily="50" charset="-128"/>
              </a:rPr>
              <a:t>許可区域</a:t>
            </a:r>
            <a:r>
              <a:rPr lang="ja-JP" altLang="en-US" sz="1400" dirty="0">
                <a:latin typeface="Meiryo UI" panose="020B0604030504040204" pitchFamily="50" charset="-128"/>
                <a:ea typeface="Meiryo UI" panose="020B0604030504040204" pitchFamily="50" charset="-128"/>
              </a:rPr>
              <a:t>、禁止区域並びに</a:t>
            </a:r>
            <a:r>
              <a:rPr lang="ja-JP" altLang="en-US" sz="1400" b="1" u="sng" dirty="0">
                <a:solidFill>
                  <a:srgbClr val="FF0000"/>
                </a:solidFill>
                <a:latin typeface="Meiryo UI" panose="020B0604030504040204" pitchFamily="50" charset="-128"/>
                <a:ea typeface="Meiryo UI" panose="020B0604030504040204" pitchFamily="50" charset="-128"/>
              </a:rPr>
              <a:t>表示の方法の制限に係る区域</a:t>
            </a:r>
            <a:r>
              <a:rPr lang="ja-JP" altLang="en-US" sz="1400" dirty="0">
                <a:latin typeface="Meiryo UI" panose="020B0604030504040204" pitchFamily="50" charset="-128"/>
                <a:ea typeface="Meiryo UI" panose="020B0604030504040204" pitchFamily="50" charset="-128"/>
              </a:rPr>
              <a:t>及び広告物又は掲出物件を次のとおり指定する</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p:txBody>
      </p:sp>
      <p:pic>
        <p:nvPicPr>
          <p:cNvPr id="6" name="図 5" descr="画像"/>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8604" y="2428989"/>
            <a:ext cx="3168000" cy="4190221"/>
          </a:xfrm>
          <a:prstGeom prst="rect">
            <a:avLst/>
          </a:prstGeom>
          <a:noFill/>
          <a:ln>
            <a:noFill/>
          </a:ln>
        </p:spPr>
      </p:pic>
      <p:pic>
        <p:nvPicPr>
          <p:cNvPr id="8" name="図 7" descr="画像"/>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987428" y="2428989"/>
            <a:ext cx="3348000" cy="4146615"/>
          </a:xfrm>
          <a:prstGeom prst="rect">
            <a:avLst/>
          </a:prstGeom>
          <a:noFill/>
          <a:ln>
            <a:noFill/>
          </a:ln>
        </p:spPr>
      </p:pic>
      <p:sp>
        <p:nvSpPr>
          <p:cNvPr id="11" name="正方形/長方形 10"/>
          <p:cNvSpPr/>
          <p:nvPr/>
        </p:nvSpPr>
        <p:spPr>
          <a:xfrm>
            <a:off x="217566" y="1874708"/>
            <a:ext cx="4418254" cy="867930"/>
          </a:xfrm>
          <a:prstGeom prst="rect">
            <a:avLst/>
          </a:prstGeom>
        </p:spPr>
        <p:txBody>
          <a:bodyPr wrap="square">
            <a:spAutoFit/>
          </a:bodyPr>
          <a:lstStyle/>
          <a:p>
            <a:pPr algn="just">
              <a:lnSpc>
                <a:spcPct val="120000"/>
              </a:lnSpc>
            </a:pPr>
            <a:r>
              <a:rPr lang="ja-JP" altLang="en-US" sz="1400" dirty="0">
                <a:latin typeface="Meiryo UI" panose="020B0604030504040204" pitchFamily="50" charset="-128"/>
                <a:ea typeface="Meiryo UI" panose="020B0604030504040204" pitchFamily="50" charset="-128"/>
              </a:rPr>
              <a:t>１ </a:t>
            </a:r>
            <a:r>
              <a:rPr lang="ja-JP" altLang="en-US" sz="1400" u="sng" dirty="0">
                <a:latin typeface="Meiryo UI" panose="020B0604030504040204" pitchFamily="50" charset="-128"/>
                <a:ea typeface="Meiryo UI" panose="020B0604030504040204" pitchFamily="50" charset="-128"/>
              </a:rPr>
              <a:t>条例第３条第１項第７号の規定による</a:t>
            </a:r>
            <a:r>
              <a:rPr lang="ja-JP" altLang="en-US" sz="1400" b="1" u="sng" dirty="0">
                <a:solidFill>
                  <a:srgbClr val="FF0000"/>
                </a:solidFill>
                <a:latin typeface="Meiryo UI" panose="020B0604030504040204" pitchFamily="50" charset="-128"/>
                <a:ea typeface="Meiryo UI" panose="020B0604030504040204" pitchFamily="50" charset="-128"/>
              </a:rPr>
              <a:t>許可</a:t>
            </a:r>
            <a:r>
              <a:rPr lang="ja-JP" altLang="en-US" sz="1400" b="1" u="sng" dirty="0" smtClean="0">
                <a:solidFill>
                  <a:srgbClr val="FF0000"/>
                </a:solidFill>
                <a:latin typeface="Meiryo UI" panose="020B0604030504040204" pitchFamily="50" charset="-128"/>
                <a:ea typeface="Meiryo UI" panose="020B0604030504040204" pitchFamily="50" charset="-128"/>
              </a:rPr>
              <a:t>区域</a:t>
            </a:r>
            <a:endParaRPr lang="en-US" altLang="ja-JP" sz="1400" b="1" u="sng" dirty="0" smtClean="0">
              <a:solidFill>
                <a:srgbClr val="FF0000"/>
              </a:solidFill>
              <a:latin typeface="Meiryo UI" panose="020B0604030504040204" pitchFamily="50" charset="-128"/>
              <a:ea typeface="Meiryo UI" panose="020B0604030504040204" pitchFamily="50" charset="-128"/>
            </a:endParaRPr>
          </a:p>
          <a:p>
            <a:pPr algn="just">
              <a:lnSpc>
                <a:spcPct val="120000"/>
              </a:lnSpc>
            </a:pPr>
            <a:r>
              <a:rPr lang="ja-JP" altLang="en-US" sz="1400" dirty="0" smtClean="0">
                <a:latin typeface="Meiryo UI" panose="020B0604030504040204" pitchFamily="50" charset="-128"/>
                <a:ea typeface="Meiryo UI" panose="020B0604030504040204" pitchFamily="50" charset="-128"/>
              </a:rPr>
              <a:t>６ </a:t>
            </a:r>
            <a:r>
              <a:rPr lang="ja-JP" altLang="en-US" sz="1400" u="sng" dirty="0" smtClean="0">
                <a:latin typeface="Meiryo UI" panose="020B0604030504040204" pitchFamily="50" charset="-128"/>
                <a:ea typeface="Meiryo UI" panose="020B0604030504040204" pitchFamily="50" charset="-128"/>
              </a:rPr>
              <a:t>条例</a:t>
            </a:r>
            <a:r>
              <a:rPr lang="ja-JP" altLang="en-US" sz="1400" u="sng" dirty="0">
                <a:latin typeface="Meiryo UI" panose="020B0604030504040204" pitchFamily="50" charset="-128"/>
                <a:ea typeface="Meiryo UI" panose="020B0604030504040204" pitchFamily="50" charset="-128"/>
              </a:rPr>
              <a:t>第８条第１項第３号の規定による</a:t>
            </a:r>
            <a:r>
              <a:rPr lang="ja-JP" altLang="en-US" sz="1400" b="1" u="sng" dirty="0">
                <a:solidFill>
                  <a:srgbClr val="FF0000"/>
                </a:solidFill>
                <a:latin typeface="Meiryo UI" panose="020B0604030504040204" pitchFamily="50" charset="-128"/>
                <a:ea typeface="Meiryo UI" panose="020B0604030504040204" pitchFamily="50" charset="-128"/>
              </a:rPr>
              <a:t>適用除外に係る区域</a:t>
            </a:r>
            <a:endParaRPr lang="en-US" altLang="ja-JP" sz="1400" b="1" u="sng" dirty="0" smtClean="0">
              <a:solidFill>
                <a:srgbClr val="FF0000"/>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4561275" y="1859173"/>
            <a:ext cx="4418254" cy="580415"/>
          </a:xfrm>
          <a:prstGeom prst="rect">
            <a:avLst/>
          </a:prstGeom>
        </p:spPr>
        <p:txBody>
          <a:bodyPr wrap="square">
            <a:spAutoFit/>
          </a:bodyPr>
          <a:lstStyle/>
          <a:p>
            <a:pPr marL="176213" indent="-176213" algn="just">
              <a:lnSpc>
                <a:spcPct val="120000"/>
              </a:lnSpc>
            </a:pPr>
            <a:r>
              <a:rPr lang="ja-JP" altLang="en-US" sz="1400" dirty="0">
                <a:latin typeface="Meiryo UI" panose="020B0604030504040204" pitchFamily="50" charset="-128"/>
                <a:ea typeface="Meiryo UI" panose="020B0604030504040204" pitchFamily="50" charset="-128"/>
              </a:rPr>
              <a:t>９ </a:t>
            </a:r>
            <a:r>
              <a:rPr lang="ja-JP" altLang="en-US" sz="1400" u="sng" dirty="0">
                <a:latin typeface="Meiryo UI" panose="020B0604030504040204" pitchFamily="50" charset="-128"/>
                <a:ea typeface="Meiryo UI" panose="020B0604030504040204" pitchFamily="50" charset="-128"/>
              </a:rPr>
              <a:t>規則別表第４第２号の表備考１の規定により</a:t>
            </a:r>
            <a:r>
              <a:rPr lang="ja-JP" altLang="en-US" sz="1400" b="1" u="sng" dirty="0">
                <a:solidFill>
                  <a:srgbClr val="FF0000"/>
                </a:solidFill>
                <a:latin typeface="Meiryo UI" panose="020B0604030504040204" pitchFamily="50" charset="-128"/>
                <a:ea typeface="Meiryo UI" panose="020B0604030504040204" pitchFamily="50" charset="-128"/>
              </a:rPr>
              <a:t>知事が公示して定める区域</a:t>
            </a:r>
            <a:endParaRPr lang="en-US" altLang="ja-JP" sz="1400" b="1" u="sng" dirty="0" smtClean="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98196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23528" y="318719"/>
            <a:ext cx="8496944" cy="461665"/>
          </a:xfrm>
          <a:prstGeom prst="rect">
            <a:avLst/>
          </a:prstGeom>
          <a:solidFill>
            <a:srgbClr val="CCFF99"/>
          </a:solidFill>
        </p:spPr>
        <p:txBody>
          <a:bodyPr wrap="square" rtlCol="0">
            <a:spAutoFit/>
          </a:bodyPr>
          <a:lstStyle/>
          <a:p>
            <a:pPr lvl="0" defTabSz="914400"/>
            <a:r>
              <a:rPr kumimoji="1" lang="ja-JP" altLang="en-US" sz="2400" b="1" dirty="0" smtClean="0">
                <a:solidFill>
                  <a:prstClr val="black"/>
                </a:solidFill>
                <a:latin typeface="HG丸ｺﾞｼｯｸM-PRO" pitchFamily="50" charset="-128"/>
                <a:ea typeface="HG丸ｺﾞｼｯｸM-PRO" pitchFamily="50" charset="-128"/>
              </a:rPr>
              <a:t>　</a:t>
            </a:r>
            <a:r>
              <a:rPr kumimoji="1" lang="ja-JP" altLang="en-US" sz="2000" b="1" dirty="0" smtClean="0">
                <a:solidFill>
                  <a:prstClr val="black"/>
                </a:solidFill>
                <a:latin typeface="Meiryo UI" panose="020B0604030504040204" pitchFamily="50" charset="-128"/>
                <a:ea typeface="Meiryo UI" panose="020B0604030504040204" pitchFamily="50" charset="-128"/>
              </a:rPr>
              <a:t>２</a:t>
            </a:r>
            <a:r>
              <a:rPr kumimoji="1" lang="ja-JP" altLang="en-US" sz="2000" b="1" dirty="0">
                <a:solidFill>
                  <a:prstClr val="black"/>
                </a:solidFill>
                <a:latin typeface="Meiryo UI" panose="020B0604030504040204" pitchFamily="50" charset="-128"/>
                <a:ea typeface="Meiryo UI" panose="020B0604030504040204" pitchFamily="50" charset="-128"/>
              </a:rPr>
              <a:t>　現在の古市古墳群の緩衝</a:t>
            </a:r>
            <a:r>
              <a:rPr kumimoji="1" lang="ja-JP" altLang="en-US" sz="2000" b="1" dirty="0" smtClean="0">
                <a:solidFill>
                  <a:prstClr val="black"/>
                </a:solidFill>
                <a:latin typeface="Meiryo UI" panose="020B0604030504040204" pitchFamily="50" charset="-128"/>
                <a:ea typeface="Meiryo UI" panose="020B0604030504040204" pitchFamily="50" charset="-128"/>
              </a:rPr>
              <a:t>地帯内（羽曳野市域）で</a:t>
            </a:r>
            <a:r>
              <a:rPr kumimoji="1" lang="ja-JP" altLang="en-US" sz="2000" b="1" dirty="0">
                <a:solidFill>
                  <a:prstClr val="black"/>
                </a:solidFill>
                <a:latin typeface="Meiryo UI" panose="020B0604030504040204" pitchFamily="50" charset="-128"/>
                <a:ea typeface="Meiryo UI" panose="020B0604030504040204" pitchFamily="50" charset="-128"/>
              </a:rPr>
              <a:t>の規制</a:t>
            </a:r>
          </a:p>
        </p:txBody>
      </p:sp>
      <p:sp>
        <p:nvSpPr>
          <p:cNvPr id="17" name="正方形/長方形 16"/>
          <p:cNvSpPr/>
          <p:nvPr/>
        </p:nvSpPr>
        <p:spPr>
          <a:xfrm>
            <a:off x="361042" y="961292"/>
            <a:ext cx="8468395" cy="5524040"/>
          </a:xfrm>
          <a:prstGeom prst="rect">
            <a:avLst/>
          </a:prstGeom>
          <a:no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0" name="テキスト ボックス 49"/>
          <p:cNvSpPr txBox="1"/>
          <p:nvPr/>
        </p:nvSpPr>
        <p:spPr>
          <a:xfrm>
            <a:off x="7664238" y="1209520"/>
            <a:ext cx="99911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solidFill>
                  <a:prstClr val="black"/>
                </a:solidFill>
                <a:latin typeface="Meiryo UI" panose="020B0604030504040204" pitchFamily="50" charset="-128"/>
                <a:ea typeface="Meiryo UI" panose="020B0604030504040204" pitchFamily="50" charset="-128"/>
              </a:rPr>
              <a:t>緩衝地帯</a:t>
            </a:r>
            <a:endParaRPr kumimoji="1" lang="en-US" altLang="ja-JP" sz="1400" b="1" dirty="0" smtClean="0">
              <a:solidFill>
                <a:prstClr val="black"/>
              </a:solidFill>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7677389" y="1829323"/>
            <a:ext cx="98596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solidFill>
                  <a:prstClr val="black"/>
                </a:solidFill>
                <a:latin typeface="Meiryo UI" panose="020B0604030504040204" pitchFamily="50" charset="-128"/>
                <a:ea typeface="Meiryo UI" panose="020B0604030504040204" pitchFamily="50" charset="-128"/>
              </a:rPr>
              <a:t>資産近傍</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8" name="正方形/長方形 47"/>
          <p:cNvSpPr/>
          <p:nvPr/>
        </p:nvSpPr>
        <p:spPr>
          <a:xfrm>
            <a:off x="6814334" y="1209520"/>
            <a:ext cx="718457" cy="245882"/>
          </a:xfrm>
          <a:prstGeom prst="rect">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9" name="正方形/長方形 48"/>
          <p:cNvSpPr/>
          <p:nvPr/>
        </p:nvSpPr>
        <p:spPr>
          <a:xfrm>
            <a:off x="6803306" y="1838606"/>
            <a:ext cx="729485" cy="244423"/>
          </a:xfrm>
          <a:prstGeom prst="rect">
            <a:avLst/>
          </a:prstGeom>
          <a:solidFill>
            <a:srgbClr val="FF66CC">
              <a:alpha val="50000"/>
            </a:srgb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18" name="Picture 2" descr="\\Sv-056s\toshikei$\堀内専用でもない\pptライン入り.png"/>
          <p:cNvPicPr>
            <a:picLocks noChangeAspect="1" noChangeArrowheads="1"/>
          </p:cNvPicPr>
          <p:nvPr/>
        </p:nvPicPr>
        <p:blipFill rotWithShape="1">
          <a:blip r:embed="rId3" cstate="print">
            <a:lum bright="15000" contrast="15000"/>
          </a:blip>
          <a:srcRect l="5259" r="11183"/>
          <a:stretch/>
        </p:blipFill>
        <p:spPr bwMode="auto">
          <a:xfrm>
            <a:off x="480648" y="1041312"/>
            <a:ext cx="6060831" cy="5364000"/>
          </a:xfrm>
          <a:prstGeom prst="rect">
            <a:avLst/>
          </a:prstGeom>
          <a:noFill/>
        </p:spPr>
      </p:pic>
      <p:grpSp>
        <p:nvGrpSpPr>
          <p:cNvPr id="19" name="グループ化 18"/>
          <p:cNvGrpSpPr>
            <a:grpSpLocks noChangeAspect="1"/>
          </p:cNvGrpSpPr>
          <p:nvPr/>
        </p:nvGrpSpPr>
        <p:grpSpPr>
          <a:xfrm>
            <a:off x="1574623" y="1720152"/>
            <a:ext cx="4234927" cy="4118038"/>
            <a:chOff x="2571016" y="2408232"/>
            <a:chExt cx="3894447" cy="3786947"/>
          </a:xfrm>
          <a:noFill/>
        </p:grpSpPr>
        <p:grpSp>
          <p:nvGrpSpPr>
            <p:cNvPr id="20" name="グループ化 19"/>
            <p:cNvGrpSpPr/>
            <p:nvPr/>
          </p:nvGrpSpPr>
          <p:grpSpPr>
            <a:xfrm>
              <a:off x="2571016" y="2408232"/>
              <a:ext cx="3894447" cy="3786947"/>
              <a:chOff x="0" y="0"/>
              <a:chExt cx="3894447" cy="3749452"/>
            </a:xfrm>
            <a:grpFill/>
          </p:grpSpPr>
          <p:sp>
            <p:nvSpPr>
              <p:cNvPr id="22" name="フリーフォーム 21"/>
              <p:cNvSpPr/>
              <p:nvPr/>
            </p:nvSpPr>
            <p:spPr>
              <a:xfrm>
                <a:off x="11344" y="0"/>
                <a:ext cx="350184" cy="1469553"/>
              </a:xfrm>
              <a:custGeom>
                <a:avLst/>
                <a:gdLst>
                  <a:gd name="connsiteX0" fmla="*/ 11206 w 350184"/>
                  <a:gd name="connsiteY0" fmla="*/ 0 h 2073088"/>
                  <a:gd name="connsiteX1" fmla="*/ 0 w 350184"/>
                  <a:gd name="connsiteY1" fmla="*/ 546287 h 2073088"/>
                  <a:gd name="connsiteX2" fmla="*/ 0 w 350184"/>
                  <a:gd name="connsiteY2" fmla="*/ 661147 h 2073088"/>
                  <a:gd name="connsiteX3" fmla="*/ 2802 w 350184"/>
                  <a:gd name="connsiteY3" fmla="*/ 719978 h 2073088"/>
                  <a:gd name="connsiteX4" fmla="*/ 47625 w 350184"/>
                  <a:gd name="connsiteY4" fmla="*/ 966507 h 2073088"/>
                  <a:gd name="connsiteX5" fmla="*/ 92449 w 350184"/>
                  <a:gd name="connsiteY5" fmla="*/ 1196228 h 2073088"/>
                  <a:gd name="connsiteX6" fmla="*/ 187699 w 350184"/>
                  <a:gd name="connsiteY6" fmla="*/ 1344706 h 2073088"/>
                  <a:gd name="connsiteX7" fmla="*/ 198905 w 350184"/>
                  <a:gd name="connsiteY7" fmla="*/ 1383926 h 2073088"/>
                  <a:gd name="connsiteX8" fmla="*/ 187699 w 350184"/>
                  <a:gd name="connsiteY8" fmla="*/ 1588434 h 2073088"/>
                  <a:gd name="connsiteX9" fmla="*/ 187699 w 350184"/>
                  <a:gd name="connsiteY9" fmla="*/ 1675279 h 2073088"/>
                  <a:gd name="connsiteX10" fmla="*/ 179294 w 350184"/>
                  <a:gd name="connsiteY10" fmla="*/ 1731309 h 2073088"/>
                  <a:gd name="connsiteX11" fmla="*/ 215713 w 350184"/>
                  <a:gd name="connsiteY11" fmla="*/ 1933015 h 2073088"/>
                  <a:gd name="connsiteX12" fmla="*/ 350184 w 350184"/>
                  <a:gd name="connsiteY12" fmla="*/ 2073088 h 2073088"/>
                  <a:gd name="connsiteX0" fmla="*/ 0 w 350184"/>
                  <a:gd name="connsiteY0" fmla="*/ 0 h 1526801"/>
                  <a:gd name="connsiteX1" fmla="*/ 0 w 350184"/>
                  <a:gd name="connsiteY1" fmla="*/ 114860 h 1526801"/>
                  <a:gd name="connsiteX2" fmla="*/ 2802 w 350184"/>
                  <a:gd name="connsiteY2" fmla="*/ 173691 h 1526801"/>
                  <a:gd name="connsiteX3" fmla="*/ 47625 w 350184"/>
                  <a:gd name="connsiteY3" fmla="*/ 420220 h 1526801"/>
                  <a:gd name="connsiteX4" fmla="*/ 92449 w 350184"/>
                  <a:gd name="connsiteY4" fmla="*/ 649941 h 1526801"/>
                  <a:gd name="connsiteX5" fmla="*/ 187699 w 350184"/>
                  <a:gd name="connsiteY5" fmla="*/ 798419 h 1526801"/>
                  <a:gd name="connsiteX6" fmla="*/ 198905 w 350184"/>
                  <a:gd name="connsiteY6" fmla="*/ 837639 h 1526801"/>
                  <a:gd name="connsiteX7" fmla="*/ 187699 w 350184"/>
                  <a:gd name="connsiteY7" fmla="*/ 1042147 h 1526801"/>
                  <a:gd name="connsiteX8" fmla="*/ 187699 w 350184"/>
                  <a:gd name="connsiteY8" fmla="*/ 1128992 h 1526801"/>
                  <a:gd name="connsiteX9" fmla="*/ 179294 w 350184"/>
                  <a:gd name="connsiteY9" fmla="*/ 1185022 h 1526801"/>
                  <a:gd name="connsiteX10" fmla="*/ 215713 w 350184"/>
                  <a:gd name="connsiteY10" fmla="*/ 1386728 h 1526801"/>
                  <a:gd name="connsiteX11" fmla="*/ 350184 w 350184"/>
                  <a:gd name="connsiteY11" fmla="*/ 1526801 h 1526801"/>
                  <a:gd name="connsiteX0" fmla="*/ 0 w 350184"/>
                  <a:gd name="connsiteY0" fmla="*/ 0 h 1462789"/>
                  <a:gd name="connsiteX1" fmla="*/ 0 w 350184"/>
                  <a:gd name="connsiteY1" fmla="*/ 50848 h 1462789"/>
                  <a:gd name="connsiteX2" fmla="*/ 2802 w 350184"/>
                  <a:gd name="connsiteY2" fmla="*/ 109679 h 1462789"/>
                  <a:gd name="connsiteX3" fmla="*/ 47625 w 350184"/>
                  <a:gd name="connsiteY3" fmla="*/ 356208 h 1462789"/>
                  <a:gd name="connsiteX4" fmla="*/ 92449 w 350184"/>
                  <a:gd name="connsiteY4" fmla="*/ 585929 h 1462789"/>
                  <a:gd name="connsiteX5" fmla="*/ 187699 w 350184"/>
                  <a:gd name="connsiteY5" fmla="*/ 734407 h 1462789"/>
                  <a:gd name="connsiteX6" fmla="*/ 198905 w 350184"/>
                  <a:gd name="connsiteY6" fmla="*/ 773627 h 1462789"/>
                  <a:gd name="connsiteX7" fmla="*/ 187699 w 350184"/>
                  <a:gd name="connsiteY7" fmla="*/ 978135 h 1462789"/>
                  <a:gd name="connsiteX8" fmla="*/ 187699 w 350184"/>
                  <a:gd name="connsiteY8" fmla="*/ 1064980 h 1462789"/>
                  <a:gd name="connsiteX9" fmla="*/ 179294 w 350184"/>
                  <a:gd name="connsiteY9" fmla="*/ 1121010 h 1462789"/>
                  <a:gd name="connsiteX10" fmla="*/ 215713 w 350184"/>
                  <a:gd name="connsiteY10" fmla="*/ 1322716 h 1462789"/>
                  <a:gd name="connsiteX11" fmla="*/ 350184 w 350184"/>
                  <a:gd name="connsiteY11" fmla="*/ 1462789 h 146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184" h="1462789">
                    <a:moveTo>
                      <a:pt x="0" y="0"/>
                    </a:moveTo>
                    <a:lnTo>
                      <a:pt x="0" y="50848"/>
                    </a:lnTo>
                    <a:lnTo>
                      <a:pt x="2802" y="109679"/>
                    </a:lnTo>
                    <a:lnTo>
                      <a:pt x="47625" y="356208"/>
                    </a:lnTo>
                    <a:lnTo>
                      <a:pt x="92449" y="585929"/>
                    </a:lnTo>
                    <a:lnTo>
                      <a:pt x="187699" y="734407"/>
                    </a:lnTo>
                    <a:lnTo>
                      <a:pt x="198905" y="773627"/>
                    </a:lnTo>
                    <a:lnTo>
                      <a:pt x="187699" y="978135"/>
                    </a:lnTo>
                    <a:lnTo>
                      <a:pt x="187699" y="1064980"/>
                    </a:lnTo>
                    <a:lnTo>
                      <a:pt x="179294" y="1121010"/>
                    </a:lnTo>
                    <a:lnTo>
                      <a:pt x="215713" y="1322716"/>
                    </a:lnTo>
                    <a:lnTo>
                      <a:pt x="350184" y="1462789"/>
                    </a:lnTo>
                  </a:path>
                </a:pathLst>
              </a:custGeom>
              <a:grpFill/>
              <a:ln w="50800">
                <a:solidFill>
                  <a:srgbClr val="FFFF00"/>
                </a:solidFill>
              </a:ln>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3" name="フリーフォーム 22"/>
              <p:cNvSpPr/>
              <p:nvPr/>
            </p:nvSpPr>
            <p:spPr>
              <a:xfrm>
                <a:off x="596851" y="2932304"/>
                <a:ext cx="1621650" cy="817148"/>
              </a:xfrm>
              <a:custGeom>
                <a:avLst/>
                <a:gdLst>
                  <a:gd name="connsiteX0" fmla="*/ 0 w 1616449"/>
                  <a:gd name="connsiteY0" fmla="*/ 58831 h 812426"/>
                  <a:gd name="connsiteX1" fmla="*/ 50427 w 1616449"/>
                  <a:gd name="connsiteY1" fmla="*/ 84044 h 812426"/>
                  <a:gd name="connsiteX2" fmla="*/ 67236 w 1616449"/>
                  <a:gd name="connsiteY2" fmla="*/ 100853 h 812426"/>
                  <a:gd name="connsiteX3" fmla="*/ 72839 w 1616449"/>
                  <a:gd name="connsiteY3" fmla="*/ 134471 h 812426"/>
                  <a:gd name="connsiteX4" fmla="*/ 109258 w 1616449"/>
                  <a:gd name="connsiteY4" fmla="*/ 165287 h 812426"/>
                  <a:gd name="connsiteX5" fmla="*/ 140074 w 1616449"/>
                  <a:gd name="connsiteY5" fmla="*/ 173691 h 812426"/>
                  <a:gd name="connsiteX6" fmla="*/ 162486 w 1616449"/>
                  <a:gd name="connsiteY6" fmla="*/ 165287 h 812426"/>
                  <a:gd name="connsiteX7" fmla="*/ 187699 w 1616449"/>
                  <a:gd name="connsiteY7" fmla="*/ 151279 h 812426"/>
                  <a:gd name="connsiteX8" fmla="*/ 226920 w 1616449"/>
                  <a:gd name="connsiteY8" fmla="*/ 156882 h 812426"/>
                  <a:gd name="connsiteX9" fmla="*/ 249331 w 1616449"/>
                  <a:gd name="connsiteY9" fmla="*/ 140073 h 812426"/>
                  <a:gd name="connsiteX10" fmla="*/ 268942 w 1616449"/>
                  <a:gd name="connsiteY10" fmla="*/ 100853 h 812426"/>
                  <a:gd name="connsiteX11" fmla="*/ 291353 w 1616449"/>
                  <a:gd name="connsiteY11" fmla="*/ 58831 h 812426"/>
                  <a:gd name="connsiteX12" fmla="*/ 333375 w 1616449"/>
                  <a:gd name="connsiteY12" fmla="*/ 44823 h 812426"/>
                  <a:gd name="connsiteX13" fmla="*/ 406214 w 1616449"/>
                  <a:gd name="connsiteY13" fmla="*/ 61632 h 812426"/>
                  <a:gd name="connsiteX14" fmla="*/ 467846 w 1616449"/>
                  <a:gd name="connsiteY14" fmla="*/ 140073 h 812426"/>
                  <a:gd name="connsiteX15" fmla="*/ 551890 w 1616449"/>
                  <a:gd name="connsiteY15" fmla="*/ 81243 h 812426"/>
                  <a:gd name="connsiteX16" fmla="*/ 557493 w 1616449"/>
                  <a:gd name="connsiteY16" fmla="*/ 2801 h 812426"/>
                  <a:gd name="connsiteX17" fmla="*/ 565898 w 1616449"/>
                  <a:gd name="connsiteY17" fmla="*/ 0 h 812426"/>
                  <a:gd name="connsiteX18" fmla="*/ 655545 w 1616449"/>
                  <a:gd name="connsiteY18" fmla="*/ 296956 h 812426"/>
                  <a:gd name="connsiteX19" fmla="*/ 750795 w 1616449"/>
                  <a:gd name="connsiteY19" fmla="*/ 582706 h 812426"/>
                  <a:gd name="connsiteX20" fmla="*/ 778809 w 1616449"/>
                  <a:gd name="connsiteY20" fmla="*/ 661147 h 812426"/>
                  <a:gd name="connsiteX21" fmla="*/ 818030 w 1616449"/>
                  <a:gd name="connsiteY21" fmla="*/ 711573 h 812426"/>
                  <a:gd name="connsiteX22" fmla="*/ 899273 w 1616449"/>
                  <a:gd name="connsiteY22" fmla="*/ 812426 h 812426"/>
                  <a:gd name="connsiteX23" fmla="*/ 1095375 w 1616449"/>
                  <a:gd name="connsiteY23" fmla="*/ 787213 h 812426"/>
                  <a:gd name="connsiteX24" fmla="*/ 1277471 w 1616449"/>
                  <a:gd name="connsiteY24" fmla="*/ 787213 h 812426"/>
                  <a:gd name="connsiteX25" fmla="*/ 1313890 w 1616449"/>
                  <a:gd name="connsiteY25" fmla="*/ 773206 h 812426"/>
                  <a:gd name="connsiteX26" fmla="*/ 1456765 w 1616449"/>
                  <a:gd name="connsiteY26" fmla="*/ 638735 h 812426"/>
                  <a:gd name="connsiteX27" fmla="*/ 1498787 w 1616449"/>
                  <a:gd name="connsiteY27" fmla="*/ 593912 h 812426"/>
                  <a:gd name="connsiteX28" fmla="*/ 1549214 w 1616449"/>
                  <a:gd name="connsiteY28" fmla="*/ 579904 h 812426"/>
                  <a:gd name="connsiteX29" fmla="*/ 1616449 w 1616449"/>
                  <a:gd name="connsiteY29" fmla="*/ 549088 h 81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16449" h="812426">
                    <a:moveTo>
                      <a:pt x="0" y="58831"/>
                    </a:moveTo>
                    <a:lnTo>
                      <a:pt x="50427" y="84044"/>
                    </a:lnTo>
                    <a:lnTo>
                      <a:pt x="67236" y="100853"/>
                    </a:lnTo>
                    <a:lnTo>
                      <a:pt x="72839" y="134471"/>
                    </a:lnTo>
                    <a:lnTo>
                      <a:pt x="109258" y="165287"/>
                    </a:lnTo>
                    <a:lnTo>
                      <a:pt x="140074" y="173691"/>
                    </a:lnTo>
                    <a:lnTo>
                      <a:pt x="162486" y="165287"/>
                    </a:lnTo>
                    <a:lnTo>
                      <a:pt x="187699" y="151279"/>
                    </a:lnTo>
                    <a:lnTo>
                      <a:pt x="226920" y="156882"/>
                    </a:lnTo>
                    <a:lnTo>
                      <a:pt x="249331" y="140073"/>
                    </a:lnTo>
                    <a:lnTo>
                      <a:pt x="268942" y="100853"/>
                    </a:lnTo>
                    <a:lnTo>
                      <a:pt x="291353" y="58831"/>
                    </a:lnTo>
                    <a:lnTo>
                      <a:pt x="333375" y="44823"/>
                    </a:lnTo>
                    <a:lnTo>
                      <a:pt x="406214" y="61632"/>
                    </a:lnTo>
                    <a:lnTo>
                      <a:pt x="467846" y="140073"/>
                    </a:lnTo>
                    <a:lnTo>
                      <a:pt x="551890" y="81243"/>
                    </a:lnTo>
                    <a:lnTo>
                      <a:pt x="557493" y="2801"/>
                    </a:lnTo>
                    <a:lnTo>
                      <a:pt x="565898" y="0"/>
                    </a:lnTo>
                    <a:lnTo>
                      <a:pt x="655545" y="296956"/>
                    </a:lnTo>
                    <a:lnTo>
                      <a:pt x="750795" y="582706"/>
                    </a:lnTo>
                    <a:lnTo>
                      <a:pt x="778809" y="661147"/>
                    </a:lnTo>
                    <a:lnTo>
                      <a:pt x="818030" y="711573"/>
                    </a:lnTo>
                    <a:lnTo>
                      <a:pt x="899273" y="812426"/>
                    </a:lnTo>
                    <a:lnTo>
                      <a:pt x="1095375" y="787213"/>
                    </a:lnTo>
                    <a:lnTo>
                      <a:pt x="1277471" y="787213"/>
                    </a:lnTo>
                    <a:lnTo>
                      <a:pt x="1313890" y="773206"/>
                    </a:lnTo>
                    <a:lnTo>
                      <a:pt x="1456765" y="638735"/>
                    </a:lnTo>
                    <a:lnTo>
                      <a:pt x="1498787" y="593912"/>
                    </a:lnTo>
                    <a:lnTo>
                      <a:pt x="1549214" y="579904"/>
                    </a:lnTo>
                    <a:lnTo>
                      <a:pt x="1616449" y="549088"/>
                    </a:lnTo>
                  </a:path>
                </a:pathLst>
              </a:custGeom>
              <a:grpFill/>
              <a:ln w="50800">
                <a:solidFill>
                  <a:srgbClr val="FFFF00"/>
                </a:solidFill>
              </a:ln>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4" name="フリーフォーム 23"/>
              <p:cNvSpPr/>
              <p:nvPr/>
            </p:nvSpPr>
            <p:spPr>
              <a:xfrm>
                <a:off x="2221302" y="1452912"/>
                <a:ext cx="1407005" cy="2036039"/>
              </a:xfrm>
              <a:custGeom>
                <a:avLst/>
                <a:gdLst>
                  <a:gd name="connsiteX0" fmla="*/ 0 w 1403537"/>
                  <a:gd name="connsiteY0" fmla="*/ 2025464 h 2025464"/>
                  <a:gd name="connsiteX1" fmla="*/ 81243 w 1403537"/>
                  <a:gd name="connsiteY1" fmla="*/ 1947022 h 2025464"/>
                  <a:gd name="connsiteX2" fmla="*/ 302559 w 1403537"/>
                  <a:gd name="connsiteY2" fmla="*/ 1664074 h 2025464"/>
                  <a:gd name="connsiteX3" fmla="*/ 439831 w 1403537"/>
                  <a:gd name="connsiteY3" fmla="*/ 1476375 h 2025464"/>
                  <a:gd name="connsiteX4" fmla="*/ 462243 w 1403537"/>
                  <a:gd name="connsiteY4" fmla="*/ 1339103 h 2025464"/>
                  <a:gd name="connsiteX5" fmla="*/ 484655 w 1403537"/>
                  <a:gd name="connsiteY5" fmla="*/ 1204633 h 2025464"/>
                  <a:gd name="connsiteX6" fmla="*/ 504265 w 1403537"/>
                  <a:gd name="connsiteY6" fmla="*/ 1137397 h 2025464"/>
                  <a:gd name="connsiteX7" fmla="*/ 568699 w 1403537"/>
                  <a:gd name="connsiteY7" fmla="*/ 994522 h 2025464"/>
                  <a:gd name="connsiteX8" fmla="*/ 736787 w 1403537"/>
                  <a:gd name="connsiteY8" fmla="*/ 815228 h 2025464"/>
                  <a:gd name="connsiteX9" fmla="*/ 963706 w 1403537"/>
                  <a:gd name="connsiteY9" fmla="*/ 577103 h 2025464"/>
                  <a:gd name="connsiteX10" fmla="*/ 1196228 w 1403537"/>
                  <a:gd name="connsiteY10" fmla="*/ 319368 h 2025464"/>
                  <a:gd name="connsiteX11" fmla="*/ 1308287 w 1403537"/>
                  <a:gd name="connsiteY11" fmla="*/ 204508 h 2025464"/>
                  <a:gd name="connsiteX12" fmla="*/ 1372721 w 1403537"/>
                  <a:gd name="connsiteY12" fmla="*/ 89647 h 2025464"/>
                  <a:gd name="connsiteX13" fmla="*/ 1403537 w 1403537"/>
                  <a:gd name="connsiteY13" fmla="*/ 0 h 202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3537" h="2025464">
                    <a:moveTo>
                      <a:pt x="0" y="2025464"/>
                    </a:moveTo>
                    <a:lnTo>
                      <a:pt x="81243" y="1947022"/>
                    </a:lnTo>
                    <a:lnTo>
                      <a:pt x="302559" y="1664074"/>
                    </a:lnTo>
                    <a:lnTo>
                      <a:pt x="439831" y="1476375"/>
                    </a:lnTo>
                    <a:lnTo>
                      <a:pt x="462243" y="1339103"/>
                    </a:lnTo>
                    <a:lnTo>
                      <a:pt x="484655" y="1204633"/>
                    </a:lnTo>
                    <a:lnTo>
                      <a:pt x="504265" y="1137397"/>
                    </a:lnTo>
                    <a:lnTo>
                      <a:pt x="568699" y="994522"/>
                    </a:lnTo>
                    <a:lnTo>
                      <a:pt x="736787" y="815228"/>
                    </a:lnTo>
                    <a:lnTo>
                      <a:pt x="963706" y="577103"/>
                    </a:lnTo>
                    <a:lnTo>
                      <a:pt x="1196228" y="319368"/>
                    </a:lnTo>
                    <a:lnTo>
                      <a:pt x="1308287" y="204508"/>
                    </a:lnTo>
                    <a:lnTo>
                      <a:pt x="1372721" y="89647"/>
                    </a:lnTo>
                    <a:lnTo>
                      <a:pt x="1403537" y="0"/>
                    </a:lnTo>
                  </a:path>
                </a:pathLst>
              </a:custGeom>
              <a:grpFill/>
              <a:ln w="50800">
                <a:solidFill>
                  <a:srgbClr val="FFFF00"/>
                </a:solidFill>
              </a:ln>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5" name="フリーフォーム 24"/>
              <p:cNvSpPr/>
              <p:nvPr/>
            </p:nvSpPr>
            <p:spPr>
              <a:xfrm>
                <a:off x="3628307" y="550412"/>
                <a:ext cx="266140" cy="896953"/>
              </a:xfrm>
              <a:custGeom>
                <a:avLst/>
                <a:gdLst>
                  <a:gd name="connsiteX0" fmla="*/ 0 w 271743"/>
                  <a:gd name="connsiteY0" fmla="*/ 910477 h 910477"/>
                  <a:gd name="connsiteX1" fmla="*/ 25213 w 271743"/>
                  <a:gd name="connsiteY1" fmla="*/ 781610 h 910477"/>
                  <a:gd name="connsiteX2" fmla="*/ 112059 w 271743"/>
                  <a:gd name="connsiteY2" fmla="*/ 358588 h 910477"/>
                  <a:gd name="connsiteX3" fmla="*/ 151280 w 271743"/>
                  <a:gd name="connsiteY3" fmla="*/ 123264 h 910477"/>
                  <a:gd name="connsiteX4" fmla="*/ 224118 w 271743"/>
                  <a:gd name="connsiteY4" fmla="*/ 75639 h 910477"/>
                  <a:gd name="connsiteX5" fmla="*/ 266140 w 271743"/>
                  <a:gd name="connsiteY5" fmla="*/ 19610 h 910477"/>
                  <a:gd name="connsiteX6" fmla="*/ 271743 w 271743"/>
                  <a:gd name="connsiteY6" fmla="*/ 0 h 910477"/>
                  <a:gd name="connsiteX0" fmla="*/ 0 w 266140"/>
                  <a:gd name="connsiteY0" fmla="*/ 890867 h 890867"/>
                  <a:gd name="connsiteX1" fmla="*/ 25213 w 266140"/>
                  <a:gd name="connsiteY1" fmla="*/ 762000 h 890867"/>
                  <a:gd name="connsiteX2" fmla="*/ 112059 w 266140"/>
                  <a:gd name="connsiteY2" fmla="*/ 338978 h 890867"/>
                  <a:gd name="connsiteX3" fmla="*/ 151280 w 266140"/>
                  <a:gd name="connsiteY3" fmla="*/ 103654 h 890867"/>
                  <a:gd name="connsiteX4" fmla="*/ 224118 w 266140"/>
                  <a:gd name="connsiteY4" fmla="*/ 56029 h 890867"/>
                  <a:gd name="connsiteX5" fmla="*/ 266140 w 266140"/>
                  <a:gd name="connsiteY5" fmla="*/ 0 h 89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140" h="890867">
                    <a:moveTo>
                      <a:pt x="0" y="890867"/>
                    </a:moveTo>
                    <a:lnTo>
                      <a:pt x="25213" y="762000"/>
                    </a:lnTo>
                    <a:lnTo>
                      <a:pt x="112059" y="338978"/>
                    </a:lnTo>
                    <a:lnTo>
                      <a:pt x="151280" y="103654"/>
                    </a:lnTo>
                    <a:lnTo>
                      <a:pt x="224118" y="56029"/>
                    </a:lnTo>
                    <a:lnTo>
                      <a:pt x="266140" y="0"/>
                    </a:lnTo>
                  </a:path>
                </a:pathLst>
              </a:custGeom>
              <a:grpFill/>
              <a:ln w="50800">
                <a:solidFill>
                  <a:srgbClr val="FFFF00"/>
                </a:solidFill>
              </a:ln>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6" name="フリーフォーム 25"/>
              <p:cNvSpPr/>
              <p:nvPr/>
            </p:nvSpPr>
            <p:spPr>
              <a:xfrm>
                <a:off x="0" y="708"/>
                <a:ext cx="892512" cy="774745"/>
              </a:xfrm>
              <a:custGeom>
                <a:avLst/>
                <a:gdLst>
                  <a:gd name="connsiteX0" fmla="*/ 0 w 887924"/>
                  <a:gd name="connsiteY0" fmla="*/ 0 h 787830"/>
                  <a:gd name="connsiteX1" fmla="*/ 51661 w 887924"/>
                  <a:gd name="connsiteY1" fmla="*/ 0 h 787830"/>
                  <a:gd name="connsiteX2" fmla="*/ 48432 w 887924"/>
                  <a:gd name="connsiteY2" fmla="*/ 29059 h 787830"/>
                  <a:gd name="connsiteX3" fmla="*/ 80721 w 887924"/>
                  <a:gd name="connsiteY3" fmla="*/ 29059 h 787830"/>
                  <a:gd name="connsiteX4" fmla="*/ 87178 w 887924"/>
                  <a:gd name="connsiteY4" fmla="*/ 90407 h 787830"/>
                  <a:gd name="connsiteX5" fmla="*/ 93636 w 887924"/>
                  <a:gd name="connsiteY5" fmla="*/ 135610 h 787830"/>
                  <a:gd name="connsiteX6" fmla="*/ 119466 w 887924"/>
                  <a:gd name="connsiteY6" fmla="*/ 174356 h 787830"/>
                  <a:gd name="connsiteX7" fmla="*/ 161441 w 887924"/>
                  <a:gd name="connsiteY7" fmla="*/ 219559 h 787830"/>
                  <a:gd name="connsiteX8" fmla="*/ 167899 w 887924"/>
                  <a:gd name="connsiteY8" fmla="*/ 251847 h 787830"/>
                  <a:gd name="connsiteX9" fmla="*/ 77492 w 887924"/>
                  <a:gd name="connsiteY9" fmla="*/ 351941 h 787830"/>
                  <a:gd name="connsiteX10" fmla="*/ 87178 w 887924"/>
                  <a:gd name="connsiteY10" fmla="*/ 406830 h 787830"/>
                  <a:gd name="connsiteX11" fmla="*/ 109780 w 887924"/>
                  <a:gd name="connsiteY11" fmla="*/ 406830 h 787830"/>
                  <a:gd name="connsiteX12" fmla="*/ 113009 w 887924"/>
                  <a:gd name="connsiteY12" fmla="*/ 442347 h 787830"/>
                  <a:gd name="connsiteX13" fmla="*/ 145297 w 887924"/>
                  <a:gd name="connsiteY13" fmla="*/ 439119 h 787830"/>
                  <a:gd name="connsiteX14" fmla="*/ 613475 w 887924"/>
                  <a:gd name="connsiteY14" fmla="*/ 581186 h 787830"/>
                  <a:gd name="connsiteX15" fmla="*/ 619932 w 887924"/>
                  <a:gd name="connsiteY15" fmla="*/ 565042 h 787830"/>
                  <a:gd name="connsiteX16" fmla="*/ 674822 w 887924"/>
                  <a:gd name="connsiteY16" fmla="*/ 529525 h 787830"/>
                  <a:gd name="connsiteX17" fmla="*/ 687738 w 887924"/>
                  <a:gd name="connsiteY17" fmla="*/ 442347 h 787830"/>
                  <a:gd name="connsiteX18" fmla="*/ 778144 w 887924"/>
                  <a:gd name="connsiteY18" fmla="*/ 452034 h 787830"/>
                  <a:gd name="connsiteX19" fmla="*/ 803975 w 887924"/>
                  <a:gd name="connsiteY19" fmla="*/ 523068 h 787830"/>
                  <a:gd name="connsiteX20" fmla="*/ 839492 w 887924"/>
                  <a:gd name="connsiteY20" fmla="*/ 519839 h 787830"/>
                  <a:gd name="connsiteX21" fmla="*/ 842721 w 887924"/>
                  <a:gd name="connsiteY21" fmla="*/ 439119 h 787830"/>
                  <a:gd name="connsiteX22" fmla="*/ 878238 w 887924"/>
                  <a:gd name="connsiteY22" fmla="*/ 422974 h 787830"/>
                  <a:gd name="connsiteX23" fmla="*/ 887924 w 887924"/>
                  <a:gd name="connsiteY23" fmla="*/ 548898 h 787830"/>
                  <a:gd name="connsiteX24" fmla="*/ 878238 w 887924"/>
                  <a:gd name="connsiteY24" fmla="*/ 619932 h 787830"/>
                  <a:gd name="connsiteX25" fmla="*/ 826577 w 887924"/>
                  <a:gd name="connsiteY25" fmla="*/ 778144 h 787830"/>
                  <a:gd name="connsiteX26" fmla="*/ 800746 w 887924"/>
                  <a:gd name="connsiteY26" fmla="*/ 765229 h 787830"/>
                  <a:gd name="connsiteX27" fmla="*/ 800746 w 887924"/>
                  <a:gd name="connsiteY27" fmla="*/ 787830 h 787830"/>
                  <a:gd name="connsiteX28" fmla="*/ 652221 w 887924"/>
                  <a:gd name="connsiteY28" fmla="*/ 752313 h 787830"/>
                  <a:gd name="connsiteX29" fmla="*/ 648992 w 887924"/>
                  <a:gd name="connsiteY29" fmla="*/ 710339 h 787830"/>
                  <a:gd name="connsiteX30" fmla="*/ 342255 w 887924"/>
                  <a:gd name="connsiteY30" fmla="*/ 594102 h 787830"/>
                  <a:gd name="connsiteX31" fmla="*/ 206644 w 887924"/>
                  <a:gd name="connsiteY31" fmla="*/ 561813 h 787830"/>
                  <a:gd name="connsiteX0" fmla="*/ 0 w 887924"/>
                  <a:gd name="connsiteY0" fmla="*/ 0 h 787830"/>
                  <a:gd name="connsiteX1" fmla="*/ 51661 w 887924"/>
                  <a:gd name="connsiteY1" fmla="*/ 0 h 787830"/>
                  <a:gd name="connsiteX2" fmla="*/ 48432 w 887924"/>
                  <a:gd name="connsiteY2" fmla="*/ 29059 h 787830"/>
                  <a:gd name="connsiteX3" fmla="*/ 80721 w 887924"/>
                  <a:gd name="connsiteY3" fmla="*/ 29059 h 787830"/>
                  <a:gd name="connsiteX4" fmla="*/ 87178 w 887924"/>
                  <a:gd name="connsiteY4" fmla="*/ 90407 h 787830"/>
                  <a:gd name="connsiteX5" fmla="*/ 93636 w 887924"/>
                  <a:gd name="connsiteY5" fmla="*/ 135610 h 787830"/>
                  <a:gd name="connsiteX6" fmla="*/ 119466 w 887924"/>
                  <a:gd name="connsiteY6" fmla="*/ 174356 h 787830"/>
                  <a:gd name="connsiteX7" fmla="*/ 161441 w 887924"/>
                  <a:gd name="connsiteY7" fmla="*/ 219559 h 787830"/>
                  <a:gd name="connsiteX8" fmla="*/ 167899 w 887924"/>
                  <a:gd name="connsiteY8" fmla="*/ 251847 h 787830"/>
                  <a:gd name="connsiteX9" fmla="*/ 77492 w 887924"/>
                  <a:gd name="connsiteY9" fmla="*/ 351941 h 787830"/>
                  <a:gd name="connsiteX10" fmla="*/ 87178 w 887924"/>
                  <a:gd name="connsiteY10" fmla="*/ 406830 h 787830"/>
                  <a:gd name="connsiteX11" fmla="*/ 109780 w 887924"/>
                  <a:gd name="connsiteY11" fmla="*/ 406830 h 787830"/>
                  <a:gd name="connsiteX12" fmla="*/ 113009 w 887924"/>
                  <a:gd name="connsiteY12" fmla="*/ 442347 h 787830"/>
                  <a:gd name="connsiteX13" fmla="*/ 145297 w 887924"/>
                  <a:gd name="connsiteY13" fmla="*/ 439119 h 787830"/>
                  <a:gd name="connsiteX14" fmla="*/ 613475 w 887924"/>
                  <a:gd name="connsiteY14" fmla="*/ 581186 h 787830"/>
                  <a:gd name="connsiteX15" fmla="*/ 619932 w 887924"/>
                  <a:gd name="connsiteY15" fmla="*/ 565042 h 787830"/>
                  <a:gd name="connsiteX16" fmla="*/ 674822 w 887924"/>
                  <a:gd name="connsiteY16" fmla="*/ 529525 h 787830"/>
                  <a:gd name="connsiteX17" fmla="*/ 687738 w 887924"/>
                  <a:gd name="connsiteY17" fmla="*/ 442347 h 787830"/>
                  <a:gd name="connsiteX18" fmla="*/ 778144 w 887924"/>
                  <a:gd name="connsiteY18" fmla="*/ 452034 h 787830"/>
                  <a:gd name="connsiteX19" fmla="*/ 803975 w 887924"/>
                  <a:gd name="connsiteY19" fmla="*/ 523068 h 787830"/>
                  <a:gd name="connsiteX20" fmla="*/ 839492 w 887924"/>
                  <a:gd name="connsiteY20" fmla="*/ 519839 h 787830"/>
                  <a:gd name="connsiteX21" fmla="*/ 842721 w 887924"/>
                  <a:gd name="connsiteY21" fmla="*/ 439119 h 787830"/>
                  <a:gd name="connsiteX22" fmla="*/ 878238 w 887924"/>
                  <a:gd name="connsiteY22" fmla="*/ 422974 h 787830"/>
                  <a:gd name="connsiteX23" fmla="*/ 887924 w 887924"/>
                  <a:gd name="connsiteY23" fmla="*/ 548898 h 787830"/>
                  <a:gd name="connsiteX24" fmla="*/ 878238 w 887924"/>
                  <a:gd name="connsiteY24" fmla="*/ 619932 h 787830"/>
                  <a:gd name="connsiteX25" fmla="*/ 826577 w 887924"/>
                  <a:gd name="connsiteY25" fmla="*/ 778144 h 787830"/>
                  <a:gd name="connsiteX26" fmla="*/ 800746 w 887924"/>
                  <a:gd name="connsiteY26" fmla="*/ 765229 h 787830"/>
                  <a:gd name="connsiteX27" fmla="*/ 800746 w 887924"/>
                  <a:gd name="connsiteY27" fmla="*/ 787830 h 787830"/>
                  <a:gd name="connsiteX28" fmla="*/ 652221 w 887924"/>
                  <a:gd name="connsiteY28" fmla="*/ 752313 h 787830"/>
                  <a:gd name="connsiteX29" fmla="*/ 648992 w 887924"/>
                  <a:gd name="connsiteY29" fmla="*/ 710339 h 787830"/>
                  <a:gd name="connsiteX30" fmla="*/ 342255 w 887924"/>
                  <a:gd name="connsiteY30" fmla="*/ 594102 h 787830"/>
                  <a:gd name="connsiteX0" fmla="*/ 0 w 887924"/>
                  <a:gd name="connsiteY0" fmla="*/ 0 h 787830"/>
                  <a:gd name="connsiteX1" fmla="*/ 51661 w 887924"/>
                  <a:gd name="connsiteY1" fmla="*/ 0 h 787830"/>
                  <a:gd name="connsiteX2" fmla="*/ 48432 w 887924"/>
                  <a:gd name="connsiteY2" fmla="*/ 29059 h 787830"/>
                  <a:gd name="connsiteX3" fmla="*/ 80721 w 887924"/>
                  <a:gd name="connsiteY3" fmla="*/ 29059 h 787830"/>
                  <a:gd name="connsiteX4" fmla="*/ 87178 w 887924"/>
                  <a:gd name="connsiteY4" fmla="*/ 90407 h 787830"/>
                  <a:gd name="connsiteX5" fmla="*/ 93636 w 887924"/>
                  <a:gd name="connsiteY5" fmla="*/ 135610 h 787830"/>
                  <a:gd name="connsiteX6" fmla="*/ 119466 w 887924"/>
                  <a:gd name="connsiteY6" fmla="*/ 174356 h 787830"/>
                  <a:gd name="connsiteX7" fmla="*/ 161441 w 887924"/>
                  <a:gd name="connsiteY7" fmla="*/ 219559 h 787830"/>
                  <a:gd name="connsiteX8" fmla="*/ 167899 w 887924"/>
                  <a:gd name="connsiteY8" fmla="*/ 251847 h 787830"/>
                  <a:gd name="connsiteX9" fmla="*/ 77492 w 887924"/>
                  <a:gd name="connsiteY9" fmla="*/ 351941 h 787830"/>
                  <a:gd name="connsiteX10" fmla="*/ 87178 w 887924"/>
                  <a:gd name="connsiteY10" fmla="*/ 406830 h 787830"/>
                  <a:gd name="connsiteX11" fmla="*/ 109780 w 887924"/>
                  <a:gd name="connsiteY11" fmla="*/ 406830 h 787830"/>
                  <a:gd name="connsiteX12" fmla="*/ 113009 w 887924"/>
                  <a:gd name="connsiteY12" fmla="*/ 442347 h 787830"/>
                  <a:gd name="connsiteX13" fmla="*/ 145297 w 887924"/>
                  <a:gd name="connsiteY13" fmla="*/ 439119 h 787830"/>
                  <a:gd name="connsiteX14" fmla="*/ 613475 w 887924"/>
                  <a:gd name="connsiteY14" fmla="*/ 581186 h 787830"/>
                  <a:gd name="connsiteX15" fmla="*/ 619932 w 887924"/>
                  <a:gd name="connsiteY15" fmla="*/ 565042 h 787830"/>
                  <a:gd name="connsiteX16" fmla="*/ 674822 w 887924"/>
                  <a:gd name="connsiteY16" fmla="*/ 529525 h 787830"/>
                  <a:gd name="connsiteX17" fmla="*/ 687738 w 887924"/>
                  <a:gd name="connsiteY17" fmla="*/ 442347 h 787830"/>
                  <a:gd name="connsiteX18" fmla="*/ 778144 w 887924"/>
                  <a:gd name="connsiteY18" fmla="*/ 452034 h 787830"/>
                  <a:gd name="connsiteX19" fmla="*/ 803975 w 887924"/>
                  <a:gd name="connsiteY19" fmla="*/ 523068 h 787830"/>
                  <a:gd name="connsiteX20" fmla="*/ 839492 w 887924"/>
                  <a:gd name="connsiteY20" fmla="*/ 519839 h 787830"/>
                  <a:gd name="connsiteX21" fmla="*/ 842721 w 887924"/>
                  <a:gd name="connsiteY21" fmla="*/ 439119 h 787830"/>
                  <a:gd name="connsiteX22" fmla="*/ 878238 w 887924"/>
                  <a:gd name="connsiteY22" fmla="*/ 422974 h 787830"/>
                  <a:gd name="connsiteX23" fmla="*/ 887924 w 887924"/>
                  <a:gd name="connsiteY23" fmla="*/ 548898 h 787830"/>
                  <a:gd name="connsiteX24" fmla="*/ 878238 w 887924"/>
                  <a:gd name="connsiteY24" fmla="*/ 619932 h 787830"/>
                  <a:gd name="connsiteX25" fmla="*/ 826577 w 887924"/>
                  <a:gd name="connsiteY25" fmla="*/ 778144 h 787830"/>
                  <a:gd name="connsiteX26" fmla="*/ 800746 w 887924"/>
                  <a:gd name="connsiteY26" fmla="*/ 765229 h 787830"/>
                  <a:gd name="connsiteX27" fmla="*/ 800746 w 887924"/>
                  <a:gd name="connsiteY27" fmla="*/ 787830 h 787830"/>
                  <a:gd name="connsiteX28" fmla="*/ 652221 w 887924"/>
                  <a:gd name="connsiteY28" fmla="*/ 752313 h 787830"/>
                  <a:gd name="connsiteX29" fmla="*/ 648992 w 887924"/>
                  <a:gd name="connsiteY29" fmla="*/ 710339 h 787830"/>
                  <a:gd name="connsiteX0" fmla="*/ 0 w 887924"/>
                  <a:gd name="connsiteY0" fmla="*/ 0 h 787830"/>
                  <a:gd name="connsiteX1" fmla="*/ 51661 w 887924"/>
                  <a:gd name="connsiteY1" fmla="*/ 0 h 787830"/>
                  <a:gd name="connsiteX2" fmla="*/ 48432 w 887924"/>
                  <a:gd name="connsiteY2" fmla="*/ 29059 h 787830"/>
                  <a:gd name="connsiteX3" fmla="*/ 80721 w 887924"/>
                  <a:gd name="connsiteY3" fmla="*/ 29059 h 787830"/>
                  <a:gd name="connsiteX4" fmla="*/ 87178 w 887924"/>
                  <a:gd name="connsiteY4" fmla="*/ 90407 h 787830"/>
                  <a:gd name="connsiteX5" fmla="*/ 93636 w 887924"/>
                  <a:gd name="connsiteY5" fmla="*/ 135610 h 787830"/>
                  <a:gd name="connsiteX6" fmla="*/ 119466 w 887924"/>
                  <a:gd name="connsiteY6" fmla="*/ 174356 h 787830"/>
                  <a:gd name="connsiteX7" fmla="*/ 161441 w 887924"/>
                  <a:gd name="connsiteY7" fmla="*/ 219559 h 787830"/>
                  <a:gd name="connsiteX8" fmla="*/ 167899 w 887924"/>
                  <a:gd name="connsiteY8" fmla="*/ 251847 h 787830"/>
                  <a:gd name="connsiteX9" fmla="*/ 77492 w 887924"/>
                  <a:gd name="connsiteY9" fmla="*/ 351941 h 787830"/>
                  <a:gd name="connsiteX10" fmla="*/ 87178 w 887924"/>
                  <a:gd name="connsiteY10" fmla="*/ 406830 h 787830"/>
                  <a:gd name="connsiteX11" fmla="*/ 109780 w 887924"/>
                  <a:gd name="connsiteY11" fmla="*/ 406830 h 787830"/>
                  <a:gd name="connsiteX12" fmla="*/ 113009 w 887924"/>
                  <a:gd name="connsiteY12" fmla="*/ 442347 h 787830"/>
                  <a:gd name="connsiteX13" fmla="*/ 145297 w 887924"/>
                  <a:gd name="connsiteY13" fmla="*/ 439119 h 787830"/>
                  <a:gd name="connsiteX14" fmla="*/ 613475 w 887924"/>
                  <a:gd name="connsiteY14" fmla="*/ 581186 h 787830"/>
                  <a:gd name="connsiteX15" fmla="*/ 619932 w 887924"/>
                  <a:gd name="connsiteY15" fmla="*/ 565042 h 787830"/>
                  <a:gd name="connsiteX16" fmla="*/ 674822 w 887924"/>
                  <a:gd name="connsiteY16" fmla="*/ 529525 h 787830"/>
                  <a:gd name="connsiteX17" fmla="*/ 687738 w 887924"/>
                  <a:gd name="connsiteY17" fmla="*/ 442347 h 787830"/>
                  <a:gd name="connsiteX18" fmla="*/ 778144 w 887924"/>
                  <a:gd name="connsiteY18" fmla="*/ 452034 h 787830"/>
                  <a:gd name="connsiteX19" fmla="*/ 803975 w 887924"/>
                  <a:gd name="connsiteY19" fmla="*/ 523068 h 787830"/>
                  <a:gd name="connsiteX20" fmla="*/ 839492 w 887924"/>
                  <a:gd name="connsiteY20" fmla="*/ 519839 h 787830"/>
                  <a:gd name="connsiteX21" fmla="*/ 842721 w 887924"/>
                  <a:gd name="connsiteY21" fmla="*/ 439119 h 787830"/>
                  <a:gd name="connsiteX22" fmla="*/ 878238 w 887924"/>
                  <a:gd name="connsiteY22" fmla="*/ 422974 h 787830"/>
                  <a:gd name="connsiteX23" fmla="*/ 887924 w 887924"/>
                  <a:gd name="connsiteY23" fmla="*/ 548898 h 787830"/>
                  <a:gd name="connsiteX24" fmla="*/ 878238 w 887924"/>
                  <a:gd name="connsiteY24" fmla="*/ 619932 h 787830"/>
                  <a:gd name="connsiteX25" fmla="*/ 826577 w 887924"/>
                  <a:gd name="connsiteY25" fmla="*/ 778144 h 787830"/>
                  <a:gd name="connsiteX26" fmla="*/ 800746 w 887924"/>
                  <a:gd name="connsiteY26" fmla="*/ 765229 h 787830"/>
                  <a:gd name="connsiteX27" fmla="*/ 800746 w 887924"/>
                  <a:gd name="connsiteY27" fmla="*/ 787830 h 787830"/>
                  <a:gd name="connsiteX28" fmla="*/ 652221 w 887924"/>
                  <a:gd name="connsiteY28" fmla="*/ 752313 h 787830"/>
                  <a:gd name="connsiteX0" fmla="*/ 0 w 887924"/>
                  <a:gd name="connsiteY0" fmla="*/ 0 h 787830"/>
                  <a:gd name="connsiteX1" fmla="*/ 51661 w 887924"/>
                  <a:gd name="connsiteY1" fmla="*/ 0 h 787830"/>
                  <a:gd name="connsiteX2" fmla="*/ 48432 w 887924"/>
                  <a:gd name="connsiteY2" fmla="*/ 29059 h 787830"/>
                  <a:gd name="connsiteX3" fmla="*/ 80721 w 887924"/>
                  <a:gd name="connsiteY3" fmla="*/ 29059 h 787830"/>
                  <a:gd name="connsiteX4" fmla="*/ 87178 w 887924"/>
                  <a:gd name="connsiteY4" fmla="*/ 90407 h 787830"/>
                  <a:gd name="connsiteX5" fmla="*/ 93636 w 887924"/>
                  <a:gd name="connsiteY5" fmla="*/ 135610 h 787830"/>
                  <a:gd name="connsiteX6" fmla="*/ 119466 w 887924"/>
                  <a:gd name="connsiteY6" fmla="*/ 174356 h 787830"/>
                  <a:gd name="connsiteX7" fmla="*/ 161441 w 887924"/>
                  <a:gd name="connsiteY7" fmla="*/ 219559 h 787830"/>
                  <a:gd name="connsiteX8" fmla="*/ 167899 w 887924"/>
                  <a:gd name="connsiteY8" fmla="*/ 251847 h 787830"/>
                  <a:gd name="connsiteX9" fmla="*/ 77492 w 887924"/>
                  <a:gd name="connsiteY9" fmla="*/ 351941 h 787830"/>
                  <a:gd name="connsiteX10" fmla="*/ 87178 w 887924"/>
                  <a:gd name="connsiteY10" fmla="*/ 406830 h 787830"/>
                  <a:gd name="connsiteX11" fmla="*/ 109780 w 887924"/>
                  <a:gd name="connsiteY11" fmla="*/ 406830 h 787830"/>
                  <a:gd name="connsiteX12" fmla="*/ 113009 w 887924"/>
                  <a:gd name="connsiteY12" fmla="*/ 442347 h 787830"/>
                  <a:gd name="connsiteX13" fmla="*/ 145297 w 887924"/>
                  <a:gd name="connsiteY13" fmla="*/ 439119 h 787830"/>
                  <a:gd name="connsiteX14" fmla="*/ 613475 w 887924"/>
                  <a:gd name="connsiteY14" fmla="*/ 581186 h 787830"/>
                  <a:gd name="connsiteX15" fmla="*/ 619932 w 887924"/>
                  <a:gd name="connsiteY15" fmla="*/ 565042 h 787830"/>
                  <a:gd name="connsiteX16" fmla="*/ 674822 w 887924"/>
                  <a:gd name="connsiteY16" fmla="*/ 529525 h 787830"/>
                  <a:gd name="connsiteX17" fmla="*/ 687738 w 887924"/>
                  <a:gd name="connsiteY17" fmla="*/ 442347 h 787830"/>
                  <a:gd name="connsiteX18" fmla="*/ 778144 w 887924"/>
                  <a:gd name="connsiteY18" fmla="*/ 452034 h 787830"/>
                  <a:gd name="connsiteX19" fmla="*/ 803975 w 887924"/>
                  <a:gd name="connsiteY19" fmla="*/ 523068 h 787830"/>
                  <a:gd name="connsiteX20" fmla="*/ 839492 w 887924"/>
                  <a:gd name="connsiteY20" fmla="*/ 519839 h 787830"/>
                  <a:gd name="connsiteX21" fmla="*/ 842721 w 887924"/>
                  <a:gd name="connsiteY21" fmla="*/ 439119 h 787830"/>
                  <a:gd name="connsiteX22" fmla="*/ 878238 w 887924"/>
                  <a:gd name="connsiteY22" fmla="*/ 422974 h 787830"/>
                  <a:gd name="connsiteX23" fmla="*/ 887924 w 887924"/>
                  <a:gd name="connsiteY23" fmla="*/ 548898 h 787830"/>
                  <a:gd name="connsiteX24" fmla="*/ 878238 w 887924"/>
                  <a:gd name="connsiteY24" fmla="*/ 619932 h 787830"/>
                  <a:gd name="connsiteX25" fmla="*/ 826577 w 887924"/>
                  <a:gd name="connsiteY25" fmla="*/ 778144 h 787830"/>
                  <a:gd name="connsiteX26" fmla="*/ 800746 w 887924"/>
                  <a:gd name="connsiteY26" fmla="*/ 765229 h 787830"/>
                  <a:gd name="connsiteX27" fmla="*/ 800746 w 887924"/>
                  <a:gd name="connsiteY27" fmla="*/ 787830 h 787830"/>
                  <a:gd name="connsiteX0" fmla="*/ 0 w 887924"/>
                  <a:gd name="connsiteY0" fmla="*/ 0 h 778144"/>
                  <a:gd name="connsiteX1" fmla="*/ 51661 w 887924"/>
                  <a:gd name="connsiteY1" fmla="*/ 0 h 778144"/>
                  <a:gd name="connsiteX2" fmla="*/ 48432 w 887924"/>
                  <a:gd name="connsiteY2" fmla="*/ 29059 h 778144"/>
                  <a:gd name="connsiteX3" fmla="*/ 80721 w 887924"/>
                  <a:gd name="connsiteY3" fmla="*/ 29059 h 778144"/>
                  <a:gd name="connsiteX4" fmla="*/ 87178 w 887924"/>
                  <a:gd name="connsiteY4" fmla="*/ 90407 h 778144"/>
                  <a:gd name="connsiteX5" fmla="*/ 93636 w 887924"/>
                  <a:gd name="connsiteY5" fmla="*/ 135610 h 778144"/>
                  <a:gd name="connsiteX6" fmla="*/ 119466 w 887924"/>
                  <a:gd name="connsiteY6" fmla="*/ 174356 h 778144"/>
                  <a:gd name="connsiteX7" fmla="*/ 161441 w 887924"/>
                  <a:gd name="connsiteY7" fmla="*/ 219559 h 778144"/>
                  <a:gd name="connsiteX8" fmla="*/ 167899 w 887924"/>
                  <a:gd name="connsiteY8" fmla="*/ 251847 h 778144"/>
                  <a:gd name="connsiteX9" fmla="*/ 77492 w 887924"/>
                  <a:gd name="connsiteY9" fmla="*/ 351941 h 778144"/>
                  <a:gd name="connsiteX10" fmla="*/ 87178 w 887924"/>
                  <a:gd name="connsiteY10" fmla="*/ 406830 h 778144"/>
                  <a:gd name="connsiteX11" fmla="*/ 109780 w 887924"/>
                  <a:gd name="connsiteY11" fmla="*/ 406830 h 778144"/>
                  <a:gd name="connsiteX12" fmla="*/ 113009 w 887924"/>
                  <a:gd name="connsiteY12" fmla="*/ 442347 h 778144"/>
                  <a:gd name="connsiteX13" fmla="*/ 145297 w 887924"/>
                  <a:gd name="connsiteY13" fmla="*/ 439119 h 778144"/>
                  <a:gd name="connsiteX14" fmla="*/ 613475 w 887924"/>
                  <a:gd name="connsiteY14" fmla="*/ 581186 h 778144"/>
                  <a:gd name="connsiteX15" fmla="*/ 619932 w 887924"/>
                  <a:gd name="connsiteY15" fmla="*/ 565042 h 778144"/>
                  <a:gd name="connsiteX16" fmla="*/ 674822 w 887924"/>
                  <a:gd name="connsiteY16" fmla="*/ 529525 h 778144"/>
                  <a:gd name="connsiteX17" fmla="*/ 687738 w 887924"/>
                  <a:gd name="connsiteY17" fmla="*/ 442347 h 778144"/>
                  <a:gd name="connsiteX18" fmla="*/ 778144 w 887924"/>
                  <a:gd name="connsiteY18" fmla="*/ 452034 h 778144"/>
                  <a:gd name="connsiteX19" fmla="*/ 803975 w 887924"/>
                  <a:gd name="connsiteY19" fmla="*/ 523068 h 778144"/>
                  <a:gd name="connsiteX20" fmla="*/ 839492 w 887924"/>
                  <a:gd name="connsiteY20" fmla="*/ 519839 h 778144"/>
                  <a:gd name="connsiteX21" fmla="*/ 842721 w 887924"/>
                  <a:gd name="connsiteY21" fmla="*/ 439119 h 778144"/>
                  <a:gd name="connsiteX22" fmla="*/ 878238 w 887924"/>
                  <a:gd name="connsiteY22" fmla="*/ 422974 h 778144"/>
                  <a:gd name="connsiteX23" fmla="*/ 887924 w 887924"/>
                  <a:gd name="connsiteY23" fmla="*/ 548898 h 778144"/>
                  <a:gd name="connsiteX24" fmla="*/ 878238 w 887924"/>
                  <a:gd name="connsiteY24" fmla="*/ 619932 h 778144"/>
                  <a:gd name="connsiteX25" fmla="*/ 826577 w 887924"/>
                  <a:gd name="connsiteY25" fmla="*/ 778144 h 778144"/>
                  <a:gd name="connsiteX26" fmla="*/ 800746 w 887924"/>
                  <a:gd name="connsiteY26" fmla="*/ 765229 h 778144"/>
                  <a:gd name="connsiteX0" fmla="*/ 0 w 887924"/>
                  <a:gd name="connsiteY0" fmla="*/ 0 h 778144"/>
                  <a:gd name="connsiteX1" fmla="*/ 51661 w 887924"/>
                  <a:gd name="connsiteY1" fmla="*/ 0 h 778144"/>
                  <a:gd name="connsiteX2" fmla="*/ 48432 w 887924"/>
                  <a:gd name="connsiteY2" fmla="*/ 29059 h 778144"/>
                  <a:gd name="connsiteX3" fmla="*/ 80721 w 887924"/>
                  <a:gd name="connsiteY3" fmla="*/ 29059 h 778144"/>
                  <a:gd name="connsiteX4" fmla="*/ 87178 w 887924"/>
                  <a:gd name="connsiteY4" fmla="*/ 90407 h 778144"/>
                  <a:gd name="connsiteX5" fmla="*/ 93636 w 887924"/>
                  <a:gd name="connsiteY5" fmla="*/ 135610 h 778144"/>
                  <a:gd name="connsiteX6" fmla="*/ 119466 w 887924"/>
                  <a:gd name="connsiteY6" fmla="*/ 174356 h 778144"/>
                  <a:gd name="connsiteX7" fmla="*/ 161441 w 887924"/>
                  <a:gd name="connsiteY7" fmla="*/ 219559 h 778144"/>
                  <a:gd name="connsiteX8" fmla="*/ 167899 w 887924"/>
                  <a:gd name="connsiteY8" fmla="*/ 251847 h 778144"/>
                  <a:gd name="connsiteX9" fmla="*/ 77492 w 887924"/>
                  <a:gd name="connsiteY9" fmla="*/ 351941 h 778144"/>
                  <a:gd name="connsiteX10" fmla="*/ 87178 w 887924"/>
                  <a:gd name="connsiteY10" fmla="*/ 406830 h 778144"/>
                  <a:gd name="connsiteX11" fmla="*/ 109780 w 887924"/>
                  <a:gd name="connsiteY11" fmla="*/ 406830 h 778144"/>
                  <a:gd name="connsiteX12" fmla="*/ 113009 w 887924"/>
                  <a:gd name="connsiteY12" fmla="*/ 442347 h 778144"/>
                  <a:gd name="connsiteX13" fmla="*/ 145297 w 887924"/>
                  <a:gd name="connsiteY13" fmla="*/ 439119 h 778144"/>
                  <a:gd name="connsiteX14" fmla="*/ 613475 w 887924"/>
                  <a:gd name="connsiteY14" fmla="*/ 581186 h 778144"/>
                  <a:gd name="connsiteX15" fmla="*/ 619932 w 887924"/>
                  <a:gd name="connsiteY15" fmla="*/ 565042 h 778144"/>
                  <a:gd name="connsiteX16" fmla="*/ 674822 w 887924"/>
                  <a:gd name="connsiteY16" fmla="*/ 529525 h 778144"/>
                  <a:gd name="connsiteX17" fmla="*/ 687738 w 887924"/>
                  <a:gd name="connsiteY17" fmla="*/ 442347 h 778144"/>
                  <a:gd name="connsiteX18" fmla="*/ 778144 w 887924"/>
                  <a:gd name="connsiteY18" fmla="*/ 452034 h 778144"/>
                  <a:gd name="connsiteX19" fmla="*/ 803975 w 887924"/>
                  <a:gd name="connsiteY19" fmla="*/ 523068 h 778144"/>
                  <a:gd name="connsiteX20" fmla="*/ 839492 w 887924"/>
                  <a:gd name="connsiteY20" fmla="*/ 519839 h 778144"/>
                  <a:gd name="connsiteX21" fmla="*/ 842721 w 887924"/>
                  <a:gd name="connsiteY21" fmla="*/ 439119 h 778144"/>
                  <a:gd name="connsiteX22" fmla="*/ 878238 w 887924"/>
                  <a:gd name="connsiteY22" fmla="*/ 422974 h 778144"/>
                  <a:gd name="connsiteX23" fmla="*/ 887924 w 887924"/>
                  <a:gd name="connsiteY23" fmla="*/ 548898 h 778144"/>
                  <a:gd name="connsiteX24" fmla="*/ 878238 w 887924"/>
                  <a:gd name="connsiteY24" fmla="*/ 619932 h 778144"/>
                  <a:gd name="connsiteX25" fmla="*/ 826577 w 887924"/>
                  <a:gd name="connsiteY25" fmla="*/ 778144 h 7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7924" h="778144">
                    <a:moveTo>
                      <a:pt x="0" y="0"/>
                    </a:moveTo>
                    <a:lnTo>
                      <a:pt x="51661" y="0"/>
                    </a:lnTo>
                    <a:lnTo>
                      <a:pt x="48432" y="29059"/>
                    </a:lnTo>
                    <a:lnTo>
                      <a:pt x="80721" y="29059"/>
                    </a:lnTo>
                    <a:lnTo>
                      <a:pt x="87178" y="90407"/>
                    </a:lnTo>
                    <a:lnTo>
                      <a:pt x="93636" y="135610"/>
                    </a:lnTo>
                    <a:lnTo>
                      <a:pt x="119466" y="174356"/>
                    </a:lnTo>
                    <a:lnTo>
                      <a:pt x="161441" y="219559"/>
                    </a:lnTo>
                    <a:lnTo>
                      <a:pt x="167899" y="251847"/>
                    </a:lnTo>
                    <a:lnTo>
                      <a:pt x="77492" y="351941"/>
                    </a:lnTo>
                    <a:lnTo>
                      <a:pt x="87178" y="406830"/>
                    </a:lnTo>
                    <a:lnTo>
                      <a:pt x="109780" y="406830"/>
                    </a:lnTo>
                    <a:lnTo>
                      <a:pt x="113009" y="442347"/>
                    </a:lnTo>
                    <a:lnTo>
                      <a:pt x="145297" y="439119"/>
                    </a:lnTo>
                    <a:lnTo>
                      <a:pt x="613475" y="581186"/>
                    </a:lnTo>
                    <a:lnTo>
                      <a:pt x="619932" y="565042"/>
                    </a:lnTo>
                    <a:lnTo>
                      <a:pt x="674822" y="529525"/>
                    </a:lnTo>
                    <a:lnTo>
                      <a:pt x="687738" y="442347"/>
                    </a:lnTo>
                    <a:lnTo>
                      <a:pt x="778144" y="452034"/>
                    </a:lnTo>
                    <a:lnTo>
                      <a:pt x="803975" y="523068"/>
                    </a:lnTo>
                    <a:lnTo>
                      <a:pt x="839492" y="519839"/>
                    </a:lnTo>
                    <a:lnTo>
                      <a:pt x="842721" y="439119"/>
                    </a:lnTo>
                    <a:lnTo>
                      <a:pt x="878238" y="422974"/>
                    </a:lnTo>
                    <a:lnTo>
                      <a:pt x="887924" y="548898"/>
                    </a:lnTo>
                    <a:lnTo>
                      <a:pt x="878238" y="619932"/>
                    </a:lnTo>
                    <a:lnTo>
                      <a:pt x="826577" y="778144"/>
                    </a:lnTo>
                  </a:path>
                </a:pathLst>
              </a:custGeom>
              <a:grpFill/>
              <a:ln w="508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7" name="フリーフォーム 26"/>
              <p:cNvSpPr/>
              <p:nvPr/>
            </p:nvSpPr>
            <p:spPr>
              <a:xfrm>
                <a:off x="202481" y="630836"/>
                <a:ext cx="751378" cy="1530798"/>
              </a:xfrm>
              <a:custGeom>
                <a:avLst/>
                <a:gdLst>
                  <a:gd name="connsiteX0" fmla="*/ 623161 w 749084"/>
                  <a:gd name="connsiteY0" fmla="*/ 145297 h 1536916"/>
                  <a:gd name="connsiteX1" fmla="*/ 613474 w 749084"/>
                  <a:gd name="connsiteY1" fmla="*/ 255077 h 1536916"/>
                  <a:gd name="connsiteX2" fmla="*/ 597330 w 749084"/>
                  <a:gd name="connsiteY2" fmla="*/ 313195 h 1536916"/>
                  <a:gd name="connsiteX3" fmla="*/ 558584 w 749084"/>
                  <a:gd name="connsiteY3" fmla="*/ 306738 h 1536916"/>
                  <a:gd name="connsiteX4" fmla="*/ 497237 w 749084"/>
                  <a:gd name="connsiteY4" fmla="*/ 313195 h 1536916"/>
                  <a:gd name="connsiteX5" fmla="*/ 464949 w 749084"/>
                  <a:gd name="connsiteY5" fmla="*/ 290594 h 1536916"/>
                  <a:gd name="connsiteX6" fmla="*/ 410059 w 749084"/>
                  <a:gd name="connsiteY6" fmla="*/ 287365 h 1536916"/>
                  <a:gd name="connsiteX7" fmla="*/ 384229 w 749084"/>
                  <a:gd name="connsiteY7" fmla="*/ 245390 h 1536916"/>
                  <a:gd name="connsiteX8" fmla="*/ 410059 w 749084"/>
                  <a:gd name="connsiteY8" fmla="*/ 216331 h 1536916"/>
                  <a:gd name="connsiteX9" fmla="*/ 410059 w 749084"/>
                  <a:gd name="connsiteY9" fmla="*/ 125924 h 1536916"/>
                  <a:gd name="connsiteX10" fmla="*/ 387457 w 749084"/>
                  <a:gd name="connsiteY10" fmla="*/ 109780 h 1536916"/>
                  <a:gd name="connsiteX11" fmla="*/ 393915 w 749084"/>
                  <a:gd name="connsiteY11" fmla="*/ 83949 h 1536916"/>
                  <a:gd name="connsiteX12" fmla="*/ 348712 w 749084"/>
                  <a:gd name="connsiteY12" fmla="*/ 83949 h 1536916"/>
                  <a:gd name="connsiteX13" fmla="*/ 326110 w 749084"/>
                  <a:gd name="connsiteY13" fmla="*/ 61348 h 1536916"/>
                  <a:gd name="connsiteX14" fmla="*/ 274449 w 749084"/>
                  <a:gd name="connsiteY14" fmla="*/ 48433 h 1536916"/>
                  <a:gd name="connsiteX15" fmla="*/ 261534 w 749084"/>
                  <a:gd name="connsiteY15" fmla="*/ 29060 h 1536916"/>
                  <a:gd name="connsiteX16" fmla="*/ 229245 w 749084"/>
                  <a:gd name="connsiteY16" fmla="*/ 35517 h 1536916"/>
                  <a:gd name="connsiteX17" fmla="*/ 203415 w 749084"/>
                  <a:gd name="connsiteY17" fmla="*/ 64577 h 1536916"/>
                  <a:gd name="connsiteX18" fmla="*/ 161440 w 749084"/>
                  <a:gd name="connsiteY18" fmla="*/ 64577 h 1536916"/>
                  <a:gd name="connsiteX19" fmla="*/ 135610 w 749084"/>
                  <a:gd name="connsiteY19" fmla="*/ 25831 h 1536916"/>
                  <a:gd name="connsiteX20" fmla="*/ 132381 w 749084"/>
                  <a:gd name="connsiteY20" fmla="*/ 0 h 1536916"/>
                  <a:gd name="connsiteX21" fmla="*/ 51661 w 749084"/>
                  <a:gd name="connsiteY21" fmla="*/ 3229 h 1536916"/>
                  <a:gd name="connsiteX22" fmla="*/ 25830 w 749084"/>
                  <a:gd name="connsiteY22" fmla="*/ 116238 h 1536916"/>
                  <a:gd name="connsiteX23" fmla="*/ 0 w 749084"/>
                  <a:gd name="connsiteY23" fmla="*/ 116238 h 1536916"/>
                  <a:gd name="connsiteX24" fmla="*/ 6457 w 749084"/>
                  <a:gd name="connsiteY24" fmla="*/ 171127 h 1536916"/>
                  <a:gd name="connsiteX25" fmla="*/ 6457 w 749084"/>
                  <a:gd name="connsiteY25" fmla="*/ 209873 h 1536916"/>
                  <a:gd name="connsiteX26" fmla="*/ 145296 w 749084"/>
                  <a:gd name="connsiteY26" fmla="*/ 251848 h 1536916"/>
                  <a:gd name="connsiteX27" fmla="*/ 167898 w 749084"/>
                  <a:gd name="connsiteY27" fmla="*/ 274449 h 1536916"/>
                  <a:gd name="connsiteX28" fmla="*/ 206644 w 749084"/>
                  <a:gd name="connsiteY28" fmla="*/ 274449 h 1536916"/>
                  <a:gd name="connsiteX29" fmla="*/ 345483 w 749084"/>
                  <a:gd name="connsiteY29" fmla="*/ 329339 h 1536916"/>
                  <a:gd name="connsiteX30" fmla="*/ 397144 w 749084"/>
                  <a:gd name="connsiteY30" fmla="*/ 345483 h 1536916"/>
                  <a:gd name="connsiteX31" fmla="*/ 410059 w 749084"/>
                  <a:gd name="connsiteY31" fmla="*/ 303509 h 1536916"/>
                  <a:gd name="connsiteX32" fmla="*/ 461720 w 749084"/>
                  <a:gd name="connsiteY32" fmla="*/ 306738 h 1536916"/>
                  <a:gd name="connsiteX33" fmla="*/ 494008 w 749084"/>
                  <a:gd name="connsiteY33" fmla="*/ 326111 h 1536916"/>
                  <a:gd name="connsiteX34" fmla="*/ 497237 w 749084"/>
                  <a:gd name="connsiteY34" fmla="*/ 339026 h 1536916"/>
                  <a:gd name="connsiteX35" fmla="*/ 600559 w 749084"/>
                  <a:gd name="connsiteY35" fmla="*/ 361627 h 1536916"/>
                  <a:gd name="connsiteX36" fmla="*/ 629618 w 749084"/>
                  <a:gd name="connsiteY36" fmla="*/ 413288 h 1536916"/>
                  <a:gd name="connsiteX37" fmla="*/ 629618 w 749084"/>
                  <a:gd name="connsiteY37" fmla="*/ 461721 h 1536916"/>
                  <a:gd name="connsiteX38" fmla="*/ 610245 w 749084"/>
                  <a:gd name="connsiteY38" fmla="*/ 477865 h 1536916"/>
                  <a:gd name="connsiteX39" fmla="*/ 749084 w 749084"/>
                  <a:gd name="connsiteY39" fmla="*/ 865322 h 1536916"/>
                  <a:gd name="connsiteX40" fmla="*/ 684508 w 749084"/>
                  <a:gd name="connsiteY40" fmla="*/ 868551 h 1536916"/>
                  <a:gd name="connsiteX41" fmla="*/ 629618 w 749084"/>
                  <a:gd name="connsiteY41" fmla="*/ 862094 h 1536916"/>
                  <a:gd name="connsiteX42" fmla="*/ 594101 w 749084"/>
                  <a:gd name="connsiteY42" fmla="*/ 878238 h 1536916"/>
                  <a:gd name="connsiteX43" fmla="*/ 636076 w 749084"/>
                  <a:gd name="connsiteY43" fmla="*/ 904068 h 1536916"/>
                  <a:gd name="connsiteX44" fmla="*/ 668364 w 749084"/>
                  <a:gd name="connsiteY44" fmla="*/ 904068 h 1536916"/>
                  <a:gd name="connsiteX45" fmla="*/ 661906 w 749084"/>
                  <a:gd name="connsiteY45" fmla="*/ 1042907 h 1536916"/>
                  <a:gd name="connsiteX46" fmla="*/ 648991 w 749084"/>
                  <a:gd name="connsiteY46" fmla="*/ 1084882 h 1536916"/>
                  <a:gd name="connsiteX47" fmla="*/ 661906 w 749084"/>
                  <a:gd name="connsiteY47" fmla="*/ 1146229 h 1536916"/>
                  <a:gd name="connsiteX48" fmla="*/ 726483 w 749084"/>
                  <a:gd name="connsiteY48" fmla="*/ 1175288 h 1536916"/>
                  <a:gd name="connsiteX49" fmla="*/ 736169 w 749084"/>
                  <a:gd name="connsiteY49" fmla="*/ 1191433 h 1536916"/>
                  <a:gd name="connsiteX50" fmla="*/ 571500 w 749084"/>
                  <a:gd name="connsiteY50" fmla="*/ 1304441 h 1536916"/>
                  <a:gd name="connsiteX51" fmla="*/ 529525 w 749084"/>
                  <a:gd name="connsiteY51" fmla="*/ 1330272 h 1536916"/>
                  <a:gd name="connsiteX52" fmla="*/ 526296 w 749084"/>
                  <a:gd name="connsiteY52" fmla="*/ 1356102 h 1536916"/>
                  <a:gd name="connsiteX53" fmla="*/ 597330 w 749084"/>
                  <a:gd name="connsiteY53" fmla="*/ 1433594 h 1536916"/>
                  <a:gd name="connsiteX54" fmla="*/ 668364 w 749084"/>
                  <a:gd name="connsiteY54" fmla="*/ 1501399 h 1536916"/>
                  <a:gd name="connsiteX55" fmla="*/ 700652 w 749084"/>
                  <a:gd name="connsiteY55" fmla="*/ 1536916 h 153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49084" h="1536916">
                    <a:moveTo>
                      <a:pt x="623161" y="145297"/>
                    </a:moveTo>
                    <a:lnTo>
                      <a:pt x="613474" y="255077"/>
                    </a:lnTo>
                    <a:lnTo>
                      <a:pt x="597330" y="313195"/>
                    </a:lnTo>
                    <a:lnTo>
                      <a:pt x="558584" y="306738"/>
                    </a:lnTo>
                    <a:lnTo>
                      <a:pt x="497237" y="313195"/>
                    </a:lnTo>
                    <a:lnTo>
                      <a:pt x="464949" y="290594"/>
                    </a:lnTo>
                    <a:lnTo>
                      <a:pt x="410059" y="287365"/>
                    </a:lnTo>
                    <a:lnTo>
                      <a:pt x="384229" y="245390"/>
                    </a:lnTo>
                    <a:lnTo>
                      <a:pt x="410059" y="216331"/>
                    </a:lnTo>
                    <a:lnTo>
                      <a:pt x="410059" y="125924"/>
                    </a:lnTo>
                    <a:lnTo>
                      <a:pt x="387457" y="109780"/>
                    </a:lnTo>
                    <a:lnTo>
                      <a:pt x="393915" y="83949"/>
                    </a:lnTo>
                    <a:lnTo>
                      <a:pt x="348712" y="83949"/>
                    </a:lnTo>
                    <a:lnTo>
                      <a:pt x="326110" y="61348"/>
                    </a:lnTo>
                    <a:lnTo>
                      <a:pt x="274449" y="48433"/>
                    </a:lnTo>
                    <a:lnTo>
                      <a:pt x="261534" y="29060"/>
                    </a:lnTo>
                    <a:lnTo>
                      <a:pt x="229245" y="35517"/>
                    </a:lnTo>
                    <a:lnTo>
                      <a:pt x="203415" y="64577"/>
                    </a:lnTo>
                    <a:lnTo>
                      <a:pt x="161440" y="64577"/>
                    </a:lnTo>
                    <a:lnTo>
                      <a:pt x="135610" y="25831"/>
                    </a:lnTo>
                    <a:lnTo>
                      <a:pt x="132381" y="0"/>
                    </a:lnTo>
                    <a:lnTo>
                      <a:pt x="51661" y="3229"/>
                    </a:lnTo>
                    <a:lnTo>
                      <a:pt x="25830" y="116238"/>
                    </a:lnTo>
                    <a:lnTo>
                      <a:pt x="0" y="116238"/>
                    </a:lnTo>
                    <a:lnTo>
                      <a:pt x="6457" y="171127"/>
                    </a:lnTo>
                    <a:lnTo>
                      <a:pt x="6457" y="209873"/>
                    </a:lnTo>
                    <a:lnTo>
                      <a:pt x="145296" y="251848"/>
                    </a:lnTo>
                    <a:lnTo>
                      <a:pt x="167898" y="274449"/>
                    </a:lnTo>
                    <a:lnTo>
                      <a:pt x="206644" y="274449"/>
                    </a:lnTo>
                    <a:lnTo>
                      <a:pt x="345483" y="329339"/>
                    </a:lnTo>
                    <a:lnTo>
                      <a:pt x="397144" y="345483"/>
                    </a:lnTo>
                    <a:lnTo>
                      <a:pt x="410059" y="303509"/>
                    </a:lnTo>
                    <a:lnTo>
                      <a:pt x="461720" y="306738"/>
                    </a:lnTo>
                    <a:lnTo>
                      <a:pt x="494008" y="326111"/>
                    </a:lnTo>
                    <a:lnTo>
                      <a:pt x="497237" y="339026"/>
                    </a:lnTo>
                    <a:lnTo>
                      <a:pt x="600559" y="361627"/>
                    </a:lnTo>
                    <a:lnTo>
                      <a:pt x="629618" y="413288"/>
                    </a:lnTo>
                    <a:lnTo>
                      <a:pt x="629618" y="461721"/>
                    </a:lnTo>
                    <a:lnTo>
                      <a:pt x="610245" y="477865"/>
                    </a:lnTo>
                    <a:lnTo>
                      <a:pt x="749084" y="865322"/>
                    </a:lnTo>
                    <a:lnTo>
                      <a:pt x="684508" y="868551"/>
                    </a:lnTo>
                    <a:lnTo>
                      <a:pt x="629618" y="862094"/>
                    </a:lnTo>
                    <a:lnTo>
                      <a:pt x="594101" y="878238"/>
                    </a:lnTo>
                    <a:lnTo>
                      <a:pt x="636076" y="904068"/>
                    </a:lnTo>
                    <a:lnTo>
                      <a:pt x="668364" y="904068"/>
                    </a:lnTo>
                    <a:lnTo>
                      <a:pt x="661906" y="1042907"/>
                    </a:lnTo>
                    <a:lnTo>
                      <a:pt x="648991" y="1084882"/>
                    </a:lnTo>
                    <a:lnTo>
                      <a:pt x="661906" y="1146229"/>
                    </a:lnTo>
                    <a:lnTo>
                      <a:pt x="726483" y="1175288"/>
                    </a:lnTo>
                    <a:lnTo>
                      <a:pt x="736169" y="1191433"/>
                    </a:lnTo>
                    <a:lnTo>
                      <a:pt x="571500" y="1304441"/>
                    </a:lnTo>
                    <a:lnTo>
                      <a:pt x="529525" y="1330272"/>
                    </a:lnTo>
                    <a:lnTo>
                      <a:pt x="526296" y="1356102"/>
                    </a:lnTo>
                    <a:lnTo>
                      <a:pt x="597330" y="1433594"/>
                    </a:lnTo>
                    <a:lnTo>
                      <a:pt x="668364" y="1501399"/>
                    </a:lnTo>
                    <a:lnTo>
                      <a:pt x="700652" y="1536916"/>
                    </a:lnTo>
                  </a:path>
                </a:pathLst>
              </a:custGeom>
              <a:grpFill/>
              <a:ln w="508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8" name="フリーフォーム 27"/>
              <p:cNvSpPr/>
              <p:nvPr/>
            </p:nvSpPr>
            <p:spPr>
              <a:xfrm>
                <a:off x="908656" y="781911"/>
                <a:ext cx="1651283" cy="1752906"/>
              </a:xfrm>
              <a:custGeom>
                <a:avLst/>
                <a:gdLst>
                  <a:gd name="connsiteX0" fmla="*/ 0 w 1646695"/>
                  <a:gd name="connsiteY0" fmla="*/ 1388389 h 1759703"/>
                  <a:gd name="connsiteX1" fmla="*/ 35517 w 1646695"/>
                  <a:gd name="connsiteY1" fmla="*/ 1443279 h 1759703"/>
                  <a:gd name="connsiteX2" fmla="*/ 67805 w 1646695"/>
                  <a:gd name="connsiteY2" fmla="*/ 1520771 h 1759703"/>
                  <a:gd name="connsiteX3" fmla="*/ 109780 w 1646695"/>
                  <a:gd name="connsiteY3" fmla="*/ 1562745 h 1759703"/>
                  <a:gd name="connsiteX4" fmla="*/ 154983 w 1646695"/>
                  <a:gd name="connsiteY4" fmla="*/ 1585347 h 1759703"/>
                  <a:gd name="connsiteX5" fmla="*/ 187271 w 1646695"/>
                  <a:gd name="connsiteY5" fmla="*/ 1582118 h 1759703"/>
                  <a:gd name="connsiteX6" fmla="*/ 222788 w 1646695"/>
                  <a:gd name="connsiteY6" fmla="*/ 1614406 h 1759703"/>
                  <a:gd name="connsiteX7" fmla="*/ 306737 w 1646695"/>
                  <a:gd name="connsiteY7" fmla="*/ 1617635 h 1759703"/>
                  <a:gd name="connsiteX8" fmla="*/ 358398 w 1646695"/>
                  <a:gd name="connsiteY8" fmla="*/ 1601491 h 1759703"/>
                  <a:gd name="connsiteX9" fmla="*/ 393915 w 1646695"/>
                  <a:gd name="connsiteY9" fmla="*/ 1565974 h 1759703"/>
                  <a:gd name="connsiteX10" fmla="*/ 351941 w 1646695"/>
                  <a:gd name="connsiteY10" fmla="*/ 1456194 h 1759703"/>
                  <a:gd name="connsiteX11" fmla="*/ 348712 w 1646695"/>
                  <a:gd name="connsiteY11" fmla="*/ 1394847 h 1759703"/>
                  <a:gd name="connsiteX12" fmla="*/ 374542 w 1646695"/>
                  <a:gd name="connsiteY12" fmla="*/ 1391618 h 1759703"/>
                  <a:gd name="connsiteX13" fmla="*/ 390687 w 1646695"/>
                  <a:gd name="connsiteY13" fmla="*/ 1433593 h 1759703"/>
                  <a:gd name="connsiteX14" fmla="*/ 393915 w 1646695"/>
                  <a:gd name="connsiteY14" fmla="*/ 1475567 h 1759703"/>
                  <a:gd name="connsiteX15" fmla="*/ 435890 w 1646695"/>
                  <a:gd name="connsiteY15" fmla="*/ 1582118 h 1759703"/>
                  <a:gd name="connsiteX16" fmla="*/ 471407 w 1646695"/>
                  <a:gd name="connsiteY16" fmla="*/ 1585347 h 1759703"/>
                  <a:gd name="connsiteX17" fmla="*/ 820119 w 1646695"/>
                  <a:gd name="connsiteY17" fmla="*/ 1759703 h 1759703"/>
                  <a:gd name="connsiteX18" fmla="*/ 842720 w 1646695"/>
                  <a:gd name="connsiteY18" fmla="*/ 1759703 h 1759703"/>
                  <a:gd name="connsiteX19" fmla="*/ 839492 w 1646695"/>
                  <a:gd name="connsiteY19" fmla="*/ 1724186 h 1759703"/>
                  <a:gd name="connsiteX20" fmla="*/ 810432 w 1646695"/>
                  <a:gd name="connsiteY20" fmla="*/ 1656381 h 1759703"/>
                  <a:gd name="connsiteX21" fmla="*/ 810432 w 1646695"/>
                  <a:gd name="connsiteY21" fmla="*/ 1630550 h 1759703"/>
                  <a:gd name="connsiteX22" fmla="*/ 820119 w 1646695"/>
                  <a:gd name="connsiteY22" fmla="*/ 1604720 h 1759703"/>
                  <a:gd name="connsiteX23" fmla="*/ 820119 w 1646695"/>
                  <a:gd name="connsiteY23" fmla="*/ 1530457 h 1759703"/>
                  <a:gd name="connsiteX24" fmla="*/ 887924 w 1646695"/>
                  <a:gd name="connsiteY24" fmla="*/ 1475567 h 1759703"/>
                  <a:gd name="connsiteX25" fmla="*/ 939585 w 1646695"/>
                  <a:gd name="connsiteY25" fmla="*/ 1410991 h 1759703"/>
                  <a:gd name="connsiteX26" fmla="*/ 971873 w 1646695"/>
                  <a:gd name="connsiteY26" fmla="*/ 1330271 h 1759703"/>
                  <a:gd name="connsiteX27" fmla="*/ 997703 w 1646695"/>
                  <a:gd name="connsiteY27" fmla="*/ 1265694 h 1759703"/>
                  <a:gd name="connsiteX28" fmla="*/ 1033220 w 1646695"/>
                  <a:gd name="connsiteY28" fmla="*/ 1268923 h 1759703"/>
                  <a:gd name="connsiteX29" fmla="*/ 1126856 w 1646695"/>
                  <a:gd name="connsiteY29" fmla="*/ 1233406 h 1759703"/>
                  <a:gd name="connsiteX30" fmla="*/ 1117170 w 1646695"/>
                  <a:gd name="connsiteY30" fmla="*/ 1191432 h 1759703"/>
                  <a:gd name="connsiteX31" fmla="*/ 1123627 w 1646695"/>
                  <a:gd name="connsiteY31" fmla="*/ 1162372 h 1759703"/>
                  <a:gd name="connsiteX32" fmla="*/ 1075195 w 1646695"/>
                  <a:gd name="connsiteY32" fmla="*/ 1178517 h 1759703"/>
                  <a:gd name="connsiteX33" fmla="*/ 1055822 w 1646695"/>
                  <a:gd name="connsiteY33" fmla="*/ 1120398 h 1759703"/>
                  <a:gd name="connsiteX34" fmla="*/ 1042907 w 1646695"/>
                  <a:gd name="connsiteY34" fmla="*/ 1029991 h 1759703"/>
                  <a:gd name="connsiteX35" fmla="*/ 1033220 w 1646695"/>
                  <a:gd name="connsiteY35" fmla="*/ 991245 h 1759703"/>
                  <a:gd name="connsiteX36" fmla="*/ 1004161 w 1646695"/>
                  <a:gd name="connsiteY36" fmla="*/ 836262 h 1759703"/>
                  <a:gd name="connsiteX37" fmla="*/ 1249551 w 1646695"/>
                  <a:gd name="connsiteY37" fmla="*/ 820118 h 1759703"/>
                  <a:gd name="connsiteX38" fmla="*/ 1252780 w 1646695"/>
                  <a:gd name="connsiteY38" fmla="*/ 849178 h 1759703"/>
                  <a:gd name="connsiteX39" fmla="*/ 1278610 w 1646695"/>
                  <a:gd name="connsiteY39" fmla="*/ 823347 h 1759703"/>
                  <a:gd name="connsiteX40" fmla="*/ 1394848 w 1646695"/>
                  <a:gd name="connsiteY40" fmla="*/ 820118 h 1759703"/>
                  <a:gd name="connsiteX41" fmla="*/ 1427136 w 1646695"/>
                  <a:gd name="connsiteY41" fmla="*/ 833033 h 1759703"/>
                  <a:gd name="connsiteX42" fmla="*/ 1462653 w 1646695"/>
                  <a:gd name="connsiteY42" fmla="*/ 749084 h 1759703"/>
                  <a:gd name="connsiteX43" fmla="*/ 1482025 w 1646695"/>
                  <a:gd name="connsiteY43" fmla="*/ 726483 h 1759703"/>
                  <a:gd name="connsiteX44" fmla="*/ 1475568 w 1646695"/>
                  <a:gd name="connsiteY44" fmla="*/ 652220 h 1759703"/>
                  <a:gd name="connsiteX45" fmla="*/ 1449737 w 1646695"/>
                  <a:gd name="connsiteY45" fmla="*/ 648991 h 1759703"/>
                  <a:gd name="connsiteX46" fmla="*/ 1417449 w 1646695"/>
                  <a:gd name="connsiteY46" fmla="*/ 587644 h 1759703"/>
                  <a:gd name="connsiteX47" fmla="*/ 1414220 w 1646695"/>
                  <a:gd name="connsiteY47" fmla="*/ 519839 h 1759703"/>
                  <a:gd name="connsiteX48" fmla="*/ 1417449 w 1646695"/>
                  <a:gd name="connsiteY48" fmla="*/ 474635 h 1759703"/>
                  <a:gd name="connsiteX49" fmla="*/ 1452966 w 1646695"/>
                  <a:gd name="connsiteY49" fmla="*/ 435889 h 1759703"/>
                  <a:gd name="connsiteX50" fmla="*/ 1498170 w 1646695"/>
                  <a:gd name="connsiteY50" fmla="*/ 364856 h 1759703"/>
                  <a:gd name="connsiteX51" fmla="*/ 1520771 w 1646695"/>
                  <a:gd name="connsiteY51" fmla="*/ 348711 h 1759703"/>
                  <a:gd name="connsiteX52" fmla="*/ 1637009 w 1646695"/>
                  <a:gd name="connsiteY52" fmla="*/ 309966 h 1759703"/>
                  <a:gd name="connsiteX53" fmla="*/ 1646695 w 1646695"/>
                  <a:gd name="connsiteY53" fmla="*/ 235703 h 1759703"/>
                  <a:gd name="connsiteX54" fmla="*/ 1624093 w 1646695"/>
                  <a:gd name="connsiteY54" fmla="*/ 164669 h 1759703"/>
                  <a:gd name="connsiteX55" fmla="*/ 1607949 w 1646695"/>
                  <a:gd name="connsiteY55" fmla="*/ 122694 h 1759703"/>
                  <a:gd name="connsiteX56" fmla="*/ 1565975 w 1646695"/>
                  <a:gd name="connsiteY56" fmla="*/ 58118 h 1759703"/>
                  <a:gd name="connsiteX57" fmla="*/ 1530458 w 1646695"/>
                  <a:gd name="connsiteY57" fmla="*/ 0 h 175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46695" h="1759703">
                    <a:moveTo>
                      <a:pt x="0" y="1388389"/>
                    </a:moveTo>
                    <a:lnTo>
                      <a:pt x="35517" y="1443279"/>
                    </a:lnTo>
                    <a:lnTo>
                      <a:pt x="67805" y="1520771"/>
                    </a:lnTo>
                    <a:lnTo>
                      <a:pt x="109780" y="1562745"/>
                    </a:lnTo>
                    <a:lnTo>
                      <a:pt x="154983" y="1585347"/>
                    </a:lnTo>
                    <a:lnTo>
                      <a:pt x="187271" y="1582118"/>
                    </a:lnTo>
                    <a:lnTo>
                      <a:pt x="222788" y="1614406"/>
                    </a:lnTo>
                    <a:lnTo>
                      <a:pt x="306737" y="1617635"/>
                    </a:lnTo>
                    <a:lnTo>
                      <a:pt x="358398" y="1601491"/>
                    </a:lnTo>
                    <a:lnTo>
                      <a:pt x="393915" y="1565974"/>
                    </a:lnTo>
                    <a:lnTo>
                      <a:pt x="351941" y="1456194"/>
                    </a:lnTo>
                    <a:lnTo>
                      <a:pt x="348712" y="1394847"/>
                    </a:lnTo>
                    <a:lnTo>
                      <a:pt x="374542" y="1391618"/>
                    </a:lnTo>
                    <a:lnTo>
                      <a:pt x="390687" y="1433593"/>
                    </a:lnTo>
                    <a:lnTo>
                      <a:pt x="393915" y="1475567"/>
                    </a:lnTo>
                    <a:lnTo>
                      <a:pt x="435890" y="1582118"/>
                    </a:lnTo>
                    <a:lnTo>
                      <a:pt x="471407" y="1585347"/>
                    </a:lnTo>
                    <a:lnTo>
                      <a:pt x="820119" y="1759703"/>
                    </a:lnTo>
                    <a:lnTo>
                      <a:pt x="842720" y="1759703"/>
                    </a:lnTo>
                    <a:lnTo>
                      <a:pt x="839492" y="1724186"/>
                    </a:lnTo>
                    <a:lnTo>
                      <a:pt x="810432" y="1656381"/>
                    </a:lnTo>
                    <a:lnTo>
                      <a:pt x="810432" y="1630550"/>
                    </a:lnTo>
                    <a:lnTo>
                      <a:pt x="820119" y="1604720"/>
                    </a:lnTo>
                    <a:lnTo>
                      <a:pt x="820119" y="1530457"/>
                    </a:lnTo>
                    <a:lnTo>
                      <a:pt x="887924" y="1475567"/>
                    </a:lnTo>
                    <a:lnTo>
                      <a:pt x="939585" y="1410991"/>
                    </a:lnTo>
                    <a:lnTo>
                      <a:pt x="971873" y="1330271"/>
                    </a:lnTo>
                    <a:lnTo>
                      <a:pt x="997703" y="1265694"/>
                    </a:lnTo>
                    <a:lnTo>
                      <a:pt x="1033220" y="1268923"/>
                    </a:lnTo>
                    <a:lnTo>
                      <a:pt x="1126856" y="1233406"/>
                    </a:lnTo>
                    <a:lnTo>
                      <a:pt x="1117170" y="1191432"/>
                    </a:lnTo>
                    <a:lnTo>
                      <a:pt x="1123627" y="1162372"/>
                    </a:lnTo>
                    <a:lnTo>
                      <a:pt x="1075195" y="1178517"/>
                    </a:lnTo>
                    <a:lnTo>
                      <a:pt x="1055822" y="1120398"/>
                    </a:lnTo>
                    <a:lnTo>
                      <a:pt x="1042907" y="1029991"/>
                    </a:lnTo>
                    <a:lnTo>
                      <a:pt x="1033220" y="991245"/>
                    </a:lnTo>
                    <a:lnTo>
                      <a:pt x="1004161" y="836262"/>
                    </a:lnTo>
                    <a:lnTo>
                      <a:pt x="1249551" y="820118"/>
                    </a:lnTo>
                    <a:lnTo>
                      <a:pt x="1252780" y="849178"/>
                    </a:lnTo>
                    <a:lnTo>
                      <a:pt x="1278610" y="823347"/>
                    </a:lnTo>
                    <a:lnTo>
                      <a:pt x="1394848" y="820118"/>
                    </a:lnTo>
                    <a:lnTo>
                      <a:pt x="1427136" y="833033"/>
                    </a:lnTo>
                    <a:lnTo>
                      <a:pt x="1462653" y="749084"/>
                    </a:lnTo>
                    <a:lnTo>
                      <a:pt x="1482025" y="726483"/>
                    </a:lnTo>
                    <a:lnTo>
                      <a:pt x="1475568" y="652220"/>
                    </a:lnTo>
                    <a:lnTo>
                      <a:pt x="1449737" y="648991"/>
                    </a:lnTo>
                    <a:lnTo>
                      <a:pt x="1417449" y="587644"/>
                    </a:lnTo>
                    <a:lnTo>
                      <a:pt x="1414220" y="519839"/>
                    </a:lnTo>
                    <a:lnTo>
                      <a:pt x="1417449" y="474635"/>
                    </a:lnTo>
                    <a:lnTo>
                      <a:pt x="1452966" y="435889"/>
                    </a:lnTo>
                    <a:lnTo>
                      <a:pt x="1498170" y="364856"/>
                    </a:lnTo>
                    <a:lnTo>
                      <a:pt x="1520771" y="348711"/>
                    </a:lnTo>
                    <a:lnTo>
                      <a:pt x="1637009" y="309966"/>
                    </a:lnTo>
                    <a:lnTo>
                      <a:pt x="1646695" y="235703"/>
                    </a:lnTo>
                    <a:lnTo>
                      <a:pt x="1624093" y="164669"/>
                    </a:lnTo>
                    <a:lnTo>
                      <a:pt x="1607949" y="122694"/>
                    </a:lnTo>
                    <a:lnTo>
                      <a:pt x="1565975" y="58118"/>
                    </a:lnTo>
                    <a:lnTo>
                      <a:pt x="1530458" y="0"/>
                    </a:lnTo>
                  </a:path>
                </a:pathLst>
              </a:custGeom>
              <a:grpFill/>
              <a:ln w="508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9" name="フリーフォーム 28"/>
              <p:cNvSpPr/>
              <p:nvPr/>
            </p:nvSpPr>
            <p:spPr>
              <a:xfrm>
                <a:off x="2172481" y="20081"/>
                <a:ext cx="1279971" cy="758601"/>
              </a:xfrm>
              <a:custGeom>
                <a:avLst/>
                <a:gdLst>
                  <a:gd name="connsiteX0" fmla="*/ 267992 w 1275382"/>
                  <a:gd name="connsiteY0" fmla="*/ 762000 h 762000"/>
                  <a:gd name="connsiteX1" fmla="*/ 258305 w 1275382"/>
                  <a:gd name="connsiteY1" fmla="*/ 716796 h 762000"/>
                  <a:gd name="connsiteX2" fmla="*/ 213102 w 1275382"/>
                  <a:gd name="connsiteY2" fmla="*/ 707110 h 762000"/>
                  <a:gd name="connsiteX3" fmla="*/ 187272 w 1275382"/>
                  <a:gd name="connsiteY3" fmla="*/ 674822 h 762000"/>
                  <a:gd name="connsiteX4" fmla="*/ 184043 w 1275382"/>
                  <a:gd name="connsiteY4" fmla="*/ 587644 h 762000"/>
                  <a:gd name="connsiteX5" fmla="*/ 158212 w 1275382"/>
                  <a:gd name="connsiteY5" fmla="*/ 539212 h 762000"/>
                  <a:gd name="connsiteX6" fmla="*/ 129153 w 1275382"/>
                  <a:gd name="connsiteY6" fmla="*/ 519839 h 762000"/>
                  <a:gd name="connsiteX7" fmla="*/ 90407 w 1275382"/>
                  <a:gd name="connsiteY7" fmla="*/ 461720 h 762000"/>
                  <a:gd name="connsiteX8" fmla="*/ 87178 w 1275382"/>
                  <a:gd name="connsiteY8" fmla="*/ 348712 h 762000"/>
                  <a:gd name="connsiteX9" fmla="*/ 45204 w 1275382"/>
                  <a:gd name="connsiteY9" fmla="*/ 300279 h 762000"/>
                  <a:gd name="connsiteX10" fmla="*/ 32288 w 1275382"/>
                  <a:gd name="connsiteY10" fmla="*/ 264762 h 762000"/>
                  <a:gd name="connsiteX11" fmla="*/ 29060 w 1275382"/>
                  <a:gd name="connsiteY11" fmla="*/ 222788 h 762000"/>
                  <a:gd name="connsiteX12" fmla="*/ 6458 w 1275382"/>
                  <a:gd name="connsiteY12" fmla="*/ 196957 h 762000"/>
                  <a:gd name="connsiteX13" fmla="*/ 22602 w 1275382"/>
                  <a:gd name="connsiteY13" fmla="*/ 148525 h 762000"/>
                  <a:gd name="connsiteX14" fmla="*/ 0 w 1275382"/>
                  <a:gd name="connsiteY14" fmla="*/ 80720 h 762000"/>
                  <a:gd name="connsiteX15" fmla="*/ 0 w 1275382"/>
                  <a:gd name="connsiteY15" fmla="*/ 12915 h 762000"/>
                  <a:gd name="connsiteX16" fmla="*/ 125924 w 1275382"/>
                  <a:gd name="connsiteY16" fmla="*/ 12915 h 762000"/>
                  <a:gd name="connsiteX17" fmla="*/ 626390 w 1275382"/>
                  <a:gd name="connsiteY17" fmla="*/ 19373 h 762000"/>
                  <a:gd name="connsiteX18" fmla="*/ 694195 w 1275382"/>
                  <a:gd name="connsiteY18" fmla="*/ 0 h 762000"/>
                  <a:gd name="connsiteX19" fmla="*/ 739399 w 1275382"/>
                  <a:gd name="connsiteY19" fmla="*/ 38746 h 762000"/>
                  <a:gd name="connsiteX20" fmla="*/ 787831 w 1275382"/>
                  <a:gd name="connsiteY20" fmla="*/ 61347 h 762000"/>
                  <a:gd name="connsiteX21" fmla="*/ 820119 w 1275382"/>
                  <a:gd name="connsiteY21" fmla="*/ 71034 h 762000"/>
                  <a:gd name="connsiteX22" fmla="*/ 881466 w 1275382"/>
                  <a:gd name="connsiteY22" fmla="*/ 106551 h 762000"/>
                  <a:gd name="connsiteX23" fmla="*/ 962187 w 1275382"/>
                  <a:gd name="connsiteY23" fmla="*/ 106551 h 762000"/>
                  <a:gd name="connsiteX24" fmla="*/ 1275382 w 1275382"/>
                  <a:gd name="connsiteY24" fmla="*/ 58118 h 762000"/>
                  <a:gd name="connsiteX25" fmla="*/ 1262466 w 1275382"/>
                  <a:gd name="connsiteY25" fmla="*/ 24539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5382" h="762000">
                    <a:moveTo>
                      <a:pt x="267992" y="762000"/>
                    </a:moveTo>
                    <a:lnTo>
                      <a:pt x="258305" y="716796"/>
                    </a:lnTo>
                    <a:lnTo>
                      <a:pt x="213102" y="707110"/>
                    </a:lnTo>
                    <a:lnTo>
                      <a:pt x="187272" y="674822"/>
                    </a:lnTo>
                    <a:lnTo>
                      <a:pt x="184043" y="587644"/>
                    </a:lnTo>
                    <a:lnTo>
                      <a:pt x="158212" y="539212"/>
                    </a:lnTo>
                    <a:lnTo>
                      <a:pt x="129153" y="519839"/>
                    </a:lnTo>
                    <a:lnTo>
                      <a:pt x="90407" y="461720"/>
                    </a:lnTo>
                    <a:cubicBezTo>
                      <a:pt x="89331" y="424051"/>
                      <a:pt x="88254" y="386381"/>
                      <a:pt x="87178" y="348712"/>
                    </a:cubicBezTo>
                    <a:lnTo>
                      <a:pt x="45204" y="300279"/>
                    </a:lnTo>
                    <a:lnTo>
                      <a:pt x="32288" y="264762"/>
                    </a:lnTo>
                    <a:lnTo>
                      <a:pt x="29060" y="222788"/>
                    </a:lnTo>
                    <a:lnTo>
                      <a:pt x="6458" y="196957"/>
                    </a:lnTo>
                    <a:lnTo>
                      <a:pt x="22602" y="148525"/>
                    </a:lnTo>
                    <a:lnTo>
                      <a:pt x="0" y="80720"/>
                    </a:lnTo>
                    <a:lnTo>
                      <a:pt x="0" y="12915"/>
                    </a:lnTo>
                    <a:lnTo>
                      <a:pt x="125924" y="12915"/>
                    </a:lnTo>
                    <a:lnTo>
                      <a:pt x="626390" y="19373"/>
                    </a:lnTo>
                    <a:lnTo>
                      <a:pt x="694195" y="0"/>
                    </a:lnTo>
                    <a:lnTo>
                      <a:pt x="739399" y="38746"/>
                    </a:lnTo>
                    <a:lnTo>
                      <a:pt x="787831" y="61347"/>
                    </a:lnTo>
                    <a:lnTo>
                      <a:pt x="820119" y="71034"/>
                    </a:lnTo>
                    <a:lnTo>
                      <a:pt x="881466" y="106551"/>
                    </a:lnTo>
                    <a:lnTo>
                      <a:pt x="962187" y="106551"/>
                    </a:lnTo>
                    <a:lnTo>
                      <a:pt x="1275382" y="58118"/>
                    </a:lnTo>
                    <a:lnTo>
                      <a:pt x="1262466" y="245390"/>
                    </a:lnTo>
                  </a:path>
                </a:pathLst>
              </a:custGeom>
              <a:grpFill/>
              <a:ln w="508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0" name="フリーフォーム 29"/>
              <p:cNvSpPr/>
              <p:nvPr/>
            </p:nvSpPr>
            <p:spPr>
              <a:xfrm>
                <a:off x="3440470" y="264111"/>
                <a:ext cx="447872" cy="283456"/>
              </a:xfrm>
              <a:custGeom>
                <a:avLst/>
                <a:gdLst>
                  <a:gd name="connsiteX0" fmla="*/ 0 w 445577"/>
                  <a:gd name="connsiteY0" fmla="*/ 0 h 284135"/>
                  <a:gd name="connsiteX1" fmla="*/ 138839 w 445577"/>
                  <a:gd name="connsiteY1" fmla="*/ 38745 h 284135"/>
                  <a:gd name="connsiteX2" fmla="*/ 145297 w 445577"/>
                  <a:gd name="connsiteY2" fmla="*/ 135610 h 284135"/>
                  <a:gd name="connsiteX3" fmla="*/ 271221 w 445577"/>
                  <a:gd name="connsiteY3" fmla="*/ 132381 h 284135"/>
                  <a:gd name="connsiteX4" fmla="*/ 300280 w 445577"/>
                  <a:gd name="connsiteY4" fmla="*/ 132381 h 284135"/>
                  <a:gd name="connsiteX5" fmla="*/ 306738 w 445577"/>
                  <a:gd name="connsiteY5" fmla="*/ 167898 h 284135"/>
                  <a:gd name="connsiteX6" fmla="*/ 397144 w 445577"/>
                  <a:gd name="connsiteY6" fmla="*/ 251847 h 284135"/>
                  <a:gd name="connsiteX7" fmla="*/ 445577 w 445577"/>
                  <a:gd name="connsiteY7" fmla="*/ 284135 h 28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577" h="284135">
                    <a:moveTo>
                      <a:pt x="0" y="0"/>
                    </a:moveTo>
                    <a:lnTo>
                      <a:pt x="138839" y="38745"/>
                    </a:lnTo>
                    <a:lnTo>
                      <a:pt x="145297" y="135610"/>
                    </a:lnTo>
                    <a:lnTo>
                      <a:pt x="271221" y="132381"/>
                    </a:lnTo>
                    <a:lnTo>
                      <a:pt x="300280" y="132381"/>
                    </a:lnTo>
                    <a:lnTo>
                      <a:pt x="306738" y="167898"/>
                    </a:lnTo>
                    <a:lnTo>
                      <a:pt x="397144" y="251847"/>
                    </a:lnTo>
                    <a:lnTo>
                      <a:pt x="445577" y="284135"/>
                    </a:lnTo>
                  </a:path>
                </a:pathLst>
              </a:custGeom>
              <a:grpFill/>
              <a:ln w="508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21" name="フリーフォーム 20"/>
            <p:cNvSpPr/>
            <p:nvPr/>
          </p:nvSpPr>
          <p:spPr>
            <a:xfrm>
              <a:off x="2938704" y="3893957"/>
              <a:ext cx="576036" cy="1520787"/>
            </a:xfrm>
            <a:custGeom>
              <a:avLst/>
              <a:gdLst>
                <a:gd name="connsiteX0" fmla="*/ 0 w 574302"/>
                <a:gd name="connsiteY0" fmla="*/ 0 h 1512794"/>
                <a:gd name="connsiteX1" fmla="*/ 81243 w 574302"/>
                <a:gd name="connsiteY1" fmla="*/ 89647 h 1512794"/>
                <a:gd name="connsiteX2" fmla="*/ 106456 w 574302"/>
                <a:gd name="connsiteY2" fmla="*/ 142875 h 1512794"/>
                <a:gd name="connsiteX3" fmla="*/ 109258 w 574302"/>
                <a:gd name="connsiteY3" fmla="*/ 260536 h 1512794"/>
                <a:gd name="connsiteX4" fmla="*/ 112059 w 574302"/>
                <a:gd name="connsiteY4" fmla="*/ 316566 h 1512794"/>
                <a:gd name="connsiteX5" fmla="*/ 154081 w 574302"/>
                <a:gd name="connsiteY5" fmla="*/ 397809 h 1512794"/>
                <a:gd name="connsiteX6" fmla="*/ 271743 w 574302"/>
                <a:gd name="connsiteY6" fmla="*/ 644338 h 1512794"/>
                <a:gd name="connsiteX7" fmla="*/ 423022 w 574302"/>
                <a:gd name="connsiteY7" fmla="*/ 958103 h 1512794"/>
                <a:gd name="connsiteX8" fmla="*/ 481853 w 574302"/>
                <a:gd name="connsiteY8" fmla="*/ 1081367 h 1512794"/>
                <a:gd name="connsiteX9" fmla="*/ 501464 w 574302"/>
                <a:gd name="connsiteY9" fmla="*/ 1114985 h 1512794"/>
                <a:gd name="connsiteX10" fmla="*/ 554692 w 574302"/>
                <a:gd name="connsiteY10" fmla="*/ 1179419 h 1512794"/>
                <a:gd name="connsiteX11" fmla="*/ 568699 w 574302"/>
                <a:gd name="connsiteY11" fmla="*/ 1182220 h 1512794"/>
                <a:gd name="connsiteX12" fmla="*/ 574302 w 574302"/>
                <a:gd name="connsiteY12" fmla="*/ 1257860 h 1512794"/>
                <a:gd name="connsiteX13" fmla="*/ 549089 w 574302"/>
                <a:gd name="connsiteY13" fmla="*/ 1280272 h 1512794"/>
                <a:gd name="connsiteX14" fmla="*/ 549089 w 574302"/>
                <a:gd name="connsiteY14" fmla="*/ 1280272 h 1512794"/>
                <a:gd name="connsiteX15" fmla="*/ 540684 w 574302"/>
                <a:gd name="connsiteY15" fmla="*/ 1255059 h 1512794"/>
                <a:gd name="connsiteX16" fmla="*/ 507067 w 574302"/>
                <a:gd name="connsiteY16" fmla="*/ 1255059 h 1512794"/>
                <a:gd name="connsiteX17" fmla="*/ 470647 w 574302"/>
                <a:gd name="connsiteY17" fmla="*/ 1235448 h 1512794"/>
                <a:gd name="connsiteX18" fmla="*/ 470647 w 574302"/>
                <a:gd name="connsiteY18" fmla="*/ 1249456 h 1512794"/>
                <a:gd name="connsiteX19" fmla="*/ 487456 w 574302"/>
                <a:gd name="connsiteY19" fmla="*/ 1271867 h 1512794"/>
                <a:gd name="connsiteX20" fmla="*/ 481853 w 574302"/>
                <a:gd name="connsiteY20" fmla="*/ 1322294 h 1512794"/>
                <a:gd name="connsiteX21" fmla="*/ 420221 w 574302"/>
                <a:gd name="connsiteY21" fmla="*/ 1339103 h 1512794"/>
                <a:gd name="connsiteX22" fmla="*/ 411817 w 574302"/>
                <a:gd name="connsiteY22" fmla="*/ 1316691 h 1512794"/>
                <a:gd name="connsiteX23" fmla="*/ 372596 w 574302"/>
                <a:gd name="connsiteY23" fmla="*/ 1319492 h 1512794"/>
                <a:gd name="connsiteX24" fmla="*/ 369795 w 574302"/>
                <a:gd name="connsiteY24" fmla="*/ 1291478 h 1512794"/>
                <a:gd name="connsiteX25" fmla="*/ 327772 w 574302"/>
                <a:gd name="connsiteY25" fmla="*/ 1322294 h 1512794"/>
                <a:gd name="connsiteX26" fmla="*/ 294155 w 574302"/>
                <a:gd name="connsiteY26" fmla="*/ 1330698 h 1512794"/>
                <a:gd name="connsiteX27" fmla="*/ 246530 w 574302"/>
                <a:gd name="connsiteY27" fmla="*/ 1322294 h 1512794"/>
                <a:gd name="connsiteX28" fmla="*/ 196103 w 574302"/>
                <a:gd name="connsiteY28" fmla="*/ 1353110 h 1512794"/>
                <a:gd name="connsiteX29" fmla="*/ 176493 w 574302"/>
                <a:gd name="connsiteY29" fmla="*/ 1367117 h 1512794"/>
                <a:gd name="connsiteX30" fmla="*/ 176493 w 574302"/>
                <a:gd name="connsiteY30" fmla="*/ 1383926 h 1512794"/>
                <a:gd name="connsiteX31" fmla="*/ 198905 w 574302"/>
                <a:gd name="connsiteY31" fmla="*/ 1406338 h 1512794"/>
                <a:gd name="connsiteX32" fmla="*/ 204508 w 574302"/>
                <a:gd name="connsiteY32" fmla="*/ 1473573 h 1512794"/>
                <a:gd name="connsiteX33" fmla="*/ 229721 w 574302"/>
                <a:gd name="connsiteY33" fmla="*/ 1512794 h 1512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4302" h="1512794">
                  <a:moveTo>
                    <a:pt x="0" y="0"/>
                  </a:moveTo>
                  <a:lnTo>
                    <a:pt x="81243" y="89647"/>
                  </a:lnTo>
                  <a:lnTo>
                    <a:pt x="106456" y="142875"/>
                  </a:lnTo>
                  <a:lnTo>
                    <a:pt x="109258" y="260536"/>
                  </a:lnTo>
                  <a:lnTo>
                    <a:pt x="112059" y="316566"/>
                  </a:lnTo>
                  <a:lnTo>
                    <a:pt x="154081" y="397809"/>
                  </a:lnTo>
                  <a:lnTo>
                    <a:pt x="271743" y="644338"/>
                  </a:lnTo>
                  <a:lnTo>
                    <a:pt x="423022" y="958103"/>
                  </a:lnTo>
                  <a:lnTo>
                    <a:pt x="481853" y="1081367"/>
                  </a:lnTo>
                  <a:lnTo>
                    <a:pt x="501464" y="1114985"/>
                  </a:lnTo>
                  <a:lnTo>
                    <a:pt x="554692" y="1179419"/>
                  </a:lnTo>
                  <a:lnTo>
                    <a:pt x="568699" y="1182220"/>
                  </a:lnTo>
                  <a:lnTo>
                    <a:pt x="574302" y="1257860"/>
                  </a:lnTo>
                  <a:lnTo>
                    <a:pt x="549089" y="1280272"/>
                  </a:lnTo>
                  <a:lnTo>
                    <a:pt x="549089" y="1280272"/>
                  </a:lnTo>
                  <a:lnTo>
                    <a:pt x="540684" y="1255059"/>
                  </a:lnTo>
                  <a:lnTo>
                    <a:pt x="507067" y="1255059"/>
                  </a:lnTo>
                  <a:lnTo>
                    <a:pt x="470647" y="1235448"/>
                  </a:lnTo>
                  <a:lnTo>
                    <a:pt x="470647" y="1249456"/>
                  </a:lnTo>
                  <a:lnTo>
                    <a:pt x="487456" y="1271867"/>
                  </a:lnTo>
                  <a:lnTo>
                    <a:pt x="481853" y="1322294"/>
                  </a:lnTo>
                  <a:lnTo>
                    <a:pt x="420221" y="1339103"/>
                  </a:lnTo>
                  <a:lnTo>
                    <a:pt x="411817" y="1316691"/>
                  </a:lnTo>
                  <a:lnTo>
                    <a:pt x="372596" y="1319492"/>
                  </a:lnTo>
                  <a:lnTo>
                    <a:pt x="369795" y="1291478"/>
                  </a:lnTo>
                  <a:lnTo>
                    <a:pt x="327772" y="1322294"/>
                  </a:lnTo>
                  <a:lnTo>
                    <a:pt x="294155" y="1330698"/>
                  </a:lnTo>
                  <a:lnTo>
                    <a:pt x="246530" y="1322294"/>
                  </a:lnTo>
                  <a:lnTo>
                    <a:pt x="196103" y="1353110"/>
                  </a:lnTo>
                  <a:lnTo>
                    <a:pt x="176493" y="1367117"/>
                  </a:lnTo>
                  <a:lnTo>
                    <a:pt x="176493" y="1383926"/>
                  </a:lnTo>
                  <a:lnTo>
                    <a:pt x="198905" y="1406338"/>
                  </a:lnTo>
                  <a:lnTo>
                    <a:pt x="204508" y="1473573"/>
                  </a:lnTo>
                  <a:lnTo>
                    <a:pt x="229721" y="1512794"/>
                  </a:lnTo>
                </a:path>
              </a:pathLst>
            </a:custGeom>
            <a:grpFill/>
            <a:ln w="50800">
              <a:solidFill>
                <a:srgbClr val="FFFF00"/>
              </a:solidFill>
            </a:ln>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grpSp>
        <p:nvGrpSpPr>
          <p:cNvPr id="31" name="グループ化 30"/>
          <p:cNvGrpSpPr>
            <a:grpSpLocks noChangeAspect="1"/>
          </p:cNvGrpSpPr>
          <p:nvPr/>
        </p:nvGrpSpPr>
        <p:grpSpPr>
          <a:xfrm>
            <a:off x="1638780" y="1733151"/>
            <a:ext cx="4070933" cy="3803505"/>
            <a:chOff x="2627784" y="2437230"/>
            <a:chExt cx="3743637" cy="3497702"/>
          </a:xfrm>
          <a:solidFill>
            <a:srgbClr val="FF66CC">
              <a:alpha val="60000"/>
            </a:srgbClr>
          </a:solidFill>
        </p:grpSpPr>
        <p:sp>
          <p:nvSpPr>
            <p:cNvPr id="32" name="フリーフォーム 31"/>
            <p:cNvSpPr/>
            <p:nvPr/>
          </p:nvSpPr>
          <p:spPr>
            <a:xfrm>
              <a:off x="4230728" y="5075250"/>
              <a:ext cx="865965" cy="859682"/>
            </a:xfrm>
            <a:custGeom>
              <a:avLst/>
              <a:gdLst>
                <a:gd name="connsiteX0" fmla="*/ 42863 w 866775"/>
                <a:gd name="connsiteY0" fmla="*/ 50007 h 857250"/>
                <a:gd name="connsiteX1" fmla="*/ 157163 w 866775"/>
                <a:gd name="connsiteY1" fmla="*/ 73819 h 857250"/>
                <a:gd name="connsiteX2" fmla="*/ 242888 w 866775"/>
                <a:gd name="connsiteY2" fmla="*/ 73819 h 857250"/>
                <a:gd name="connsiteX3" fmla="*/ 242888 w 866775"/>
                <a:gd name="connsiteY3" fmla="*/ 73819 h 857250"/>
                <a:gd name="connsiteX4" fmla="*/ 242888 w 866775"/>
                <a:gd name="connsiteY4" fmla="*/ 92869 h 857250"/>
                <a:gd name="connsiteX5" fmla="*/ 271463 w 866775"/>
                <a:gd name="connsiteY5" fmla="*/ 95250 h 857250"/>
                <a:gd name="connsiteX6" fmla="*/ 276225 w 866775"/>
                <a:gd name="connsiteY6" fmla="*/ 4763 h 857250"/>
                <a:gd name="connsiteX7" fmla="*/ 311944 w 866775"/>
                <a:gd name="connsiteY7" fmla="*/ 26194 h 857250"/>
                <a:gd name="connsiteX8" fmla="*/ 345282 w 866775"/>
                <a:gd name="connsiteY8" fmla="*/ 26194 h 857250"/>
                <a:gd name="connsiteX9" fmla="*/ 345282 w 866775"/>
                <a:gd name="connsiteY9" fmla="*/ 0 h 857250"/>
                <a:gd name="connsiteX10" fmla="*/ 628650 w 866775"/>
                <a:gd name="connsiteY10" fmla="*/ 16669 h 857250"/>
                <a:gd name="connsiteX11" fmla="*/ 723900 w 866775"/>
                <a:gd name="connsiteY11" fmla="*/ 23813 h 857250"/>
                <a:gd name="connsiteX12" fmla="*/ 835819 w 866775"/>
                <a:gd name="connsiteY12" fmla="*/ 30957 h 857250"/>
                <a:gd name="connsiteX13" fmla="*/ 835819 w 866775"/>
                <a:gd name="connsiteY13" fmla="*/ 109538 h 857250"/>
                <a:gd name="connsiteX14" fmla="*/ 816769 w 866775"/>
                <a:gd name="connsiteY14" fmla="*/ 119063 h 857250"/>
                <a:gd name="connsiteX15" fmla="*/ 802482 w 866775"/>
                <a:gd name="connsiteY15" fmla="*/ 116682 h 857250"/>
                <a:gd name="connsiteX16" fmla="*/ 785813 w 866775"/>
                <a:gd name="connsiteY16" fmla="*/ 121444 h 857250"/>
                <a:gd name="connsiteX17" fmla="*/ 812007 w 866775"/>
                <a:gd name="connsiteY17" fmla="*/ 190500 h 857250"/>
                <a:gd name="connsiteX18" fmla="*/ 795338 w 866775"/>
                <a:gd name="connsiteY18" fmla="*/ 204788 h 857250"/>
                <a:gd name="connsiteX19" fmla="*/ 795338 w 866775"/>
                <a:gd name="connsiteY19" fmla="*/ 261938 h 857250"/>
                <a:gd name="connsiteX20" fmla="*/ 814388 w 866775"/>
                <a:gd name="connsiteY20" fmla="*/ 316707 h 857250"/>
                <a:gd name="connsiteX21" fmla="*/ 826294 w 866775"/>
                <a:gd name="connsiteY21" fmla="*/ 376238 h 857250"/>
                <a:gd name="connsiteX22" fmla="*/ 833438 w 866775"/>
                <a:gd name="connsiteY22" fmla="*/ 407194 h 857250"/>
                <a:gd name="connsiteX23" fmla="*/ 862013 w 866775"/>
                <a:gd name="connsiteY23" fmla="*/ 407194 h 857250"/>
                <a:gd name="connsiteX24" fmla="*/ 866775 w 866775"/>
                <a:gd name="connsiteY24" fmla="*/ 454819 h 857250"/>
                <a:gd name="connsiteX25" fmla="*/ 757238 w 866775"/>
                <a:gd name="connsiteY25" fmla="*/ 602457 h 857250"/>
                <a:gd name="connsiteX26" fmla="*/ 666750 w 866775"/>
                <a:gd name="connsiteY26" fmla="*/ 714375 h 857250"/>
                <a:gd name="connsiteX27" fmla="*/ 621507 w 866775"/>
                <a:gd name="connsiteY27" fmla="*/ 759619 h 857250"/>
                <a:gd name="connsiteX28" fmla="*/ 554832 w 866775"/>
                <a:gd name="connsiteY28" fmla="*/ 823913 h 857250"/>
                <a:gd name="connsiteX29" fmla="*/ 459582 w 866775"/>
                <a:gd name="connsiteY29" fmla="*/ 857250 h 857250"/>
                <a:gd name="connsiteX30" fmla="*/ 433388 w 866775"/>
                <a:gd name="connsiteY30" fmla="*/ 809625 h 857250"/>
                <a:gd name="connsiteX31" fmla="*/ 416719 w 866775"/>
                <a:gd name="connsiteY31" fmla="*/ 790575 h 857250"/>
                <a:gd name="connsiteX32" fmla="*/ 292894 w 866775"/>
                <a:gd name="connsiteY32" fmla="*/ 821532 h 857250"/>
                <a:gd name="connsiteX33" fmla="*/ 266700 w 866775"/>
                <a:gd name="connsiteY33" fmla="*/ 752475 h 857250"/>
                <a:gd name="connsiteX34" fmla="*/ 123825 w 866775"/>
                <a:gd name="connsiteY34" fmla="*/ 809625 h 857250"/>
                <a:gd name="connsiteX35" fmla="*/ 33338 w 866775"/>
                <a:gd name="connsiteY35" fmla="*/ 557213 h 857250"/>
                <a:gd name="connsiteX36" fmla="*/ 0 w 866775"/>
                <a:gd name="connsiteY36" fmla="*/ 457200 h 857250"/>
                <a:gd name="connsiteX37" fmla="*/ 80963 w 866775"/>
                <a:gd name="connsiteY37" fmla="*/ 371475 h 857250"/>
                <a:gd name="connsiteX38" fmla="*/ 80963 w 866775"/>
                <a:gd name="connsiteY38" fmla="*/ 307182 h 857250"/>
                <a:gd name="connsiteX39" fmla="*/ 52388 w 866775"/>
                <a:gd name="connsiteY39" fmla="*/ 235744 h 857250"/>
                <a:gd name="connsiteX40" fmla="*/ 38100 w 866775"/>
                <a:gd name="connsiteY40" fmla="*/ 195263 h 857250"/>
                <a:gd name="connsiteX41" fmla="*/ 42863 w 866775"/>
                <a:gd name="connsiteY41" fmla="*/ 50007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6775" h="857250">
                  <a:moveTo>
                    <a:pt x="42863" y="50007"/>
                  </a:moveTo>
                  <a:lnTo>
                    <a:pt x="157163" y="73819"/>
                  </a:lnTo>
                  <a:lnTo>
                    <a:pt x="242888" y="73819"/>
                  </a:lnTo>
                  <a:lnTo>
                    <a:pt x="242888" y="73819"/>
                  </a:lnTo>
                  <a:lnTo>
                    <a:pt x="242888" y="92869"/>
                  </a:lnTo>
                  <a:lnTo>
                    <a:pt x="271463" y="95250"/>
                  </a:lnTo>
                  <a:lnTo>
                    <a:pt x="276225" y="4763"/>
                  </a:lnTo>
                  <a:lnTo>
                    <a:pt x="311944" y="26194"/>
                  </a:lnTo>
                  <a:lnTo>
                    <a:pt x="345282" y="26194"/>
                  </a:lnTo>
                  <a:lnTo>
                    <a:pt x="345282" y="0"/>
                  </a:lnTo>
                  <a:lnTo>
                    <a:pt x="628650" y="16669"/>
                  </a:lnTo>
                  <a:lnTo>
                    <a:pt x="723900" y="23813"/>
                  </a:lnTo>
                  <a:lnTo>
                    <a:pt x="835819" y="30957"/>
                  </a:lnTo>
                  <a:lnTo>
                    <a:pt x="835819" y="109538"/>
                  </a:lnTo>
                  <a:lnTo>
                    <a:pt x="816769" y="119063"/>
                  </a:lnTo>
                  <a:lnTo>
                    <a:pt x="802482" y="116682"/>
                  </a:lnTo>
                  <a:lnTo>
                    <a:pt x="785813" y="121444"/>
                  </a:lnTo>
                  <a:lnTo>
                    <a:pt x="812007" y="190500"/>
                  </a:lnTo>
                  <a:lnTo>
                    <a:pt x="795338" y="204788"/>
                  </a:lnTo>
                  <a:lnTo>
                    <a:pt x="795338" y="261938"/>
                  </a:lnTo>
                  <a:lnTo>
                    <a:pt x="814388" y="316707"/>
                  </a:lnTo>
                  <a:lnTo>
                    <a:pt x="826294" y="376238"/>
                  </a:lnTo>
                  <a:lnTo>
                    <a:pt x="833438" y="407194"/>
                  </a:lnTo>
                  <a:lnTo>
                    <a:pt x="862013" y="407194"/>
                  </a:lnTo>
                  <a:lnTo>
                    <a:pt x="866775" y="454819"/>
                  </a:lnTo>
                  <a:lnTo>
                    <a:pt x="757238" y="602457"/>
                  </a:lnTo>
                  <a:lnTo>
                    <a:pt x="666750" y="714375"/>
                  </a:lnTo>
                  <a:lnTo>
                    <a:pt x="621507" y="759619"/>
                  </a:lnTo>
                  <a:lnTo>
                    <a:pt x="554832" y="823913"/>
                  </a:lnTo>
                  <a:lnTo>
                    <a:pt x="459582" y="857250"/>
                  </a:lnTo>
                  <a:lnTo>
                    <a:pt x="433388" y="809625"/>
                  </a:lnTo>
                  <a:lnTo>
                    <a:pt x="416719" y="790575"/>
                  </a:lnTo>
                  <a:lnTo>
                    <a:pt x="292894" y="821532"/>
                  </a:lnTo>
                  <a:lnTo>
                    <a:pt x="266700" y="752475"/>
                  </a:lnTo>
                  <a:lnTo>
                    <a:pt x="123825" y="809625"/>
                  </a:lnTo>
                  <a:lnTo>
                    <a:pt x="33338" y="557213"/>
                  </a:lnTo>
                  <a:lnTo>
                    <a:pt x="0" y="457200"/>
                  </a:lnTo>
                  <a:lnTo>
                    <a:pt x="80963" y="371475"/>
                  </a:lnTo>
                  <a:lnTo>
                    <a:pt x="80963" y="307182"/>
                  </a:lnTo>
                  <a:lnTo>
                    <a:pt x="52388" y="235744"/>
                  </a:lnTo>
                  <a:lnTo>
                    <a:pt x="38100" y="195263"/>
                  </a:lnTo>
                  <a:lnTo>
                    <a:pt x="42863" y="50007"/>
                  </a:lnTo>
                  <a:close/>
                </a:path>
              </a:pathLst>
            </a:custGeom>
            <a:grp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33" name="グループ化 32"/>
            <p:cNvGrpSpPr/>
            <p:nvPr/>
          </p:nvGrpSpPr>
          <p:grpSpPr>
            <a:xfrm>
              <a:off x="2627784" y="2437230"/>
              <a:ext cx="3743637" cy="3118906"/>
              <a:chOff x="0" y="0"/>
              <a:chExt cx="3743637" cy="3088026"/>
            </a:xfrm>
            <a:grpFill/>
          </p:grpSpPr>
          <p:sp>
            <p:nvSpPr>
              <p:cNvPr id="34" name="フリーフォーム 33"/>
              <p:cNvSpPr/>
              <p:nvPr/>
            </p:nvSpPr>
            <p:spPr>
              <a:xfrm>
                <a:off x="487759" y="2607064"/>
                <a:ext cx="630221" cy="480962"/>
              </a:xfrm>
              <a:custGeom>
                <a:avLst/>
                <a:gdLst>
                  <a:gd name="connsiteX0" fmla="*/ 583406 w 631031"/>
                  <a:gd name="connsiteY0" fmla="*/ 0 h 483394"/>
                  <a:gd name="connsiteX1" fmla="*/ 392906 w 631031"/>
                  <a:gd name="connsiteY1" fmla="*/ 26194 h 483394"/>
                  <a:gd name="connsiteX2" fmla="*/ 397669 w 631031"/>
                  <a:gd name="connsiteY2" fmla="*/ 111919 h 483394"/>
                  <a:gd name="connsiteX3" fmla="*/ 373856 w 631031"/>
                  <a:gd name="connsiteY3" fmla="*/ 126206 h 483394"/>
                  <a:gd name="connsiteX4" fmla="*/ 366713 w 631031"/>
                  <a:gd name="connsiteY4" fmla="*/ 109538 h 483394"/>
                  <a:gd name="connsiteX5" fmla="*/ 323850 w 631031"/>
                  <a:gd name="connsiteY5" fmla="*/ 107156 h 483394"/>
                  <a:gd name="connsiteX6" fmla="*/ 307181 w 631031"/>
                  <a:gd name="connsiteY6" fmla="*/ 85725 h 483394"/>
                  <a:gd name="connsiteX7" fmla="*/ 297656 w 631031"/>
                  <a:gd name="connsiteY7" fmla="*/ 85725 h 483394"/>
                  <a:gd name="connsiteX8" fmla="*/ 290513 w 631031"/>
                  <a:gd name="connsiteY8" fmla="*/ 97631 h 483394"/>
                  <a:gd name="connsiteX9" fmla="*/ 304800 w 631031"/>
                  <a:gd name="connsiteY9" fmla="*/ 111919 h 483394"/>
                  <a:gd name="connsiteX10" fmla="*/ 307181 w 631031"/>
                  <a:gd name="connsiteY10" fmla="*/ 161925 h 483394"/>
                  <a:gd name="connsiteX11" fmla="*/ 235744 w 631031"/>
                  <a:gd name="connsiteY11" fmla="*/ 190500 h 483394"/>
                  <a:gd name="connsiteX12" fmla="*/ 230981 w 631031"/>
                  <a:gd name="connsiteY12" fmla="*/ 164306 h 483394"/>
                  <a:gd name="connsiteX13" fmla="*/ 197644 w 631031"/>
                  <a:gd name="connsiteY13" fmla="*/ 161925 h 483394"/>
                  <a:gd name="connsiteX14" fmla="*/ 192881 w 631031"/>
                  <a:gd name="connsiteY14" fmla="*/ 138113 h 483394"/>
                  <a:gd name="connsiteX15" fmla="*/ 130969 w 631031"/>
                  <a:gd name="connsiteY15" fmla="*/ 180975 h 483394"/>
                  <a:gd name="connsiteX16" fmla="*/ 76200 w 631031"/>
                  <a:gd name="connsiteY16" fmla="*/ 173831 h 483394"/>
                  <a:gd name="connsiteX17" fmla="*/ 35719 w 631031"/>
                  <a:gd name="connsiteY17" fmla="*/ 195263 h 483394"/>
                  <a:gd name="connsiteX18" fmla="*/ 0 w 631031"/>
                  <a:gd name="connsiteY18" fmla="*/ 219075 h 483394"/>
                  <a:gd name="connsiteX19" fmla="*/ 23813 w 631031"/>
                  <a:gd name="connsiteY19" fmla="*/ 278606 h 483394"/>
                  <a:gd name="connsiteX20" fmla="*/ 26194 w 631031"/>
                  <a:gd name="connsiteY20" fmla="*/ 328613 h 483394"/>
                  <a:gd name="connsiteX21" fmla="*/ 69056 w 631031"/>
                  <a:gd name="connsiteY21" fmla="*/ 378619 h 483394"/>
                  <a:gd name="connsiteX22" fmla="*/ 85725 w 631031"/>
                  <a:gd name="connsiteY22" fmla="*/ 390525 h 483394"/>
                  <a:gd name="connsiteX23" fmla="*/ 102394 w 631031"/>
                  <a:gd name="connsiteY23" fmla="*/ 383381 h 483394"/>
                  <a:gd name="connsiteX24" fmla="*/ 126206 w 631031"/>
                  <a:gd name="connsiteY24" fmla="*/ 407194 h 483394"/>
                  <a:gd name="connsiteX25" fmla="*/ 123825 w 631031"/>
                  <a:gd name="connsiteY25" fmla="*/ 426244 h 483394"/>
                  <a:gd name="connsiteX26" fmla="*/ 142875 w 631031"/>
                  <a:gd name="connsiteY26" fmla="*/ 459581 h 483394"/>
                  <a:gd name="connsiteX27" fmla="*/ 195263 w 631031"/>
                  <a:gd name="connsiteY27" fmla="*/ 483394 h 483394"/>
                  <a:gd name="connsiteX28" fmla="*/ 245269 w 631031"/>
                  <a:gd name="connsiteY28" fmla="*/ 454819 h 483394"/>
                  <a:gd name="connsiteX29" fmla="*/ 266700 w 631031"/>
                  <a:gd name="connsiteY29" fmla="*/ 459581 h 483394"/>
                  <a:gd name="connsiteX30" fmla="*/ 302419 w 631031"/>
                  <a:gd name="connsiteY30" fmla="*/ 445294 h 483394"/>
                  <a:gd name="connsiteX31" fmla="*/ 326231 w 631031"/>
                  <a:gd name="connsiteY31" fmla="*/ 390525 h 483394"/>
                  <a:gd name="connsiteX32" fmla="*/ 340519 w 631031"/>
                  <a:gd name="connsiteY32" fmla="*/ 364331 h 483394"/>
                  <a:gd name="connsiteX33" fmla="*/ 395288 w 631031"/>
                  <a:gd name="connsiteY33" fmla="*/ 342900 h 483394"/>
                  <a:gd name="connsiteX34" fmla="*/ 457200 w 631031"/>
                  <a:gd name="connsiteY34" fmla="*/ 361950 h 483394"/>
                  <a:gd name="connsiteX35" fmla="*/ 519113 w 631031"/>
                  <a:gd name="connsiteY35" fmla="*/ 442913 h 483394"/>
                  <a:gd name="connsiteX36" fmla="*/ 607219 w 631031"/>
                  <a:gd name="connsiteY36" fmla="*/ 385763 h 483394"/>
                  <a:gd name="connsiteX37" fmla="*/ 611981 w 631031"/>
                  <a:gd name="connsiteY37" fmla="*/ 300038 h 483394"/>
                  <a:gd name="connsiteX38" fmla="*/ 631031 w 631031"/>
                  <a:gd name="connsiteY38" fmla="*/ 300038 h 483394"/>
                  <a:gd name="connsiteX39" fmla="*/ 583406 w 631031"/>
                  <a:gd name="connsiteY39" fmla="*/ 0 h 48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31031" h="483394">
                    <a:moveTo>
                      <a:pt x="583406" y="0"/>
                    </a:moveTo>
                    <a:lnTo>
                      <a:pt x="392906" y="26194"/>
                    </a:lnTo>
                    <a:lnTo>
                      <a:pt x="397669" y="111919"/>
                    </a:lnTo>
                    <a:lnTo>
                      <a:pt x="373856" y="126206"/>
                    </a:lnTo>
                    <a:lnTo>
                      <a:pt x="366713" y="109538"/>
                    </a:lnTo>
                    <a:lnTo>
                      <a:pt x="323850" y="107156"/>
                    </a:lnTo>
                    <a:lnTo>
                      <a:pt x="307181" y="85725"/>
                    </a:lnTo>
                    <a:lnTo>
                      <a:pt x="297656" y="85725"/>
                    </a:lnTo>
                    <a:lnTo>
                      <a:pt x="290513" y="97631"/>
                    </a:lnTo>
                    <a:lnTo>
                      <a:pt x="304800" y="111919"/>
                    </a:lnTo>
                    <a:lnTo>
                      <a:pt x="307181" y="161925"/>
                    </a:lnTo>
                    <a:lnTo>
                      <a:pt x="235744" y="190500"/>
                    </a:lnTo>
                    <a:lnTo>
                      <a:pt x="230981" y="164306"/>
                    </a:lnTo>
                    <a:lnTo>
                      <a:pt x="197644" y="161925"/>
                    </a:lnTo>
                    <a:lnTo>
                      <a:pt x="192881" y="138113"/>
                    </a:lnTo>
                    <a:lnTo>
                      <a:pt x="130969" y="180975"/>
                    </a:lnTo>
                    <a:lnTo>
                      <a:pt x="76200" y="173831"/>
                    </a:lnTo>
                    <a:lnTo>
                      <a:pt x="35719" y="195263"/>
                    </a:lnTo>
                    <a:lnTo>
                      <a:pt x="0" y="219075"/>
                    </a:lnTo>
                    <a:lnTo>
                      <a:pt x="23813" y="278606"/>
                    </a:lnTo>
                    <a:lnTo>
                      <a:pt x="26194" y="328613"/>
                    </a:lnTo>
                    <a:lnTo>
                      <a:pt x="69056" y="378619"/>
                    </a:lnTo>
                    <a:lnTo>
                      <a:pt x="85725" y="390525"/>
                    </a:lnTo>
                    <a:lnTo>
                      <a:pt x="102394" y="383381"/>
                    </a:lnTo>
                    <a:lnTo>
                      <a:pt x="126206" y="407194"/>
                    </a:lnTo>
                    <a:lnTo>
                      <a:pt x="123825" y="426244"/>
                    </a:lnTo>
                    <a:lnTo>
                      <a:pt x="142875" y="459581"/>
                    </a:lnTo>
                    <a:lnTo>
                      <a:pt x="195263" y="483394"/>
                    </a:lnTo>
                    <a:lnTo>
                      <a:pt x="245269" y="454819"/>
                    </a:lnTo>
                    <a:lnTo>
                      <a:pt x="266700" y="459581"/>
                    </a:lnTo>
                    <a:lnTo>
                      <a:pt x="302419" y="445294"/>
                    </a:lnTo>
                    <a:lnTo>
                      <a:pt x="326231" y="390525"/>
                    </a:lnTo>
                    <a:lnTo>
                      <a:pt x="340519" y="364331"/>
                    </a:lnTo>
                    <a:lnTo>
                      <a:pt x="395288" y="342900"/>
                    </a:lnTo>
                    <a:lnTo>
                      <a:pt x="457200" y="361950"/>
                    </a:lnTo>
                    <a:lnTo>
                      <a:pt x="519113" y="442913"/>
                    </a:lnTo>
                    <a:lnTo>
                      <a:pt x="607219" y="385763"/>
                    </a:lnTo>
                    <a:lnTo>
                      <a:pt x="611981" y="300038"/>
                    </a:lnTo>
                    <a:lnTo>
                      <a:pt x="631031" y="300038"/>
                    </a:lnTo>
                    <a:lnTo>
                      <a:pt x="583406" y="0"/>
                    </a:lnTo>
                    <a:close/>
                  </a:path>
                </a:pathLst>
              </a:custGeom>
              <a:grp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5" name="フリーフォーム 34"/>
              <p:cNvSpPr/>
              <p:nvPr/>
            </p:nvSpPr>
            <p:spPr>
              <a:xfrm>
                <a:off x="1855357" y="1503532"/>
                <a:ext cx="734996" cy="544040"/>
              </a:xfrm>
              <a:custGeom>
                <a:avLst/>
                <a:gdLst>
                  <a:gd name="connsiteX0" fmla="*/ 459581 w 735806"/>
                  <a:gd name="connsiteY0" fmla="*/ 0 h 547688"/>
                  <a:gd name="connsiteX1" fmla="*/ 504825 w 735806"/>
                  <a:gd name="connsiteY1" fmla="*/ 59532 h 547688"/>
                  <a:gd name="connsiteX2" fmla="*/ 545306 w 735806"/>
                  <a:gd name="connsiteY2" fmla="*/ 140494 h 547688"/>
                  <a:gd name="connsiteX3" fmla="*/ 576262 w 735806"/>
                  <a:gd name="connsiteY3" fmla="*/ 214313 h 547688"/>
                  <a:gd name="connsiteX4" fmla="*/ 588169 w 735806"/>
                  <a:gd name="connsiteY4" fmla="*/ 254794 h 547688"/>
                  <a:gd name="connsiteX5" fmla="*/ 735806 w 735806"/>
                  <a:gd name="connsiteY5" fmla="*/ 264319 h 547688"/>
                  <a:gd name="connsiteX6" fmla="*/ 716756 w 735806"/>
                  <a:gd name="connsiteY6" fmla="*/ 400050 h 547688"/>
                  <a:gd name="connsiteX7" fmla="*/ 711994 w 735806"/>
                  <a:gd name="connsiteY7" fmla="*/ 433388 h 547688"/>
                  <a:gd name="connsiteX8" fmla="*/ 690562 w 735806"/>
                  <a:gd name="connsiteY8" fmla="*/ 442913 h 547688"/>
                  <a:gd name="connsiteX9" fmla="*/ 733425 w 735806"/>
                  <a:gd name="connsiteY9" fmla="*/ 495300 h 547688"/>
                  <a:gd name="connsiteX10" fmla="*/ 733425 w 735806"/>
                  <a:gd name="connsiteY10" fmla="*/ 540544 h 547688"/>
                  <a:gd name="connsiteX11" fmla="*/ 531019 w 735806"/>
                  <a:gd name="connsiteY11" fmla="*/ 547688 h 547688"/>
                  <a:gd name="connsiteX12" fmla="*/ 528637 w 735806"/>
                  <a:gd name="connsiteY12" fmla="*/ 504825 h 547688"/>
                  <a:gd name="connsiteX13" fmla="*/ 452437 w 735806"/>
                  <a:gd name="connsiteY13" fmla="*/ 507207 h 547688"/>
                  <a:gd name="connsiteX14" fmla="*/ 447675 w 735806"/>
                  <a:gd name="connsiteY14" fmla="*/ 545307 h 547688"/>
                  <a:gd name="connsiteX15" fmla="*/ 383381 w 735806"/>
                  <a:gd name="connsiteY15" fmla="*/ 547688 h 547688"/>
                  <a:gd name="connsiteX16" fmla="*/ 378619 w 735806"/>
                  <a:gd name="connsiteY16" fmla="*/ 466725 h 547688"/>
                  <a:gd name="connsiteX17" fmla="*/ 354806 w 735806"/>
                  <a:gd name="connsiteY17" fmla="*/ 471488 h 547688"/>
                  <a:gd name="connsiteX18" fmla="*/ 338137 w 735806"/>
                  <a:gd name="connsiteY18" fmla="*/ 490538 h 547688"/>
                  <a:gd name="connsiteX19" fmla="*/ 154781 w 735806"/>
                  <a:gd name="connsiteY19" fmla="*/ 511969 h 547688"/>
                  <a:gd name="connsiteX20" fmla="*/ 154781 w 735806"/>
                  <a:gd name="connsiteY20" fmla="*/ 481013 h 547688"/>
                  <a:gd name="connsiteX21" fmla="*/ 126206 w 735806"/>
                  <a:gd name="connsiteY21" fmla="*/ 481013 h 547688"/>
                  <a:gd name="connsiteX22" fmla="*/ 111919 w 735806"/>
                  <a:gd name="connsiteY22" fmla="*/ 445294 h 547688"/>
                  <a:gd name="connsiteX23" fmla="*/ 119062 w 735806"/>
                  <a:gd name="connsiteY23" fmla="*/ 435769 h 547688"/>
                  <a:gd name="connsiteX24" fmla="*/ 119062 w 735806"/>
                  <a:gd name="connsiteY24" fmla="*/ 416719 h 547688"/>
                  <a:gd name="connsiteX25" fmla="*/ 76200 w 735806"/>
                  <a:gd name="connsiteY25" fmla="*/ 428625 h 547688"/>
                  <a:gd name="connsiteX26" fmla="*/ 50006 w 735806"/>
                  <a:gd name="connsiteY26" fmla="*/ 373857 h 547688"/>
                  <a:gd name="connsiteX27" fmla="*/ 38100 w 735806"/>
                  <a:gd name="connsiteY27" fmla="*/ 285750 h 547688"/>
                  <a:gd name="connsiteX28" fmla="*/ 28575 w 735806"/>
                  <a:gd name="connsiteY28" fmla="*/ 254794 h 547688"/>
                  <a:gd name="connsiteX29" fmla="*/ 0 w 735806"/>
                  <a:gd name="connsiteY29" fmla="*/ 92869 h 547688"/>
                  <a:gd name="connsiteX30" fmla="*/ 26194 w 735806"/>
                  <a:gd name="connsiteY30" fmla="*/ 88107 h 547688"/>
                  <a:gd name="connsiteX31" fmla="*/ 242887 w 735806"/>
                  <a:gd name="connsiteY31" fmla="*/ 76200 h 547688"/>
                  <a:gd name="connsiteX32" fmla="*/ 247650 w 735806"/>
                  <a:gd name="connsiteY32" fmla="*/ 95250 h 547688"/>
                  <a:gd name="connsiteX33" fmla="*/ 273844 w 735806"/>
                  <a:gd name="connsiteY33" fmla="*/ 76200 h 547688"/>
                  <a:gd name="connsiteX34" fmla="*/ 352425 w 735806"/>
                  <a:gd name="connsiteY34" fmla="*/ 71438 h 547688"/>
                  <a:gd name="connsiteX35" fmla="*/ 388144 w 735806"/>
                  <a:gd name="connsiteY35" fmla="*/ 71438 h 547688"/>
                  <a:gd name="connsiteX36" fmla="*/ 421481 w 735806"/>
                  <a:gd name="connsiteY36" fmla="*/ 83344 h 547688"/>
                  <a:gd name="connsiteX37" fmla="*/ 459581 w 735806"/>
                  <a:gd name="connsiteY37" fmla="*/ 0 h 54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35806" h="547688">
                    <a:moveTo>
                      <a:pt x="459581" y="0"/>
                    </a:moveTo>
                    <a:lnTo>
                      <a:pt x="504825" y="59532"/>
                    </a:lnTo>
                    <a:lnTo>
                      <a:pt x="545306" y="140494"/>
                    </a:lnTo>
                    <a:lnTo>
                      <a:pt x="576262" y="214313"/>
                    </a:lnTo>
                    <a:lnTo>
                      <a:pt x="588169" y="254794"/>
                    </a:lnTo>
                    <a:lnTo>
                      <a:pt x="735806" y="264319"/>
                    </a:lnTo>
                    <a:lnTo>
                      <a:pt x="716756" y="400050"/>
                    </a:lnTo>
                    <a:lnTo>
                      <a:pt x="711994" y="433388"/>
                    </a:lnTo>
                    <a:lnTo>
                      <a:pt x="690562" y="442913"/>
                    </a:lnTo>
                    <a:lnTo>
                      <a:pt x="733425" y="495300"/>
                    </a:lnTo>
                    <a:lnTo>
                      <a:pt x="733425" y="540544"/>
                    </a:lnTo>
                    <a:lnTo>
                      <a:pt x="531019" y="547688"/>
                    </a:lnTo>
                    <a:lnTo>
                      <a:pt x="528637" y="504825"/>
                    </a:lnTo>
                    <a:lnTo>
                      <a:pt x="452437" y="507207"/>
                    </a:lnTo>
                    <a:lnTo>
                      <a:pt x="447675" y="545307"/>
                    </a:lnTo>
                    <a:lnTo>
                      <a:pt x="383381" y="547688"/>
                    </a:lnTo>
                    <a:lnTo>
                      <a:pt x="378619" y="466725"/>
                    </a:lnTo>
                    <a:lnTo>
                      <a:pt x="354806" y="471488"/>
                    </a:lnTo>
                    <a:lnTo>
                      <a:pt x="338137" y="490538"/>
                    </a:lnTo>
                    <a:lnTo>
                      <a:pt x="154781" y="511969"/>
                    </a:lnTo>
                    <a:lnTo>
                      <a:pt x="154781" y="481013"/>
                    </a:lnTo>
                    <a:lnTo>
                      <a:pt x="126206" y="481013"/>
                    </a:lnTo>
                    <a:lnTo>
                      <a:pt x="111919" y="445294"/>
                    </a:lnTo>
                    <a:lnTo>
                      <a:pt x="119062" y="435769"/>
                    </a:lnTo>
                    <a:lnTo>
                      <a:pt x="119062" y="416719"/>
                    </a:lnTo>
                    <a:lnTo>
                      <a:pt x="76200" y="428625"/>
                    </a:lnTo>
                    <a:lnTo>
                      <a:pt x="50006" y="373857"/>
                    </a:lnTo>
                    <a:lnTo>
                      <a:pt x="38100" y="285750"/>
                    </a:lnTo>
                    <a:lnTo>
                      <a:pt x="28575" y="254794"/>
                    </a:lnTo>
                    <a:lnTo>
                      <a:pt x="0" y="92869"/>
                    </a:lnTo>
                    <a:lnTo>
                      <a:pt x="26194" y="88107"/>
                    </a:lnTo>
                    <a:lnTo>
                      <a:pt x="242887" y="76200"/>
                    </a:lnTo>
                    <a:lnTo>
                      <a:pt x="247650" y="95250"/>
                    </a:lnTo>
                    <a:lnTo>
                      <a:pt x="273844" y="76200"/>
                    </a:lnTo>
                    <a:lnTo>
                      <a:pt x="352425" y="71438"/>
                    </a:lnTo>
                    <a:lnTo>
                      <a:pt x="388144" y="71438"/>
                    </a:lnTo>
                    <a:lnTo>
                      <a:pt x="421481" y="83344"/>
                    </a:lnTo>
                    <a:lnTo>
                      <a:pt x="459581" y="0"/>
                    </a:lnTo>
                    <a:close/>
                  </a:path>
                </a:pathLst>
              </a:custGeom>
              <a:grp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6" name="フリーフォーム 35"/>
              <p:cNvSpPr/>
              <p:nvPr/>
            </p:nvSpPr>
            <p:spPr>
              <a:xfrm>
                <a:off x="2235547" y="0"/>
                <a:ext cx="1508090" cy="1628522"/>
              </a:xfrm>
              <a:custGeom>
                <a:avLst/>
                <a:gdLst>
                  <a:gd name="connsiteX0" fmla="*/ 0 w 1509712"/>
                  <a:gd name="connsiteY0" fmla="*/ 14288 h 1628775"/>
                  <a:gd name="connsiteX1" fmla="*/ 290512 w 1509712"/>
                  <a:gd name="connsiteY1" fmla="*/ 21432 h 1628775"/>
                  <a:gd name="connsiteX2" fmla="*/ 497681 w 1509712"/>
                  <a:gd name="connsiteY2" fmla="*/ 23813 h 1628775"/>
                  <a:gd name="connsiteX3" fmla="*/ 564356 w 1509712"/>
                  <a:gd name="connsiteY3" fmla="*/ 0 h 1628775"/>
                  <a:gd name="connsiteX4" fmla="*/ 576262 w 1509712"/>
                  <a:gd name="connsiteY4" fmla="*/ 0 h 1628775"/>
                  <a:gd name="connsiteX5" fmla="*/ 602456 w 1509712"/>
                  <a:gd name="connsiteY5" fmla="*/ 28575 h 1628775"/>
                  <a:gd name="connsiteX6" fmla="*/ 638175 w 1509712"/>
                  <a:gd name="connsiteY6" fmla="*/ 52388 h 1628775"/>
                  <a:gd name="connsiteX7" fmla="*/ 702469 w 1509712"/>
                  <a:gd name="connsiteY7" fmla="*/ 71438 h 1628775"/>
                  <a:gd name="connsiteX8" fmla="*/ 750094 w 1509712"/>
                  <a:gd name="connsiteY8" fmla="*/ 104775 h 1628775"/>
                  <a:gd name="connsiteX9" fmla="*/ 809625 w 1509712"/>
                  <a:gd name="connsiteY9" fmla="*/ 107157 h 1628775"/>
                  <a:gd name="connsiteX10" fmla="*/ 1071562 w 1509712"/>
                  <a:gd name="connsiteY10" fmla="*/ 69057 h 1628775"/>
                  <a:gd name="connsiteX11" fmla="*/ 1150144 w 1509712"/>
                  <a:gd name="connsiteY11" fmla="*/ 54769 h 1628775"/>
                  <a:gd name="connsiteX12" fmla="*/ 1140619 w 1509712"/>
                  <a:gd name="connsiteY12" fmla="*/ 245269 h 1628775"/>
                  <a:gd name="connsiteX13" fmla="*/ 1283494 w 1509712"/>
                  <a:gd name="connsiteY13" fmla="*/ 283369 h 1628775"/>
                  <a:gd name="connsiteX14" fmla="*/ 1283494 w 1509712"/>
                  <a:gd name="connsiteY14" fmla="*/ 383382 h 1628775"/>
                  <a:gd name="connsiteX15" fmla="*/ 1412081 w 1509712"/>
                  <a:gd name="connsiteY15" fmla="*/ 376238 h 1628775"/>
                  <a:gd name="connsiteX16" fmla="*/ 1426369 w 1509712"/>
                  <a:gd name="connsiteY16" fmla="*/ 400050 h 1628775"/>
                  <a:gd name="connsiteX17" fmla="*/ 1426369 w 1509712"/>
                  <a:gd name="connsiteY17" fmla="*/ 485775 h 1628775"/>
                  <a:gd name="connsiteX18" fmla="*/ 1509712 w 1509712"/>
                  <a:gd name="connsiteY18" fmla="*/ 500063 h 1628775"/>
                  <a:gd name="connsiteX19" fmla="*/ 1478756 w 1509712"/>
                  <a:gd name="connsiteY19" fmla="*/ 659607 h 1628775"/>
                  <a:gd name="connsiteX20" fmla="*/ 1385887 w 1509712"/>
                  <a:gd name="connsiteY20" fmla="*/ 709613 h 1628775"/>
                  <a:gd name="connsiteX21" fmla="*/ 1340644 w 1509712"/>
                  <a:gd name="connsiteY21" fmla="*/ 750094 h 1628775"/>
                  <a:gd name="connsiteX22" fmla="*/ 1309687 w 1509712"/>
                  <a:gd name="connsiteY22" fmla="*/ 790575 h 1628775"/>
                  <a:gd name="connsiteX23" fmla="*/ 1262062 w 1509712"/>
                  <a:gd name="connsiteY23" fmla="*/ 878682 h 1628775"/>
                  <a:gd name="connsiteX24" fmla="*/ 1238250 w 1509712"/>
                  <a:gd name="connsiteY24" fmla="*/ 940594 h 1628775"/>
                  <a:gd name="connsiteX25" fmla="*/ 1214437 w 1509712"/>
                  <a:gd name="connsiteY25" fmla="*/ 1026319 h 1628775"/>
                  <a:gd name="connsiteX26" fmla="*/ 1183481 w 1509712"/>
                  <a:gd name="connsiteY26" fmla="*/ 1138238 h 1628775"/>
                  <a:gd name="connsiteX27" fmla="*/ 1162050 w 1509712"/>
                  <a:gd name="connsiteY27" fmla="*/ 1204913 h 1628775"/>
                  <a:gd name="connsiteX28" fmla="*/ 1145381 w 1509712"/>
                  <a:gd name="connsiteY28" fmla="*/ 1304925 h 1628775"/>
                  <a:gd name="connsiteX29" fmla="*/ 1135856 w 1509712"/>
                  <a:gd name="connsiteY29" fmla="*/ 1359694 h 1628775"/>
                  <a:gd name="connsiteX30" fmla="*/ 1128712 w 1509712"/>
                  <a:gd name="connsiteY30" fmla="*/ 1497807 h 1628775"/>
                  <a:gd name="connsiteX31" fmla="*/ 1128712 w 1509712"/>
                  <a:gd name="connsiteY31" fmla="*/ 1590675 h 1628775"/>
                  <a:gd name="connsiteX32" fmla="*/ 1004887 w 1509712"/>
                  <a:gd name="connsiteY32" fmla="*/ 1628775 h 1628775"/>
                  <a:gd name="connsiteX33" fmla="*/ 833437 w 1509712"/>
                  <a:gd name="connsiteY33" fmla="*/ 1600200 h 1628775"/>
                  <a:gd name="connsiteX34" fmla="*/ 773906 w 1509712"/>
                  <a:gd name="connsiteY34" fmla="*/ 1590675 h 1628775"/>
                  <a:gd name="connsiteX35" fmla="*/ 735806 w 1509712"/>
                  <a:gd name="connsiteY35" fmla="*/ 1566863 h 1628775"/>
                  <a:gd name="connsiteX36" fmla="*/ 676275 w 1509712"/>
                  <a:gd name="connsiteY36" fmla="*/ 1521619 h 1628775"/>
                  <a:gd name="connsiteX37" fmla="*/ 550069 w 1509712"/>
                  <a:gd name="connsiteY37" fmla="*/ 1490663 h 1628775"/>
                  <a:gd name="connsiteX38" fmla="*/ 300037 w 1509712"/>
                  <a:gd name="connsiteY38" fmla="*/ 1450182 h 1628775"/>
                  <a:gd name="connsiteX39" fmla="*/ 359569 w 1509712"/>
                  <a:gd name="connsiteY39" fmla="*/ 1123950 h 1628775"/>
                  <a:gd name="connsiteX40" fmla="*/ 361950 w 1509712"/>
                  <a:gd name="connsiteY40" fmla="*/ 1071563 h 1628775"/>
                  <a:gd name="connsiteX41" fmla="*/ 288131 w 1509712"/>
                  <a:gd name="connsiteY41" fmla="*/ 1040607 h 1628775"/>
                  <a:gd name="connsiteX42" fmla="*/ 264319 w 1509712"/>
                  <a:gd name="connsiteY42" fmla="*/ 1016794 h 1628775"/>
                  <a:gd name="connsiteX43" fmla="*/ 230981 w 1509712"/>
                  <a:gd name="connsiteY43" fmla="*/ 902494 h 1628775"/>
                  <a:gd name="connsiteX44" fmla="*/ 207169 w 1509712"/>
                  <a:gd name="connsiteY44" fmla="*/ 866775 h 1628775"/>
                  <a:gd name="connsiteX45" fmla="*/ 176212 w 1509712"/>
                  <a:gd name="connsiteY45" fmla="*/ 816769 h 1628775"/>
                  <a:gd name="connsiteX46" fmla="*/ 150019 w 1509712"/>
                  <a:gd name="connsiteY46" fmla="*/ 762000 h 1628775"/>
                  <a:gd name="connsiteX47" fmla="*/ 135731 w 1509712"/>
                  <a:gd name="connsiteY47" fmla="*/ 723900 h 1628775"/>
                  <a:gd name="connsiteX48" fmla="*/ 104775 w 1509712"/>
                  <a:gd name="connsiteY48" fmla="*/ 709613 h 1628775"/>
                  <a:gd name="connsiteX49" fmla="*/ 85725 w 1509712"/>
                  <a:gd name="connsiteY49" fmla="*/ 704850 h 1628775"/>
                  <a:gd name="connsiteX50" fmla="*/ 61912 w 1509712"/>
                  <a:gd name="connsiteY50" fmla="*/ 676275 h 1628775"/>
                  <a:gd name="connsiteX51" fmla="*/ 59531 w 1509712"/>
                  <a:gd name="connsiteY51" fmla="*/ 592932 h 1628775"/>
                  <a:gd name="connsiteX52" fmla="*/ 30956 w 1509712"/>
                  <a:gd name="connsiteY52" fmla="*/ 538163 h 1628775"/>
                  <a:gd name="connsiteX53" fmla="*/ 2381 w 1509712"/>
                  <a:gd name="connsiteY53" fmla="*/ 516732 h 1628775"/>
                  <a:gd name="connsiteX54" fmla="*/ 0 w 1509712"/>
                  <a:gd name="connsiteY54" fmla="*/ 14288 h 1628775"/>
                  <a:gd name="connsiteX0" fmla="*/ 0 w 1509712"/>
                  <a:gd name="connsiteY0" fmla="*/ 14288 h 1640681"/>
                  <a:gd name="connsiteX1" fmla="*/ 290512 w 1509712"/>
                  <a:gd name="connsiteY1" fmla="*/ 21432 h 1640681"/>
                  <a:gd name="connsiteX2" fmla="*/ 497681 w 1509712"/>
                  <a:gd name="connsiteY2" fmla="*/ 23813 h 1640681"/>
                  <a:gd name="connsiteX3" fmla="*/ 564356 w 1509712"/>
                  <a:gd name="connsiteY3" fmla="*/ 0 h 1640681"/>
                  <a:gd name="connsiteX4" fmla="*/ 576262 w 1509712"/>
                  <a:gd name="connsiteY4" fmla="*/ 0 h 1640681"/>
                  <a:gd name="connsiteX5" fmla="*/ 602456 w 1509712"/>
                  <a:gd name="connsiteY5" fmla="*/ 28575 h 1640681"/>
                  <a:gd name="connsiteX6" fmla="*/ 638175 w 1509712"/>
                  <a:gd name="connsiteY6" fmla="*/ 52388 h 1640681"/>
                  <a:gd name="connsiteX7" fmla="*/ 702469 w 1509712"/>
                  <a:gd name="connsiteY7" fmla="*/ 71438 h 1640681"/>
                  <a:gd name="connsiteX8" fmla="*/ 750094 w 1509712"/>
                  <a:gd name="connsiteY8" fmla="*/ 104775 h 1640681"/>
                  <a:gd name="connsiteX9" fmla="*/ 809625 w 1509712"/>
                  <a:gd name="connsiteY9" fmla="*/ 107157 h 1640681"/>
                  <a:gd name="connsiteX10" fmla="*/ 1071562 w 1509712"/>
                  <a:gd name="connsiteY10" fmla="*/ 69057 h 1640681"/>
                  <a:gd name="connsiteX11" fmla="*/ 1150144 w 1509712"/>
                  <a:gd name="connsiteY11" fmla="*/ 54769 h 1640681"/>
                  <a:gd name="connsiteX12" fmla="*/ 1140619 w 1509712"/>
                  <a:gd name="connsiteY12" fmla="*/ 245269 h 1640681"/>
                  <a:gd name="connsiteX13" fmla="*/ 1283494 w 1509712"/>
                  <a:gd name="connsiteY13" fmla="*/ 283369 h 1640681"/>
                  <a:gd name="connsiteX14" fmla="*/ 1283494 w 1509712"/>
                  <a:gd name="connsiteY14" fmla="*/ 383382 h 1640681"/>
                  <a:gd name="connsiteX15" fmla="*/ 1412081 w 1509712"/>
                  <a:gd name="connsiteY15" fmla="*/ 376238 h 1640681"/>
                  <a:gd name="connsiteX16" fmla="*/ 1426369 w 1509712"/>
                  <a:gd name="connsiteY16" fmla="*/ 400050 h 1640681"/>
                  <a:gd name="connsiteX17" fmla="*/ 1426369 w 1509712"/>
                  <a:gd name="connsiteY17" fmla="*/ 485775 h 1640681"/>
                  <a:gd name="connsiteX18" fmla="*/ 1509712 w 1509712"/>
                  <a:gd name="connsiteY18" fmla="*/ 500063 h 1640681"/>
                  <a:gd name="connsiteX19" fmla="*/ 1478756 w 1509712"/>
                  <a:gd name="connsiteY19" fmla="*/ 659607 h 1640681"/>
                  <a:gd name="connsiteX20" fmla="*/ 1385887 w 1509712"/>
                  <a:gd name="connsiteY20" fmla="*/ 709613 h 1640681"/>
                  <a:gd name="connsiteX21" fmla="*/ 1340644 w 1509712"/>
                  <a:gd name="connsiteY21" fmla="*/ 750094 h 1640681"/>
                  <a:gd name="connsiteX22" fmla="*/ 1309687 w 1509712"/>
                  <a:gd name="connsiteY22" fmla="*/ 790575 h 1640681"/>
                  <a:gd name="connsiteX23" fmla="*/ 1262062 w 1509712"/>
                  <a:gd name="connsiteY23" fmla="*/ 878682 h 1640681"/>
                  <a:gd name="connsiteX24" fmla="*/ 1238250 w 1509712"/>
                  <a:gd name="connsiteY24" fmla="*/ 940594 h 1640681"/>
                  <a:gd name="connsiteX25" fmla="*/ 1214437 w 1509712"/>
                  <a:gd name="connsiteY25" fmla="*/ 1026319 h 1640681"/>
                  <a:gd name="connsiteX26" fmla="*/ 1183481 w 1509712"/>
                  <a:gd name="connsiteY26" fmla="*/ 1138238 h 1640681"/>
                  <a:gd name="connsiteX27" fmla="*/ 1162050 w 1509712"/>
                  <a:gd name="connsiteY27" fmla="*/ 1204913 h 1640681"/>
                  <a:gd name="connsiteX28" fmla="*/ 1145381 w 1509712"/>
                  <a:gd name="connsiteY28" fmla="*/ 1304925 h 1640681"/>
                  <a:gd name="connsiteX29" fmla="*/ 1135856 w 1509712"/>
                  <a:gd name="connsiteY29" fmla="*/ 1359694 h 1640681"/>
                  <a:gd name="connsiteX30" fmla="*/ 1128712 w 1509712"/>
                  <a:gd name="connsiteY30" fmla="*/ 1497807 h 1640681"/>
                  <a:gd name="connsiteX31" fmla="*/ 1128712 w 1509712"/>
                  <a:gd name="connsiteY31" fmla="*/ 1590675 h 1640681"/>
                  <a:gd name="connsiteX32" fmla="*/ 1123949 w 1509712"/>
                  <a:gd name="connsiteY32" fmla="*/ 1640681 h 1640681"/>
                  <a:gd name="connsiteX33" fmla="*/ 833437 w 1509712"/>
                  <a:gd name="connsiteY33" fmla="*/ 1600200 h 1640681"/>
                  <a:gd name="connsiteX34" fmla="*/ 773906 w 1509712"/>
                  <a:gd name="connsiteY34" fmla="*/ 1590675 h 1640681"/>
                  <a:gd name="connsiteX35" fmla="*/ 735806 w 1509712"/>
                  <a:gd name="connsiteY35" fmla="*/ 1566863 h 1640681"/>
                  <a:gd name="connsiteX36" fmla="*/ 676275 w 1509712"/>
                  <a:gd name="connsiteY36" fmla="*/ 1521619 h 1640681"/>
                  <a:gd name="connsiteX37" fmla="*/ 550069 w 1509712"/>
                  <a:gd name="connsiteY37" fmla="*/ 1490663 h 1640681"/>
                  <a:gd name="connsiteX38" fmla="*/ 300037 w 1509712"/>
                  <a:gd name="connsiteY38" fmla="*/ 1450182 h 1640681"/>
                  <a:gd name="connsiteX39" fmla="*/ 359569 w 1509712"/>
                  <a:gd name="connsiteY39" fmla="*/ 1123950 h 1640681"/>
                  <a:gd name="connsiteX40" fmla="*/ 361950 w 1509712"/>
                  <a:gd name="connsiteY40" fmla="*/ 1071563 h 1640681"/>
                  <a:gd name="connsiteX41" fmla="*/ 288131 w 1509712"/>
                  <a:gd name="connsiteY41" fmla="*/ 1040607 h 1640681"/>
                  <a:gd name="connsiteX42" fmla="*/ 264319 w 1509712"/>
                  <a:gd name="connsiteY42" fmla="*/ 1016794 h 1640681"/>
                  <a:gd name="connsiteX43" fmla="*/ 230981 w 1509712"/>
                  <a:gd name="connsiteY43" fmla="*/ 902494 h 1640681"/>
                  <a:gd name="connsiteX44" fmla="*/ 207169 w 1509712"/>
                  <a:gd name="connsiteY44" fmla="*/ 866775 h 1640681"/>
                  <a:gd name="connsiteX45" fmla="*/ 176212 w 1509712"/>
                  <a:gd name="connsiteY45" fmla="*/ 816769 h 1640681"/>
                  <a:gd name="connsiteX46" fmla="*/ 150019 w 1509712"/>
                  <a:gd name="connsiteY46" fmla="*/ 762000 h 1640681"/>
                  <a:gd name="connsiteX47" fmla="*/ 135731 w 1509712"/>
                  <a:gd name="connsiteY47" fmla="*/ 723900 h 1640681"/>
                  <a:gd name="connsiteX48" fmla="*/ 104775 w 1509712"/>
                  <a:gd name="connsiteY48" fmla="*/ 709613 h 1640681"/>
                  <a:gd name="connsiteX49" fmla="*/ 85725 w 1509712"/>
                  <a:gd name="connsiteY49" fmla="*/ 704850 h 1640681"/>
                  <a:gd name="connsiteX50" fmla="*/ 61912 w 1509712"/>
                  <a:gd name="connsiteY50" fmla="*/ 676275 h 1640681"/>
                  <a:gd name="connsiteX51" fmla="*/ 59531 w 1509712"/>
                  <a:gd name="connsiteY51" fmla="*/ 592932 h 1640681"/>
                  <a:gd name="connsiteX52" fmla="*/ 30956 w 1509712"/>
                  <a:gd name="connsiteY52" fmla="*/ 538163 h 1640681"/>
                  <a:gd name="connsiteX53" fmla="*/ 2381 w 1509712"/>
                  <a:gd name="connsiteY53" fmla="*/ 516732 h 1640681"/>
                  <a:gd name="connsiteX54" fmla="*/ 0 w 1509712"/>
                  <a:gd name="connsiteY54" fmla="*/ 14288 h 164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509712" h="1640681">
                    <a:moveTo>
                      <a:pt x="0" y="14288"/>
                    </a:moveTo>
                    <a:lnTo>
                      <a:pt x="290512" y="21432"/>
                    </a:lnTo>
                    <a:lnTo>
                      <a:pt x="497681" y="23813"/>
                    </a:lnTo>
                    <a:lnTo>
                      <a:pt x="564356" y="0"/>
                    </a:lnTo>
                    <a:lnTo>
                      <a:pt x="576262" y="0"/>
                    </a:lnTo>
                    <a:lnTo>
                      <a:pt x="602456" y="28575"/>
                    </a:lnTo>
                    <a:lnTo>
                      <a:pt x="638175" y="52388"/>
                    </a:lnTo>
                    <a:lnTo>
                      <a:pt x="702469" y="71438"/>
                    </a:lnTo>
                    <a:lnTo>
                      <a:pt x="750094" y="104775"/>
                    </a:lnTo>
                    <a:lnTo>
                      <a:pt x="809625" y="107157"/>
                    </a:lnTo>
                    <a:lnTo>
                      <a:pt x="1071562" y="69057"/>
                    </a:lnTo>
                    <a:lnTo>
                      <a:pt x="1150144" y="54769"/>
                    </a:lnTo>
                    <a:lnTo>
                      <a:pt x="1140619" y="245269"/>
                    </a:lnTo>
                    <a:lnTo>
                      <a:pt x="1283494" y="283369"/>
                    </a:lnTo>
                    <a:lnTo>
                      <a:pt x="1283494" y="383382"/>
                    </a:lnTo>
                    <a:lnTo>
                      <a:pt x="1412081" y="376238"/>
                    </a:lnTo>
                    <a:lnTo>
                      <a:pt x="1426369" y="400050"/>
                    </a:lnTo>
                    <a:lnTo>
                      <a:pt x="1426369" y="485775"/>
                    </a:lnTo>
                    <a:lnTo>
                      <a:pt x="1509712" y="500063"/>
                    </a:lnTo>
                    <a:lnTo>
                      <a:pt x="1478756" y="659607"/>
                    </a:lnTo>
                    <a:lnTo>
                      <a:pt x="1385887" y="709613"/>
                    </a:lnTo>
                    <a:lnTo>
                      <a:pt x="1340644" y="750094"/>
                    </a:lnTo>
                    <a:lnTo>
                      <a:pt x="1309687" y="790575"/>
                    </a:lnTo>
                    <a:lnTo>
                      <a:pt x="1262062" y="878682"/>
                    </a:lnTo>
                    <a:lnTo>
                      <a:pt x="1238250" y="940594"/>
                    </a:lnTo>
                    <a:lnTo>
                      <a:pt x="1214437" y="1026319"/>
                    </a:lnTo>
                    <a:lnTo>
                      <a:pt x="1183481" y="1138238"/>
                    </a:lnTo>
                    <a:lnTo>
                      <a:pt x="1162050" y="1204913"/>
                    </a:lnTo>
                    <a:lnTo>
                      <a:pt x="1145381" y="1304925"/>
                    </a:lnTo>
                    <a:lnTo>
                      <a:pt x="1135856" y="1359694"/>
                    </a:lnTo>
                    <a:lnTo>
                      <a:pt x="1128712" y="1497807"/>
                    </a:lnTo>
                    <a:lnTo>
                      <a:pt x="1128712" y="1590675"/>
                    </a:lnTo>
                    <a:lnTo>
                      <a:pt x="1123949" y="1640681"/>
                    </a:lnTo>
                    <a:lnTo>
                      <a:pt x="833437" y="1600200"/>
                    </a:lnTo>
                    <a:lnTo>
                      <a:pt x="773906" y="1590675"/>
                    </a:lnTo>
                    <a:lnTo>
                      <a:pt x="735806" y="1566863"/>
                    </a:lnTo>
                    <a:lnTo>
                      <a:pt x="676275" y="1521619"/>
                    </a:lnTo>
                    <a:lnTo>
                      <a:pt x="550069" y="1490663"/>
                    </a:lnTo>
                    <a:lnTo>
                      <a:pt x="300037" y="1450182"/>
                    </a:lnTo>
                    <a:lnTo>
                      <a:pt x="359569" y="1123950"/>
                    </a:lnTo>
                    <a:lnTo>
                      <a:pt x="361950" y="1071563"/>
                    </a:lnTo>
                    <a:lnTo>
                      <a:pt x="288131" y="1040607"/>
                    </a:lnTo>
                    <a:lnTo>
                      <a:pt x="264319" y="1016794"/>
                    </a:lnTo>
                    <a:lnTo>
                      <a:pt x="230981" y="902494"/>
                    </a:lnTo>
                    <a:lnTo>
                      <a:pt x="207169" y="866775"/>
                    </a:lnTo>
                    <a:lnTo>
                      <a:pt x="176212" y="816769"/>
                    </a:lnTo>
                    <a:lnTo>
                      <a:pt x="150019" y="762000"/>
                    </a:lnTo>
                    <a:lnTo>
                      <a:pt x="135731" y="723900"/>
                    </a:lnTo>
                    <a:lnTo>
                      <a:pt x="104775" y="709613"/>
                    </a:lnTo>
                    <a:lnTo>
                      <a:pt x="85725" y="704850"/>
                    </a:lnTo>
                    <a:lnTo>
                      <a:pt x="61912" y="676275"/>
                    </a:lnTo>
                    <a:cubicBezTo>
                      <a:pt x="61118" y="648494"/>
                      <a:pt x="60325" y="620713"/>
                      <a:pt x="59531" y="592932"/>
                    </a:cubicBezTo>
                    <a:lnTo>
                      <a:pt x="30956" y="538163"/>
                    </a:lnTo>
                    <a:lnTo>
                      <a:pt x="2381" y="516732"/>
                    </a:lnTo>
                    <a:cubicBezTo>
                      <a:pt x="3175" y="349251"/>
                      <a:pt x="3968" y="181769"/>
                      <a:pt x="0" y="14288"/>
                    </a:cubicBezTo>
                    <a:close/>
                  </a:path>
                </a:pathLst>
              </a:custGeom>
              <a:grp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フリーフォーム 36"/>
              <p:cNvSpPr/>
              <p:nvPr/>
            </p:nvSpPr>
            <p:spPr>
              <a:xfrm>
                <a:off x="0" y="377378"/>
                <a:ext cx="832230" cy="392830"/>
              </a:xfrm>
              <a:custGeom>
                <a:avLst/>
                <a:gdLst>
                  <a:gd name="connsiteX0" fmla="*/ 0 w 823912"/>
                  <a:gd name="connsiteY0" fmla="*/ 0 h 390525"/>
                  <a:gd name="connsiteX1" fmla="*/ 14287 w 823912"/>
                  <a:gd name="connsiteY1" fmla="*/ 64294 h 390525"/>
                  <a:gd name="connsiteX2" fmla="*/ 21431 w 823912"/>
                  <a:gd name="connsiteY2" fmla="*/ 88106 h 390525"/>
                  <a:gd name="connsiteX3" fmla="*/ 95250 w 823912"/>
                  <a:gd name="connsiteY3" fmla="*/ 71437 h 390525"/>
                  <a:gd name="connsiteX4" fmla="*/ 138112 w 823912"/>
                  <a:gd name="connsiteY4" fmla="*/ 85725 h 390525"/>
                  <a:gd name="connsiteX5" fmla="*/ 145256 w 823912"/>
                  <a:gd name="connsiteY5" fmla="*/ 157162 h 390525"/>
                  <a:gd name="connsiteX6" fmla="*/ 283369 w 823912"/>
                  <a:gd name="connsiteY6" fmla="*/ 185737 h 390525"/>
                  <a:gd name="connsiteX7" fmla="*/ 483394 w 823912"/>
                  <a:gd name="connsiteY7" fmla="*/ 261937 h 390525"/>
                  <a:gd name="connsiteX8" fmla="*/ 590550 w 823912"/>
                  <a:gd name="connsiteY8" fmla="*/ 307181 h 390525"/>
                  <a:gd name="connsiteX9" fmla="*/ 590550 w 823912"/>
                  <a:gd name="connsiteY9" fmla="*/ 352425 h 390525"/>
                  <a:gd name="connsiteX10" fmla="*/ 640556 w 823912"/>
                  <a:gd name="connsiteY10" fmla="*/ 359569 h 390525"/>
                  <a:gd name="connsiteX11" fmla="*/ 659606 w 823912"/>
                  <a:gd name="connsiteY11" fmla="*/ 373856 h 390525"/>
                  <a:gd name="connsiteX12" fmla="*/ 733425 w 823912"/>
                  <a:gd name="connsiteY12" fmla="*/ 390525 h 390525"/>
                  <a:gd name="connsiteX13" fmla="*/ 738187 w 823912"/>
                  <a:gd name="connsiteY13" fmla="*/ 364331 h 390525"/>
                  <a:gd name="connsiteX14" fmla="*/ 762000 w 823912"/>
                  <a:gd name="connsiteY14" fmla="*/ 371475 h 390525"/>
                  <a:gd name="connsiteX15" fmla="*/ 816769 w 823912"/>
                  <a:gd name="connsiteY15" fmla="*/ 195262 h 390525"/>
                  <a:gd name="connsiteX16" fmla="*/ 823912 w 823912"/>
                  <a:gd name="connsiteY16" fmla="*/ 140494 h 390525"/>
                  <a:gd name="connsiteX17" fmla="*/ 819150 w 823912"/>
                  <a:gd name="connsiteY17" fmla="*/ 28575 h 390525"/>
                  <a:gd name="connsiteX18" fmla="*/ 814387 w 823912"/>
                  <a:gd name="connsiteY18" fmla="*/ 14287 h 390525"/>
                  <a:gd name="connsiteX19" fmla="*/ 778669 w 823912"/>
                  <a:gd name="connsiteY19" fmla="*/ 33337 h 390525"/>
                  <a:gd name="connsiteX20" fmla="*/ 781050 w 823912"/>
                  <a:gd name="connsiteY20" fmla="*/ 114300 h 390525"/>
                  <a:gd name="connsiteX21" fmla="*/ 740569 w 823912"/>
                  <a:gd name="connsiteY21" fmla="*/ 119062 h 390525"/>
                  <a:gd name="connsiteX22" fmla="*/ 716756 w 823912"/>
                  <a:gd name="connsiteY22" fmla="*/ 45244 h 390525"/>
                  <a:gd name="connsiteX23" fmla="*/ 626269 w 823912"/>
                  <a:gd name="connsiteY23" fmla="*/ 30956 h 390525"/>
                  <a:gd name="connsiteX24" fmla="*/ 609600 w 823912"/>
                  <a:gd name="connsiteY24" fmla="*/ 121444 h 390525"/>
                  <a:gd name="connsiteX25" fmla="*/ 595312 w 823912"/>
                  <a:gd name="connsiteY25" fmla="*/ 140494 h 390525"/>
                  <a:gd name="connsiteX26" fmla="*/ 559594 w 823912"/>
                  <a:gd name="connsiteY26" fmla="*/ 154781 h 390525"/>
                  <a:gd name="connsiteX27" fmla="*/ 554831 w 823912"/>
                  <a:gd name="connsiteY27" fmla="*/ 176212 h 390525"/>
                  <a:gd name="connsiteX28" fmla="*/ 107156 w 823912"/>
                  <a:gd name="connsiteY28" fmla="*/ 45244 h 390525"/>
                  <a:gd name="connsiteX29" fmla="*/ 80962 w 823912"/>
                  <a:gd name="connsiteY29" fmla="*/ 33337 h 390525"/>
                  <a:gd name="connsiteX30" fmla="*/ 50006 w 823912"/>
                  <a:gd name="connsiteY30" fmla="*/ 35719 h 390525"/>
                  <a:gd name="connsiteX31" fmla="*/ 0 w 823912"/>
                  <a:gd name="connsiteY31" fmla="*/ 0 h 390525"/>
                  <a:gd name="connsiteX0" fmla="*/ 9128 w 833040"/>
                  <a:gd name="connsiteY0" fmla="*/ 5953 h 396478"/>
                  <a:gd name="connsiteX1" fmla="*/ 23415 w 833040"/>
                  <a:gd name="connsiteY1" fmla="*/ 70247 h 396478"/>
                  <a:gd name="connsiteX2" fmla="*/ 30559 w 833040"/>
                  <a:gd name="connsiteY2" fmla="*/ 94059 h 396478"/>
                  <a:gd name="connsiteX3" fmla="*/ 104378 w 833040"/>
                  <a:gd name="connsiteY3" fmla="*/ 77390 h 396478"/>
                  <a:gd name="connsiteX4" fmla="*/ 147240 w 833040"/>
                  <a:gd name="connsiteY4" fmla="*/ 91678 h 396478"/>
                  <a:gd name="connsiteX5" fmla="*/ 154384 w 833040"/>
                  <a:gd name="connsiteY5" fmla="*/ 163115 h 396478"/>
                  <a:gd name="connsiteX6" fmla="*/ 292497 w 833040"/>
                  <a:gd name="connsiteY6" fmla="*/ 191690 h 396478"/>
                  <a:gd name="connsiteX7" fmla="*/ 492522 w 833040"/>
                  <a:gd name="connsiteY7" fmla="*/ 267890 h 396478"/>
                  <a:gd name="connsiteX8" fmla="*/ 599678 w 833040"/>
                  <a:gd name="connsiteY8" fmla="*/ 313134 h 396478"/>
                  <a:gd name="connsiteX9" fmla="*/ 599678 w 833040"/>
                  <a:gd name="connsiteY9" fmla="*/ 358378 h 396478"/>
                  <a:gd name="connsiteX10" fmla="*/ 649684 w 833040"/>
                  <a:gd name="connsiteY10" fmla="*/ 365522 h 396478"/>
                  <a:gd name="connsiteX11" fmla="*/ 668734 w 833040"/>
                  <a:gd name="connsiteY11" fmla="*/ 379809 h 396478"/>
                  <a:gd name="connsiteX12" fmla="*/ 742553 w 833040"/>
                  <a:gd name="connsiteY12" fmla="*/ 396478 h 396478"/>
                  <a:gd name="connsiteX13" fmla="*/ 747315 w 833040"/>
                  <a:gd name="connsiteY13" fmla="*/ 370284 h 396478"/>
                  <a:gd name="connsiteX14" fmla="*/ 771128 w 833040"/>
                  <a:gd name="connsiteY14" fmla="*/ 377428 h 396478"/>
                  <a:gd name="connsiteX15" fmla="*/ 825897 w 833040"/>
                  <a:gd name="connsiteY15" fmla="*/ 201215 h 396478"/>
                  <a:gd name="connsiteX16" fmla="*/ 833040 w 833040"/>
                  <a:gd name="connsiteY16" fmla="*/ 146447 h 396478"/>
                  <a:gd name="connsiteX17" fmla="*/ 828278 w 833040"/>
                  <a:gd name="connsiteY17" fmla="*/ 34528 h 396478"/>
                  <a:gd name="connsiteX18" fmla="*/ 823515 w 833040"/>
                  <a:gd name="connsiteY18" fmla="*/ 20240 h 396478"/>
                  <a:gd name="connsiteX19" fmla="*/ 787797 w 833040"/>
                  <a:gd name="connsiteY19" fmla="*/ 39290 h 396478"/>
                  <a:gd name="connsiteX20" fmla="*/ 790178 w 833040"/>
                  <a:gd name="connsiteY20" fmla="*/ 120253 h 396478"/>
                  <a:gd name="connsiteX21" fmla="*/ 749697 w 833040"/>
                  <a:gd name="connsiteY21" fmla="*/ 125015 h 396478"/>
                  <a:gd name="connsiteX22" fmla="*/ 725884 w 833040"/>
                  <a:gd name="connsiteY22" fmla="*/ 51197 h 396478"/>
                  <a:gd name="connsiteX23" fmla="*/ 635397 w 833040"/>
                  <a:gd name="connsiteY23" fmla="*/ 36909 h 396478"/>
                  <a:gd name="connsiteX24" fmla="*/ 618728 w 833040"/>
                  <a:gd name="connsiteY24" fmla="*/ 127397 h 396478"/>
                  <a:gd name="connsiteX25" fmla="*/ 604440 w 833040"/>
                  <a:gd name="connsiteY25" fmla="*/ 146447 h 396478"/>
                  <a:gd name="connsiteX26" fmla="*/ 568722 w 833040"/>
                  <a:gd name="connsiteY26" fmla="*/ 160734 h 396478"/>
                  <a:gd name="connsiteX27" fmla="*/ 563959 w 833040"/>
                  <a:gd name="connsiteY27" fmla="*/ 182165 h 396478"/>
                  <a:gd name="connsiteX28" fmla="*/ 116284 w 833040"/>
                  <a:gd name="connsiteY28" fmla="*/ 51197 h 396478"/>
                  <a:gd name="connsiteX29" fmla="*/ 90090 w 833040"/>
                  <a:gd name="connsiteY29" fmla="*/ 39290 h 396478"/>
                  <a:gd name="connsiteX30" fmla="*/ 59134 w 833040"/>
                  <a:gd name="connsiteY30" fmla="*/ 41672 h 396478"/>
                  <a:gd name="connsiteX31" fmla="*/ 9128 w 833040"/>
                  <a:gd name="connsiteY31" fmla="*/ 5953 h 396478"/>
                  <a:gd name="connsiteX32" fmla="*/ 4365 w 833040"/>
                  <a:gd name="connsiteY32" fmla="*/ 5953 h 396478"/>
                  <a:gd name="connsiteX0" fmla="*/ 9128 w 833040"/>
                  <a:gd name="connsiteY0" fmla="*/ 5953 h 396478"/>
                  <a:gd name="connsiteX1" fmla="*/ 23415 w 833040"/>
                  <a:gd name="connsiteY1" fmla="*/ 70247 h 396478"/>
                  <a:gd name="connsiteX2" fmla="*/ 30559 w 833040"/>
                  <a:gd name="connsiteY2" fmla="*/ 94059 h 396478"/>
                  <a:gd name="connsiteX3" fmla="*/ 104378 w 833040"/>
                  <a:gd name="connsiteY3" fmla="*/ 77390 h 396478"/>
                  <a:gd name="connsiteX4" fmla="*/ 147240 w 833040"/>
                  <a:gd name="connsiteY4" fmla="*/ 91678 h 396478"/>
                  <a:gd name="connsiteX5" fmla="*/ 154384 w 833040"/>
                  <a:gd name="connsiteY5" fmla="*/ 163115 h 396478"/>
                  <a:gd name="connsiteX6" fmla="*/ 292497 w 833040"/>
                  <a:gd name="connsiteY6" fmla="*/ 191690 h 396478"/>
                  <a:gd name="connsiteX7" fmla="*/ 492522 w 833040"/>
                  <a:gd name="connsiteY7" fmla="*/ 267890 h 396478"/>
                  <a:gd name="connsiteX8" fmla="*/ 599678 w 833040"/>
                  <a:gd name="connsiteY8" fmla="*/ 313134 h 396478"/>
                  <a:gd name="connsiteX9" fmla="*/ 599678 w 833040"/>
                  <a:gd name="connsiteY9" fmla="*/ 358378 h 396478"/>
                  <a:gd name="connsiteX10" fmla="*/ 649684 w 833040"/>
                  <a:gd name="connsiteY10" fmla="*/ 365522 h 396478"/>
                  <a:gd name="connsiteX11" fmla="*/ 668734 w 833040"/>
                  <a:gd name="connsiteY11" fmla="*/ 379809 h 396478"/>
                  <a:gd name="connsiteX12" fmla="*/ 742553 w 833040"/>
                  <a:gd name="connsiteY12" fmla="*/ 396478 h 396478"/>
                  <a:gd name="connsiteX13" fmla="*/ 747315 w 833040"/>
                  <a:gd name="connsiteY13" fmla="*/ 370284 h 396478"/>
                  <a:gd name="connsiteX14" fmla="*/ 771128 w 833040"/>
                  <a:gd name="connsiteY14" fmla="*/ 377428 h 396478"/>
                  <a:gd name="connsiteX15" fmla="*/ 825897 w 833040"/>
                  <a:gd name="connsiteY15" fmla="*/ 201215 h 396478"/>
                  <a:gd name="connsiteX16" fmla="*/ 833040 w 833040"/>
                  <a:gd name="connsiteY16" fmla="*/ 146447 h 396478"/>
                  <a:gd name="connsiteX17" fmla="*/ 828278 w 833040"/>
                  <a:gd name="connsiteY17" fmla="*/ 34528 h 396478"/>
                  <a:gd name="connsiteX18" fmla="*/ 823515 w 833040"/>
                  <a:gd name="connsiteY18" fmla="*/ 20240 h 396478"/>
                  <a:gd name="connsiteX19" fmla="*/ 787797 w 833040"/>
                  <a:gd name="connsiteY19" fmla="*/ 39290 h 396478"/>
                  <a:gd name="connsiteX20" fmla="*/ 790178 w 833040"/>
                  <a:gd name="connsiteY20" fmla="*/ 120253 h 396478"/>
                  <a:gd name="connsiteX21" fmla="*/ 749697 w 833040"/>
                  <a:gd name="connsiteY21" fmla="*/ 125015 h 396478"/>
                  <a:gd name="connsiteX22" fmla="*/ 725884 w 833040"/>
                  <a:gd name="connsiteY22" fmla="*/ 51197 h 396478"/>
                  <a:gd name="connsiteX23" fmla="*/ 635397 w 833040"/>
                  <a:gd name="connsiteY23" fmla="*/ 36909 h 396478"/>
                  <a:gd name="connsiteX24" fmla="*/ 618728 w 833040"/>
                  <a:gd name="connsiteY24" fmla="*/ 127397 h 396478"/>
                  <a:gd name="connsiteX25" fmla="*/ 604440 w 833040"/>
                  <a:gd name="connsiteY25" fmla="*/ 146447 h 396478"/>
                  <a:gd name="connsiteX26" fmla="*/ 568722 w 833040"/>
                  <a:gd name="connsiteY26" fmla="*/ 160734 h 396478"/>
                  <a:gd name="connsiteX27" fmla="*/ 563959 w 833040"/>
                  <a:gd name="connsiteY27" fmla="*/ 182165 h 396478"/>
                  <a:gd name="connsiteX28" fmla="*/ 116284 w 833040"/>
                  <a:gd name="connsiteY28" fmla="*/ 51197 h 396478"/>
                  <a:gd name="connsiteX29" fmla="*/ 90090 w 833040"/>
                  <a:gd name="connsiteY29" fmla="*/ 39290 h 396478"/>
                  <a:gd name="connsiteX30" fmla="*/ 59134 w 833040"/>
                  <a:gd name="connsiteY30" fmla="*/ 41672 h 396478"/>
                  <a:gd name="connsiteX31" fmla="*/ 54372 w 833040"/>
                  <a:gd name="connsiteY31" fmla="*/ 44053 h 396478"/>
                  <a:gd name="connsiteX32" fmla="*/ 9128 w 833040"/>
                  <a:gd name="connsiteY32" fmla="*/ 5953 h 396478"/>
                  <a:gd name="connsiteX33" fmla="*/ 4365 w 833040"/>
                  <a:gd name="connsiteY33" fmla="*/ 5953 h 396478"/>
                  <a:gd name="connsiteX34" fmla="*/ 9128 w 833040"/>
                  <a:gd name="connsiteY34" fmla="*/ 5953 h 396478"/>
                  <a:gd name="connsiteX0" fmla="*/ 9128 w 833040"/>
                  <a:gd name="connsiteY0" fmla="*/ 5953 h 396478"/>
                  <a:gd name="connsiteX1" fmla="*/ 23415 w 833040"/>
                  <a:gd name="connsiteY1" fmla="*/ 70247 h 396478"/>
                  <a:gd name="connsiteX2" fmla="*/ 30559 w 833040"/>
                  <a:gd name="connsiteY2" fmla="*/ 94059 h 396478"/>
                  <a:gd name="connsiteX3" fmla="*/ 104378 w 833040"/>
                  <a:gd name="connsiteY3" fmla="*/ 77390 h 396478"/>
                  <a:gd name="connsiteX4" fmla="*/ 147240 w 833040"/>
                  <a:gd name="connsiteY4" fmla="*/ 91678 h 396478"/>
                  <a:gd name="connsiteX5" fmla="*/ 154384 w 833040"/>
                  <a:gd name="connsiteY5" fmla="*/ 163115 h 396478"/>
                  <a:gd name="connsiteX6" fmla="*/ 292497 w 833040"/>
                  <a:gd name="connsiteY6" fmla="*/ 191690 h 396478"/>
                  <a:gd name="connsiteX7" fmla="*/ 492522 w 833040"/>
                  <a:gd name="connsiteY7" fmla="*/ 267890 h 396478"/>
                  <a:gd name="connsiteX8" fmla="*/ 599678 w 833040"/>
                  <a:gd name="connsiteY8" fmla="*/ 313134 h 396478"/>
                  <a:gd name="connsiteX9" fmla="*/ 599678 w 833040"/>
                  <a:gd name="connsiteY9" fmla="*/ 358378 h 396478"/>
                  <a:gd name="connsiteX10" fmla="*/ 649684 w 833040"/>
                  <a:gd name="connsiteY10" fmla="*/ 365522 h 396478"/>
                  <a:gd name="connsiteX11" fmla="*/ 668734 w 833040"/>
                  <a:gd name="connsiteY11" fmla="*/ 379809 h 396478"/>
                  <a:gd name="connsiteX12" fmla="*/ 742553 w 833040"/>
                  <a:gd name="connsiteY12" fmla="*/ 396478 h 396478"/>
                  <a:gd name="connsiteX13" fmla="*/ 747315 w 833040"/>
                  <a:gd name="connsiteY13" fmla="*/ 370284 h 396478"/>
                  <a:gd name="connsiteX14" fmla="*/ 771128 w 833040"/>
                  <a:gd name="connsiteY14" fmla="*/ 377428 h 396478"/>
                  <a:gd name="connsiteX15" fmla="*/ 825897 w 833040"/>
                  <a:gd name="connsiteY15" fmla="*/ 201215 h 396478"/>
                  <a:gd name="connsiteX16" fmla="*/ 833040 w 833040"/>
                  <a:gd name="connsiteY16" fmla="*/ 146447 h 396478"/>
                  <a:gd name="connsiteX17" fmla="*/ 828278 w 833040"/>
                  <a:gd name="connsiteY17" fmla="*/ 34528 h 396478"/>
                  <a:gd name="connsiteX18" fmla="*/ 823515 w 833040"/>
                  <a:gd name="connsiteY18" fmla="*/ 20240 h 396478"/>
                  <a:gd name="connsiteX19" fmla="*/ 787797 w 833040"/>
                  <a:gd name="connsiteY19" fmla="*/ 39290 h 396478"/>
                  <a:gd name="connsiteX20" fmla="*/ 790178 w 833040"/>
                  <a:gd name="connsiteY20" fmla="*/ 120253 h 396478"/>
                  <a:gd name="connsiteX21" fmla="*/ 749697 w 833040"/>
                  <a:gd name="connsiteY21" fmla="*/ 125015 h 396478"/>
                  <a:gd name="connsiteX22" fmla="*/ 725884 w 833040"/>
                  <a:gd name="connsiteY22" fmla="*/ 51197 h 396478"/>
                  <a:gd name="connsiteX23" fmla="*/ 635397 w 833040"/>
                  <a:gd name="connsiteY23" fmla="*/ 36909 h 396478"/>
                  <a:gd name="connsiteX24" fmla="*/ 618728 w 833040"/>
                  <a:gd name="connsiteY24" fmla="*/ 127397 h 396478"/>
                  <a:gd name="connsiteX25" fmla="*/ 604440 w 833040"/>
                  <a:gd name="connsiteY25" fmla="*/ 146447 h 396478"/>
                  <a:gd name="connsiteX26" fmla="*/ 568722 w 833040"/>
                  <a:gd name="connsiteY26" fmla="*/ 160734 h 396478"/>
                  <a:gd name="connsiteX27" fmla="*/ 563959 w 833040"/>
                  <a:gd name="connsiteY27" fmla="*/ 182165 h 396478"/>
                  <a:gd name="connsiteX28" fmla="*/ 116284 w 833040"/>
                  <a:gd name="connsiteY28" fmla="*/ 51197 h 396478"/>
                  <a:gd name="connsiteX29" fmla="*/ 90090 w 833040"/>
                  <a:gd name="connsiteY29" fmla="*/ 39290 h 396478"/>
                  <a:gd name="connsiteX30" fmla="*/ 59134 w 833040"/>
                  <a:gd name="connsiteY30" fmla="*/ 41672 h 396478"/>
                  <a:gd name="connsiteX31" fmla="*/ 54372 w 833040"/>
                  <a:gd name="connsiteY31" fmla="*/ 5953 h 396478"/>
                  <a:gd name="connsiteX32" fmla="*/ 9128 w 833040"/>
                  <a:gd name="connsiteY32" fmla="*/ 5953 h 396478"/>
                  <a:gd name="connsiteX33" fmla="*/ 4365 w 833040"/>
                  <a:gd name="connsiteY33" fmla="*/ 5953 h 396478"/>
                  <a:gd name="connsiteX34" fmla="*/ 9128 w 833040"/>
                  <a:gd name="connsiteY34" fmla="*/ 5953 h 39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3040" h="396478">
                    <a:moveTo>
                      <a:pt x="9128" y="5953"/>
                    </a:moveTo>
                    <a:lnTo>
                      <a:pt x="23415" y="70247"/>
                    </a:lnTo>
                    <a:lnTo>
                      <a:pt x="30559" y="94059"/>
                    </a:lnTo>
                    <a:lnTo>
                      <a:pt x="104378" y="77390"/>
                    </a:lnTo>
                    <a:lnTo>
                      <a:pt x="147240" y="91678"/>
                    </a:lnTo>
                    <a:lnTo>
                      <a:pt x="154384" y="163115"/>
                    </a:lnTo>
                    <a:lnTo>
                      <a:pt x="292497" y="191690"/>
                    </a:lnTo>
                    <a:lnTo>
                      <a:pt x="492522" y="267890"/>
                    </a:lnTo>
                    <a:lnTo>
                      <a:pt x="599678" y="313134"/>
                    </a:lnTo>
                    <a:lnTo>
                      <a:pt x="599678" y="358378"/>
                    </a:lnTo>
                    <a:lnTo>
                      <a:pt x="649684" y="365522"/>
                    </a:lnTo>
                    <a:lnTo>
                      <a:pt x="668734" y="379809"/>
                    </a:lnTo>
                    <a:lnTo>
                      <a:pt x="742553" y="396478"/>
                    </a:lnTo>
                    <a:lnTo>
                      <a:pt x="747315" y="370284"/>
                    </a:lnTo>
                    <a:lnTo>
                      <a:pt x="771128" y="377428"/>
                    </a:lnTo>
                    <a:lnTo>
                      <a:pt x="825897" y="201215"/>
                    </a:lnTo>
                    <a:lnTo>
                      <a:pt x="833040" y="146447"/>
                    </a:lnTo>
                    <a:lnTo>
                      <a:pt x="828278" y="34528"/>
                    </a:lnTo>
                    <a:lnTo>
                      <a:pt x="823515" y="20240"/>
                    </a:lnTo>
                    <a:lnTo>
                      <a:pt x="787797" y="39290"/>
                    </a:lnTo>
                    <a:cubicBezTo>
                      <a:pt x="788591" y="66278"/>
                      <a:pt x="789384" y="93265"/>
                      <a:pt x="790178" y="120253"/>
                    </a:cubicBezTo>
                    <a:lnTo>
                      <a:pt x="749697" y="125015"/>
                    </a:lnTo>
                    <a:lnTo>
                      <a:pt x="725884" y="51197"/>
                    </a:lnTo>
                    <a:lnTo>
                      <a:pt x="635397" y="36909"/>
                    </a:lnTo>
                    <a:lnTo>
                      <a:pt x="618728" y="127397"/>
                    </a:lnTo>
                    <a:lnTo>
                      <a:pt x="604440" y="146447"/>
                    </a:lnTo>
                    <a:lnTo>
                      <a:pt x="568722" y="160734"/>
                    </a:lnTo>
                    <a:lnTo>
                      <a:pt x="563959" y="182165"/>
                    </a:lnTo>
                    <a:lnTo>
                      <a:pt x="116284" y="51197"/>
                    </a:lnTo>
                    <a:lnTo>
                      <a:pt x="90090" y="39290"/>
                    </a:lnTo>
                    <a:lnTo>
                      <a:pt x="59134" y="41672"/>
                    </a:lnTo>
                    <a:lnTo>
                      <a:pt x="54372" y="5953"/>
                    </a:lnTo>
                    <a:lnTo>
                      <a:pt x="9128" y="5953"/>
                    </a:lnTo>
                    <a:cubicBezTo>
                      <a:pt x="0" y="0"/>
                      <a:pt x="5357" y="5953"/>
                      <a:pt x="4365" y="5953"/>
                    </a:cubicBezTo>
                    <a:lnTo>
                      <a:pt x="9128" y="5953"/>
                    </a:lnTo>
                    <a:close/>
                  </a:path>
                </a:pathLst>
              </a:custGeom>
              <a:grp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sp>
        <p:nvSpPr>
          <p:cNvPr id="38" name="円/楕円 33"/>
          <p:cNvSpPr>
            <a:spLocks noChangeAspect="1"/>
          </p:cNvSpPr>
          <p:nvPr/>
        </p:nvSpPr>
        <p:spPr>
          <a:xfrm>
            <a:off x="3831694" y="3534030"/>
            <a:ext cx="260983" cy="260983"/>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9" name="円/楕円 34"/>
          <p:cNvSpPr>
            <a:spLocks noChangeAspect="1"/>
          </p:cNvSpPr>
          <p:nvPr/>
        </p:nvSpPr>
        <p:spPr>
          <a:xfrm>
            <a:off x="3805698" y="4891293"/>
            <a:ext cx="260983" cy="260983"/>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0" name="円/楕円 35"/>
          <p:cNvSpPr>
            <a:spLocks noChangeAspect="1"/>
          </p:cNvSpPr>
          <p:nvPr/>
        </p:nvSpPr>
        <p:spPr>
          <a:xfrm>
            <a:off x="2004405" y="1732733"/>
            <a:ext cx="260983" cy="260983"/>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1" name="円/楕円 36"/>
          <p:cNvSpPr>
            <a:spLocks noChangeAspect="1"/>
          </p:cNvSpPr>
          <p:nvPr/>
        </p:nvSpPr>
        <p:spPr>
          <a:xfrm>
            <a:off x="2552842" y="4682900"/>
            <a:ext cx="260983" cy="260983"/>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2" name="円/楕円 37"/>
          <p:cNvSpPr>
            <a:spLocks noChangeAspect="1"/>
          </p:cNvSpPr>
          <p:nvPr/>
        </p:nvSpPr>
        <p:spPr>
          <a:xfrm>
            <a:off x="4797333" y="2398575"/>
            <a:ext cx="260983" cy="260983"/>
          </a:xfrm>
          <a:prstGeom prst="ellipse">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3" name="テキスト ボックス 42"/>
          <p:cNvSpPr txBox="1"/>
          <p:nvPr/>
        </p:nvSpPr>
        <p:spPr>
          <a:xfrm>
            <a:off x="4246473" y="1935602"/>
            <a:ext cx="1298202" cy="276999"/>
          </a:xfrm>
          <a:prstGeom prst="rect">
            <a:avLst/>
          </a:prstGeom>
          <a:solidFill>
            <a:schemeClr val="bg1">
              <a:alpha val="90000"/>
            </a:schemeClr>
          </a:solidFill>
          <a:ln w="19050">
            <a:solidFill>
              <a:schemeClr val="tx1"/>
            </a:solid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応神天皇陵古墳</a:t>
            </a:r>
            <a:endParaRPr kumimoji="1" lang="ja-JP" altLang="en-US"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44" name="テキスト ボックス 43"/>
          <p:cNvSpPr txBox="1"/>
          <p:nvPr/>
        </p:nvSpPr>
        <p:spPr>
          <a:xfrm>
            <a:off x="3122570" y="3067477"/>
            <a:ext cx="840480" cy="276999"/>
          </a:xfrm>
          <a:prstGeom prst="rect">
            <a:avLst/>
          </a:prstGeom>
          <a:solidFill>
            <a:schemeClr val="bg1">
              <a:alpha val="90000"/>
            </a:schemeClr>
          </a:solidFill>
          <a:ln w="19050">
            <a:solidFill>
              <a:schemeClr val="tx1"/>
            </a:solid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墓山古墳</a:t>
            </a:r>
            <a:endParaRPr kumimoji="1" lang="ja-JP" altLang="en-US"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45" name="テキスト ボックス 44"/>
          <p:cNvSpPr txBox="1"/>
          <p:nvPr/>
        </p:nvSpPr>
        <p:spPr>
          <a:xfrm>
            <a:off x="1678193" y="5259033"/>
            <a:ext cx="1096127" cy="276999"/>
          </a:xfrm>
          <a:prstGeom prst="rect">
            <a:avLst/>
          </a:prstGeom>
          <a:solidFill>
            <a:schemeClr val="bg1">
              <a:alpha val="90000"/>
            </a:schemeClr>
          </a:solidFill>
          <a:ln w="19050">
            <a:solidFill>
              <a:schemeClr val="tx1"/>
            </a:solid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峯ヶ塚古墳</a:t>
            </a:r>
            <a:endParaRPr kumimoji="1" lang="ja-JP" altLang="en-US"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46" name="テキスト ボックス 45"/>
          <p:cNvSpPr txBox="1"/>
          <p:nvPr/>
        </p:nvSpPr>
        <p:spPr>
          <a:xfrm>
            <a:off x="4275310" y="5415849"/>
            <a:ext cx="1578613" cy="276999"/>
          </a:xfrm>
          <a:prstGeom prst="rect">
            <a:avLst/>
          </a:prstGeom>
          <a:solidFill>
            <a:schemeClr val="bg1">
              <a:alpha val="90000"/>
            </a:schemeClr>
          </a:solidFill>
          <a:ln w="19050">
            <a:solidFill>
              <a:schemeClr val="tx1"/>
            </a:solid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日本武尊白鳥陵古墳</a:t>
            </a:r>
            <a:endParaRPr kumimoji="1" lang="ja-JP" altLang="en-US"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68" name="フリーフォーム 67"/>
          <p:cNvSpPr/>
          <p:nvPr/>
        </p:nvSpPr>
        <p:spPr>
          <a:xfrm>
            <a:off x="1590208" y="1070300"/>
            <a:ext cx="6906" cy="628370"/>
          </a:xfrm>
          <a:custGeom>
            <a:avLst/>
            <a:gdLst>
              <a:gd name="connsiteX0" fmla="*/ 4763 w 4763"/>
              <a:gd name="connsiteY0" fmla="*/ 0 h 433387"/>
              <a:gd name="connsiteX1" fmla="*/ 4763 w 4763"/>
              <a:gd name="connsiteY1" fmla="*/ 157162 h 433387"/>
              <a:gd name="connsiteX2" fmla="*/ 0 w 4763"/>
              <a:gd name="connsiteY2" fmla="*/ 340518 h 433387"/>
              <a:gd name="connsiteX3" fmla="*/ 2382 w 4763"/>
              <a:gd name="connsiteY3" fmla="*/ 433387 h 433387"/>
            </a:gdLst>
            <a:ahLst/>
            <a:cxnLst>
              <a:cxn ang="0">
                <a:pos x="connsiteX0" y="connsiteY0"/>
              </a:cxn>
              <a:cxn ang="0">
                <a:pos x="connsiteX1" y="connsiteY1"/>
              </a:cxn>
              <a:cxn ang="0">
                <a:pos x="connsiteX2" y="connsiteY2"/>
              </a:cxn>
              <a:cxn ang="0">
                <a:pos x="connsiteX3" y="connsiteY3"/>
              </a:cxn>
            </a:cxnLst>
            <a:rect l="l" t="t" r="r" b="b"/>
            <a:pathLst>
              <a:path w="4763" h="433387">
                <a:moveTo>
                  <a:pt x="4763" y="0"/>
                </a:moveTo>
                <a:lnTo>
                  <a:pt x="4763" y="157162"/>
                </a:lnTo>
                <a:lnTo>
                  <a:pt x="0" y="340518"/>
                </a:lnTo>
                <a:lnTo>
                  <a:pt x="2382" y="433387"/>
                </a:lnTo>
              </a:path>
            </a:pathLst>
          </a:cu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9" name="テキスト ボックス 68"/>
          <p:cNvSpPr txBox="1"/>
          <p:nvPr/>
        </p:nvSpPr>
        <p:spPr>
          <a:xfrm>
            <a:off x="933450" y="1278651"/>
            <a:ext cx="1305802" cy="276999"/>
          </a:xfrm>
          <a:prstGeom prst="rect">
            <a:avLst/>
          </a:prstGeom>
          <a:solidFill>
            <a:schemeClr val="bg1">
              <a:alpha val="90000"/>
            </a:schemeClr>
          </a:solidFill>
          <a:ln w="19050">
            <a:solidFill>
              <a:schemeClr val="tx1"/>
            </a:solid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仲哀天皇陵古墳</a:t>
            </a:r>
            <a:endParaRPr kumimoji="1" lang="ja-JP" altLang="en-US"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70" name="フリーフォーム 69"/>
          <p:cNvSpPr/>
          <p:nvPr/>
        </p:nvSpPr>
        <p:spPr>
          <a:xfrm>
            <a:off x="5816168" y="1066846"/>
            <a:ext cx="438478" cy="1246386"/>
          </a:xfrm>
          <a:custGeom>
            <a:avLst/>
            <a:gdLst>
              <a:gd name="connsiteX0" fmla="*/ 0 w 302419"/>
              <a:gd name="connsiteY0" fmla="*/ 859632 h 859632"/>
              <a:gd name="connsiteX1" fmla="*/ 52388 w 302419"/>
              <a:gd name="connsiteY1" fmla="*/ 707232 h 859632"/>
              <a:gd name="connsiteX2" fmla="*/ 109538 w 302419"/>
              <a:gd name="connsiteY2" fmla="*/ 581025 h 859632"/>
              <a:gd name="connsiteX3" fmla="*/ 111919 w 302419"/>
              <a:gd name="connsiteY3" fmla="*/ 550069 h 859632"/>
              <a:gd name="connsiteX4" fmla="*/ 183357 w 302419"/>
              <a:gd name="connsiteY4" fmla="*/ 378619 h 859632"/>
              <a:gd name="connsiteX5" fmla="*/ 228600 w 302419"/>
              <a:gd name="connsiteY5" fmla="*/ 207169 h 859632"/>
              <a:gd name="connsiteX6" fmla="*/ 271463 w 302419"/>
              <a:gd name="connsiteY6" fmla="*/ 88107 h 859632"/>
              <a:gd name="connsiteX7" fmla="*/ 302419 w 302419"/>
              <a:gd name="connsiteY7" fmla="*/ 0 h 85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19" h="859632">
                <a:moveTo>
                  <a:pt x="0" y="859632"/>
                </a:moveTo>
                <a:lnTo>
                  <a:pt x="52388" y="707232"/>
                </a:lnTo>
                <a:lnTo>
                  <a:pt x="109538" y="581025"/>
                </a:lnTo>
                <a:lnTo>
                  <a:pt x="111919" y="550069"/>
                </a:lnTo>
                <a:lnTo>
                  <a:pt x="183357" y="378619"/>
                </a:lnTo>
                <a:lnTo>
                  <a:pt x="228600" y="207169"/>
                </a:lnTo>
                <a:lnTo>
                  <a:pt x="271463" y="88107"/>
                </a:lnTo>
                <a:lnTo>
                  <a:pt x="302419" y="0"/>
                </a:lnTo>
              </a:path>
            </a:pathLst>
          </a:custGeom>
          <a:ln w="38100">
            <a:solidFill>
              <a:srgbClr val="FFFF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72" name="直線コネクタ 71"/>
          <p:cNvCxnSpPr/>
          <p:nvPr/>
        </p:nvCxnSpPr>
        <p:spPr>
          <a:xfrm flipH="1">
            <a:off x="2134897" y="1560827"/>
            <a:ext cx="34285" cy="302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4595239" y="2211218"/>
            <a:ext cx="330582" cy="3159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3890290" y="3334168"/>
            <a:ext cx="71895" cy="3303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flipV="1">
            <a:off x="2600854" y="4806597"/>
            <a:ext cx="82046" cy="4440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a:stCxn id="46" idx="1"/>
            <a:endCxn id="46" idx="1"/>
          </p:cNvCxnSpPr>
          <p:nvPr/>
        </p:nvCxnSpPr>
        <p:spPr>
          <a:xfrm>
            <a:off x="4275310" y="557441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flipH="1" flipV="1">
            <a:off x="3952982" y="5028643"/>
            <a:ext cx="375561" cy="3790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スライド番号プレースホルダー 1"/>
          <p:cNvSpPr txBox="1">
            <a:spLocks/>
          </p:cNvSpPr>
          <p:nvPr/>
        </p:nvSpPr>
        <p:spPr>
          <a:xfrm>
            <a:off x="8658312" y="6566594"/>
            <a:ext cx="356245" cy="199292"/>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DB306B-CB1A-4F92-AE18-14C2D5855DBA}" type="slidenum">
              <a:rPr kumimoji="1" lang="ja-JP" altLang="en-US" sz="1400" smtClean="0">
                <a:solidFill>
                  <a:prstClr val="black"/>
                </a:solidFill>
                <a:latin typeface="HGP創英角ｺﾞｼｯｸUB" panose="020B0900000000000000" pitchFamily="50" charset="-128"/>
                <a:ea typeface="HGP創英角ｺﾞｼｯｸUB" panose="020B0900000000000000" pitchFamily="50" charset="-128"/>
              </a:rPr>
              <a:pPr/>
              <a:t>6</a:t>
            </a:fld>
            <a:endParaRPr kumimoji="1"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pic>
        <p:nvPicPr>
          <p:cNvPr id="12" name="図 11"/>
          <p:cNvPicPr>
            <a:picLocks noChangeAspect="1"/>
          </p:cNvPicPr>
          <p:nvPr/>
        </p:nvPicPr>
        <p:blipFill>
          <a:blip r:embed="rId4"/>
          <a:stretch>
            <a:fillRect/>
          </a:stretch>
        </p:blipFill>
        <p:spPr>
          <a:xfrm>
            <a:off x="6517773" y="2705550"/>
            <a:ext cx="2318662" cy="3813412"/>
          </a:xfrm>
          <a:prstGeom prst="rect">
            <a:avLst/>
          </a:prstGeom>
        </p:spPr>
      </p:pic>
    </p:spTree>
    <p:extLst>
      <p:ext uri="{BB962C8B-B14F-4D97-AF65-F5344CB8AC3E}">
        <p14:creationId xmlns:p14="http://schemas.microsoft.com/office/powerpoint/2010/main" val="2696730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23528" y="318719"/>
            <a:ext cx="8496944" cy="461665"/>
          </a:xfrm>
          <a:prstGeom prst="rect">
            <a:avLst/>
          </a:prstGeom>
          <a:solidFill>
            <a:srgbClr val="CCFF99"/>
          </a:solidFill>
        </p:spPr>
        <p:txBody>
          <a:bodyPr wrap="square" rtlCol="0">
            <a:spAutoFit/>
          </a:bodyPr>
          <a:lstStyle/>
          <a:p>
            <a:pPr lvl="0" defTabSz="914400"/>
            <a:r>
              <a:rPr kumimoji="1" lang="ja-JP" altLang="en-US" sz="2400" b="1" dirty="0">
                <a:solidFill>
                  <a:prstClr val="black"/>
                </a:solidFill>
                <a:latin typeface="HG丸ｺﾞｼｯｸM-PRO" pitchFamily="50" charset="-128"/>
                <a:ea typeface="HG丸ｺﾞｼｯｸM-PRO" pitchFamily="50" charset="-128"/>
              </a:rPr>
              <a:t>　</a:t>
            </a:r>
            <a:r>
              <a:rPr kumimoji="1" lang="ja-JP" altLang="en-US" sz="2000" b="1" dirty="0" smtClean="0">
                <a:solidFill>
                  <a:prstClr val="black"/>
                </a:solidFill>
                <a:latin typeface="Meiryo UI" panose="020B0604030504040204" pitchFamily="50" charset="-128"/>
                <a:ea typeface="Meiryo UI" panose="020B0604030504040204" pitchFamily="50" charset="-128"/>
              </a:rPr>
              <a:t>２</a:t>
            </a:r>
            <a:r>
              <a:rPr kumimoji="1" lang="en-US" altLang="ja-JP" sz="2000" b="1" dirty="0" smtClean="0">
                <a:solidFill>
                  <a:prstClr val="black"/>
                </a:solidFill>
                <a:latin typeface="Meiryo UI" panose="020B0604030504040204" pitchFamily="50" charset="-128"/>
                <a:ea typeface="Meiryo UI" panose="020B0604030504040204" pitchFamily="50" charset="-128"/>
              </a:rPr>
              <a:t>-</a:t>
            </a:r>
            <a:r>
              <a:rPr kumimoji="1" lang="ja-JP" altLang="en-US" sz="2000" b="1" dirty="0" smtClean="0">
                <a:solidFill>
                  <a:prstClr val="black"/>
                </a:solidFill>
                <a:latin typeface="Meiryo UI" panose="020B0604030504040204" pitchFamily="50" charset="-128"/>
                <a:ea typeface="Meiryo UI" panose="020B0604030504040204" pitchFamily="50" charset="-128"/>
              </a:rPr>
              <a:t>１</a:t>
            </a:r>
            <a:r>
              <a:rPr kumimoji="1" lang="ja-JP" altLang="en-US" sz="2000" b="1" dirty="0">
                <a:solidFill>
                  <a:prstClr val="black"/>
                </a:solidFill>
                <a:latin typeface="Meiryo UI" panose="020B0604030504040204" pitchFamily="50" charset="-128"/>
                <a:ea typeface="Meiryo UI" panose="020B0604030504040204" pitchFamily="50" charset="-128"/>
              </a:rPr>
              <a:t>　</a:t>
            </a:r>
            <a:r>
              <a:rPr kumimoji="1" lang="ja-JP" altLang="en-US" sz="2000" b="1" dirty="0" smtClean="0">
                <a:solidFill>
                  <a:prstClr val="black"/>
                </a:solidFill>
                <a:latin typeface="Meiryo UI" panose="020B0604030504040204" pitchFamily="50" charset="-128"/>
                <a:ea typeface="Meiryo UI" panose="020B0604030504040204" pitchFamily="50" charset="-128"/>
              </a:rPr>
              <a:t>古墳群周辺における法的規制</a:t>
            </a:r>
            <a:endParaRPr kumimoji="1" lang="ja-JP" altLang="en-US" sz="2000" b="1" dirty="0">
              <a:solidFill>
                <a:prstClr val="black"/>
              </a:solidFill>
              <a:latin typeface="Meiryo UI" panose="020B0604030504040204" pitchFamily="50" charset="-128"/>
              <a:ea typeface="Meiryo UI" panose="020B0604030504040204" pitchFamily="50" charset="-128"/>
            </a:endParaRPr>
          </a:p>
        </p:txBody>
      </p:sp>
      <p:sp>
        <p:nvSpPr>
          <p:cNvPr id="8" name="スライド番号プレースホルダー 1"/>
          <p:cNvSpPr txBox="1">
            <a:spLocks/>
          </p:cNvSpPr>
          <p:nvPr/>
        </p:nvSpPr>
        <p:spPr>
          <a:xfrm>
            <a:off x="8787755" y="6565351"/>
            <a:ext cx="356245" cy="199292"/>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DB306B-CB1A-4F92-AE18-14C2D5855DBA}" type="slidenum">
              <a:rPr kumimoji="1" lang="ja-JP" altLang="en-US" sz="1400" smtClean="0">
                <a:solidFill>
                  <a:prstClr val="black"/>
                </a:solidFill>
                <a:latin typeface="HGP創英角ｺﾞｼｯｸUB" panose="020B0900000000000000" pitchFamily="50" charset="-128"/>
                <a:ea typeface="HGP創英角ｺﾞｼｯｸUB" panose="020B0900000000000000" pitchFamily="50" charset="-128"/>
              </a:rPr>
              <a:pPr/>
              <a:t>7</a:t>
            </a:fld>
            <a:endParaRPr kumimoji="1"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1913166841"/>
              </p:ext>
            </p:extLst>
          </p:nvPr>
        </p:nvGraphicFramePr>
        <p:xfrm>
          <a:off x="422030" y="949569"/>
          <a:ext cx="8365724" cy="5717974"/>
        </p:xfrm>
        <a:graphic>
          <a:graphicData uri="http://schemas.openxmlformats.org/drawingml/2006/table">
            <a:tbl>
              <a:tblPr firstRow="1" bandRow="1"/>
              <a:tblGrid>
                <a:gridCol w="316055">
                  <a:extLst>
                    <a:ext uri="{9D8B030D-6E8A-4147-A177-3AD203B41FA5}">
                      <a16:colId xmlns:a16="http://schemas.microsoft.com/office/drawing/2014/main" val="2303172503"/>
                    </a:ext>
                  </a:extLst>
                </a:gridCol>
                <a:gridCol w="358726">
                  <a:extLst>
                    <a:ext uri="{9D8B030D-6E8A-4147-A177-3AD203B41FA5}">
                      <a16:colId xmlns:a16="http://schemas.microsoft.com/office/drawing/2014/main" val="2375751294"/>
                    </a:ext>
                  </a:extLst>
                </a:gridCol>
                <a:gridCol w="879459">
                  <a:extLst>
                    <a:ext uri="{9D8B030D-6E8A-4147-A177-3AD203B41FA5}">
                      <a16:colId xmlns:a16="http://schemas.microsoft.com/office/drawing/2014/main" val="3449691135"/>
                    </a:ext>
                  </a:extLst>
                </a:gridCol>
                <a:gridCol w="1791037">
                  <a:extLst>
                    <a:ext uri="{9D8B030D-6E8A-4147-A177-3AD203B41FA5}">
                      <a16:colId xmlns:a16="http://schemas.microsoft.com/office/drawing/2014/main" val="2035100309"/>
                    </a:ext>
                  </a:extLst>
                </a:gridCol>
                <a:gridCol w="2451418">
                  <a:extLst>
                    <a:ext uri="{9D8B030D-6E8A-4147-A177-3AD203B41FA5}">
                      <a16:colId xmlns:a16="http://schemas.microsoft.com/office/drawing/2014/main" val="699734441"/>
                    </a:ext>
                  </a:extLst>
                </a:gridCol>
                <a:gridCol w="2569029">
                  <a:extLst>
                    <a:ext uri="{9D8B030D-6E8A-4147-A177-3AD203B41FA5}">
                      <a16:colId xmlns:a16="http://schemas.microsoft.com/office/drawing/2014/main" val="2264018363"/>
                    </a:ext>
                  </a:extLst>
                </a:gridCol>
              </a:tblGrid>
              <a:tr h="267692">
                <a:tc gridSpan="3">
                  <a:txBody>
                    <a:bodyPr/>
                    <a:lstStyle/>
                    <a:p>
                      <a:pPr algn="ctr"/>
                      <a:r>
                        <a:rPr kumimoji="1" lang="ja-JP" altLang="en-US" sz="1200" b="1" dirty="0" smtClean="0">
                          <a:latin typeface="Meiryo UI" panose="020B0604030504040204" pitchFamily="50" charset="-128"/>
                          <a:ea typeface="Meiryo UI" panose="020B0604030504040204" pitchFamily="50" charset="-128"/>
                        </a:rPr>
                        <a:t>緩衝地帯</a:t>
                      </a:r>
                      <a:endParaRPr kumimoji="1" lang="ja-JP" altLang="en-US" sz="1200" b="1" dirty="0">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ja-JP" altLang="en-US" sz="1200" b="1" dirty="0" smtClean="0">
                          <a:latin typeface="Meiryo UI" panose="020B0604030504040204" pitchFamily="50" charset="-128"/>
                          <a:ea typeface="Meiryo UI" panose="020B0604030504040204" pitchFamily="50" charset="-128"/>
                        </a:rPr>
                        <a:t>資産近傍</a:t>
                      </a:r>
                      <a:endParaRPr kumimoji="1" lang="ja-JP" altLang="en-US" sz="1200" b="1" dirty="0">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66FF"/>
                    </a:solidFill>
                  </a:tcPr>
                </a:tc>
                <a:tc gridSpan="2">
                  <a:txBody>
                    <a:bodyPr/>
                    <a:lstStyle/>
                    <a:p>
                      <a:pPr algn="ctr"/>
                      <a:r>
                        <a:rPr kumimoji="1" lang="ja-JP" altLang="en-US" sz="1200" b="1" dirty="0" smtClean="0">
                          <a:latin typeface="Meiryo UI" panose="020B0604030504040204" pitchFamily="50" charset="-128"/>
                          <a:ea typeface="Meiryo UI" panose="020B0604030504040204" pitchFamily="50" charset="-128"/>
                        </a:rPr>
                        <a:t>資産近傍以外の地域</a:t>
                      </a:r>
                      <a:endParaRPr kumimoji="1" lang="ja-JP" altLang="en-US" sz="12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kumimoji="1" lang="ja-JP" altLang="en-US"/>
                    </a:p>
                  </a:txBody>
                  <a:tcPr/>
                </a:tc>
                <a:extLst>
                  <a:ext uri="{0D108BD9-81ED-4DB2-BD59-A6C34878D82A}">
                    <a16:rowId xmlns:a16="http://schemas.microsoft.com/office/drawing/2014/main" val="3425984064"/>
                  </a:ext>
                </a:extLst>
              </a:tr>
              <a:tr h="604316">
                <a:tc gridSpan="3">
                  <a:txBody>
                    <a:bodyPr/>
                    <a:lstStyle/>
                    <a:p>
                      <a:pPr algn="ctr"/>
                      <a:r>
                        <a:rPr kumimoji="1" lang="ja-JP" altLang="en-US" sz="1200" b="1" dirty="0" smtClean="0">
                          <a:latin typeface="Meiryo UI" panose="020B0604030504040204" pitchFamily="50" charset="-128"/>
                          <a:ea typeface="Meiryo UI" panose="020B0604030504040204" pitchFamily="50" charset="-128"/>
                        </a:rPr>
                        <a:t>高度地区</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1200" b="1" dirty="0" smtClean="0">
                          <a:latin typeface="Meiryo UI" panose="020B0604030504040204" pitchFamily="50" charset="-128"/>
                          <a:ea typeface="Meiryo UI" panose="020B0604030504040204" pitchFamily="50" charset="-128"/>
                        </a:rPr>
                        <a:t>（都市計画法）</a:t>
                      </a:r>
                      <a:endParaRPr kumimoji="1" lang="ja-JP" altLang="en-US" sz="1200" b="1" dirty="0">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第１種高度地区</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smtClean="0">
                          <a:solidFill>
                            <a:schemeClr val="tx1"/>
                          </a:solidFill>
                          <a:latin typeface="Meiryo UI" panose="020B0604030504040204" pitchFamily="50" charset="-128"/>
                          <a:ea typeface="Meiryo UI" panose="020B0604030504040204" pitchFamily="50" charset="-128"/>
                        </a:rPr>
                        <a:t>10</a:t>
                      </a:r>
                      <a:r>
                        <a:rPr kumimoji="1" lang="ja-JP" altLang="en-US" sz="1200" b="0" dirty="0" err="1" smtClean="0">
                          <a:solidFill>
                            <a:schemeClr val="tx1"/>
                          </a:solidFill>
                          <a:latin typeface="Meiryo UI" panose="020B0604030504040204" pitchFamily="50" charset="-128"/>
                          <a:ea typeface="Meiryo UI" panose="020B0604030504040204" pitchFamily="50" charset="-128"/>
                        </a:rPr>
                        <a:t>ｍ</a:t>
                      </a:r>
                      <a:r>
                        <a:rPr kumimoji="1" lang="ja-JP" altLang="en-US" sz="1200" b="0" dirty="0" smtClean="0">
                          <a:solidFill>
                            <a:schemeClr val="tx1"/>
                          </a:solidFill>
                          <a:latin typeface="Meiryo UI" panose="020B0604030504040204" pitchFamily="50" charset="-128"/>
                          <a:ea typeface="Meiryo UI" panose="020B0604030504040204" pitchFamily="50" charset="-128"/>
                        </a:rPr>
                        <a:t>または</a:t>
                      </a:r>
                      <a:r>
                        <a:rPr kumimoji="1" lang="en-US" altLang="ja-JP" sz="1200" b="0" dirty="0" smtClean="0">
                          <a:solidFill>
                            <a:schemeClr val="tx1"/>
                          </a:solidFill>
                          <a:latin typeface="Meiryo UI" panose="020B0604030504040204" pitchFamily="50" charset="-128"/>
                          <a:ea typeface="Meiryo UI" panose="020B0604030504040204" pitchFamily="50" charset="-128"/>
                        </a:rPr>
                        <a:t>15</a:t>
                      </a:r>
                      <a:r>
                        <a:rPr kumimoji="1" lang="ja-JP" altLang="en-US" sz="1200" b="0" dirty="0" err="1" smtClean="0">
                          <a:solidFill>
                            <a:schemeClr val="tx1"/>
                          </a:solidFill>
                          <a:latin typeface="Meiryo UI" panose="020B0604030504040204" pitchFamily="50" charset="-128"/>
                          <a:ea typeface="Meiryo UI" panose="020B0604030504040204" pitchFamily="50" charset="-128"/>
                        </a:rPr>
                        <a:t>ｍ</a:t>
                      </a:r>
                      <a:r>
                        <a:rPr kumimoji="1" lang="ja-JP" altLang="en-US" sz="1200" b="0" dirty="0" smtClean="0">
                          <a:solidFill>
                            <a:schemeClr val="tx1"/>
                          </a:solidFill>
                          <a:latin typeface="Meiryo UI" panose="020B0604030504040204" pitchFamily="50" charset="-128"/>
                          <a:ea typeface="Meiryo UI" panose="020B0604030504040204" pitchFamily="50" charset="-128"/>
                        </a:rPr>
                        <a:t>以下に制限</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66FF"/>
                    </a:solidFill>
                  </a:tcPr>
                </a:tc>
                <a:tc gridSpan="2">
                  <a:txBody>
                    <a:body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第２種高度地区</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smtClean="0">
                          <a:solidFill>
                            <a:schemeClr val="tx1"/>
                          </a:solidFill>
                          <a:latin typeface="Meiryo UI" panose="020B0604030504040204" pitchFamily="50" charset="-128"/>
                          <a:ea typeface="Meiryo UI" panose="020B0604030504040204" pitchFamily="50" charset="-128"/>
                        </a:rPr>
                        <a:t>31</a:t>
                      </a:r>
                      <a:r>
                        <a:rPr kumimoji="1" lang="ja-JP" altLang="en-US" sz="1200" b="0" dirty="0" err="1" smtClean="0">
                          <a:solidFill>
                            <a:schemeClr val="tx1"/>
                          </a:solidFill>
                          <a:latin typeface="Meiryo UI" panose="020B0604030504040204" pitchFamily="50" charset="-128"/>
                          <a:ea typeface="Meiryo UI" panose="020B0604030504040204" pitchFamily="50" charset="-128"/>
                        </a:rPr>
                        <a:t>ｍ</a:t>
                      </a:r>
                      <a:r>
                        <a:rPr kumimoji="1" lang="ja-JP" altLang="en-US" sz="1200" b="0" dirty="0" smtClean="0">
                          <a:solidFill>
                            <a:schemeClr val="tx1"/>
                          </a:solidFill>
                          <a:latin typeface="Meiryo UI" panose="020B0604030504040204" pitchFamily="50" charset="-128"/>
                          <a:ea typeface="Meiryo UI" panose="020B0604030504040204" pitchFamily="50" charset="-128"/>
                        </a:rPr>
                        <a:t>以下に制限</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kumimoji="1" lang="ja-JP" altLang="en-US"/>
                    </a:p>
                  </a:txBody>
                  <a:tcPr/>
                </a:tc>
                <a:extLst>
                  <a:ext uri="{0D108BD9-81ED-4DB2-BD59-A6C34878D82A}">
                    <a16:rowId xmlns:a16="http://schemas.microsoft.com/office/drawing/2014/main" val="3536924805"/>
                  </a:ext>
                </a:extLst>
              </a:tr>
              <a:tr h="776977">
                <a:tc gridSpan="3">
                  <a:txBody>
                    <a:bodyPr/>
                    <a:lstStyle/>
                    <a:p>
                      <a:pPr algn="ctr"/>
                      <a:r>
                        <a:rPr kumimoji="1" lang="ja-JP" altLang="en-US" sz="1200" b="1" dirty="0" smtClean="0">
                          <a:latin typeface="Meiryo UI" panose="020B0604030504040204" pitchFamily="50" charset="-128"/>
                          <a:ea typeface="Meiryo UI" panose="020B0604030504040204" pitchFamily="50" charset="-128"/>
                        </a:rPr>
                        <a:t>景観地区</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1200" b="1" dirty="0" smtClean="0">
                          <a:latin typeface="Meiryo UI" panose="020B0604030504040204" pitchFamily="50" charset="-128"/>
                          <a:ea typeface="Meiryo UI" panose="020B0604030504040204" pitchFamily="50" charset="-128"/>
                        </a:rPr>
                        <a:t>（景観法）</a:t>
                      </a:r>
                      <a:endParaRPr kumimoji="1" lang="ja-JP" altLang="en-US" sz="1200" b="1" dirty="0">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古墳近傍地区</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すべての建築物について、規模に応じた色彩等の形態意匠を制限</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66FF"/>
                    </a:solidFill>
                  </a:tcPr>
                </a:tc>
                <a:tc gridSpan="2">
                  <a:txBody>
                    <a:body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古墳群周辺地区</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rPr>
                        <a:t>小規模を除く、建築物の形態意匠を制限</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p>
                      <a:pPr algn="ct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kumimoji="1" lang="ja-JP" altLang="en-US"/>
                    </a:p>
                  </a:txBody>
                  <a:tcPr/>
                </a:tc>
                <a:extLst>
                  <a:ext uri="{0D108BD9-81ED-4DB2-BD59-A6C34878D82A}">
                    <a16:rowId xmlns:a16="http://schemas.microsoft.com/office/drawing/2014/main" val="1259864586"/>
                  </a:ext>
                </a:extLst>
              </a:tr>
              <a:tr h="267692">
                <a:tc gridSpan="6">
                  <a:txBody>
                    <a:bodyPr/>
                    <a:lstStyle/>
                    <a:p>
                      <a:pPr algn="l"/>
                      <a:r>
                        <a:rPr kumimoji="1" lang="ja-JP" altLang="en-US" sz="1200" b="1" dirty="0" smtClean="0">
                          <a:solidFill>
                            <a:schemeClr val="tx1"/>
                          </a:solidFill>
                          <a:latin typeface="Meiryo UI" panose="020B0604030504040204" pitchFamily="50" charset="-128"/>
                          <a:ea typeface="Meiryo UI" panose="020B0604030504040204" pitchFamily="50" charset="-128"/>
                        </a:rPr>
                        <a:t>大阪府屋外広告物条例（屋外広告物法）</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3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66FF"/>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80768523"/>
                  </a:ext>
                </a:extLst>
              </a:tr>
              <a:tr h="267692">
                <a:tc rowSpan="2" gridSpan="3">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200" b="1" dirty="0" smtClean="0">
                          <a:latin typeface="Meiryo UI" panose="020B0604030504040204" pitchFamily="50" charset="-128"/>
                          <a:ea typeface="Meiryo UI" panose="020B0604030504040204" pitchFamily="50" charset="-128"/>
                        </a:rPr>
                        <a:t>表示方法の制限等の区域</a:t>
                      </a:r>
                      <a:endParaRPr kumimoji="1" lang="ja-JP" altLang="en-US" sz="1200" b="1" dirty="0">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tc rowSpan="2" hMerge="1">
                  <a:txBody>
                    <a:bodyPr/>
                    <a:lstStyle/>
                    <a:p>
                      <a:endParaRPr kumimoji="1" lang="ja-JP" altLang="en-US"/>
                    </a:p>
                  </a:txBody>
                  <a:tcPr/>
                </a:tc>
                <a:tc rowSpan="2">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古墳周辺特別区域</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66FF"/>
                    </a:solidFill>
                  </a:tcPr>
                </a:tc>
                <a:tc gridSpan="2">
                  <a:txBody>
                    <a:body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古墳周辺一般区域</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kumimoji="1" lang="ja-JP" altLang="en-US"/>
                    </a:p>
                  </a:txBody>
                  <a:tcPr/>
                </a:tc>
                <a:extLst>
                  <a:ext uri="{0D108BD9-81ED-4DB2-BD59-A6C34878D82A}">
                    <a16:rowId xmlns:a16="http://schemas.microsoft.com/office/drawing/2014/main" val="928104763"/>
                  </a:ext>
                </a:extLst>
              </a:tr>
              <a:tr h="267692">
                <a:tc gridSpan="3" vMerge="1">
                  <a:txBody>
                    <a:bodyPr/>
                    <a:lstStyle/>
                    <a:p>
                      <a:pPr algn="ctr"/>
                      <a:endParaRPr kumimoji="1" lang="ja-JP" altLang="en-US" sz="1800" b="1" dirty="0">
                        <a:latin typeface="+mn-ea"/>
                        <a:ea typeface="+mn-ea"/>
                      </a:endParaRPr>
                    </a:p>
                  </a:txBody>
                  <a:tcPr anchor="ctr"/>
                </a:tc>
                <a:tc hMerge="1" vMerge="1">
                  <a:txBody>
                    <a:bodyPr/>
                    <a:lstStyle/>
                    <a:p>
                      <a:endParaRPr kumimoji="1" lang="ja-JP" altLang="en-US"/>
                    </a:p>
                  </a:txBody>
                  <a:tcPr/>
                </a:tc>
                <a:tc hMerge="1" vMerge="1">
                  <a:txBody>
                    <a:bodyPr/>
                    <a:lstStyle/>
                    <a:p>
                      <a:endParaRPr kumimoji="1" lang="ja-JP" altLang="en-US"/>
                    </a:p>
                  </a:txBody>
                  <a:tcPr/>
                </a:tc>
                <a:tc vMerge="1">
                  <a:txBody>
                    <a:bodyPr/>
                    <a:lstStyle/>
                    <a:p>
                      <a:pPr algn="ctr"/>
                      <a:endParaRPr kumimoji="1" lang="ja-JP" altLang="en-US" sz="1800" b="1" dirty="0">
                        <a:latin typeface="+mn-ea"/>
                        <a:ea typeface="+mn-ea"/>
                      </a:endParaRPr>
                    </a:p>
                  </a:txBody>
                  <a:tcPr anchor="ctr"/>
                </a:tc>
                <a:tc>
                  <a:txBody>
                    <a:bodyP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住居</a:t>
                      </a:r>
                      <a:r>
                        <a:rPr kumimoji="1" lang="ja-JP" altLang="en-US" sz="1200" b="1" dirty="0" smtClean="0">
                          <a:solidFill>
                            <a:schemeClr val="tx1"/>
                          </a:solidFill>
                          <a:latin typeface="Meiryo UI" panose="020B0604030504040204" pitchFamily="50" charset="-128"/>
                          <a:ea typeface="Meiryo UI" panose="020B0604030504040204" pitchFamily="50" charset="-128"/>
                        </a:rPr>
                        <a:t>系区域</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非住居系区域</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920313302"/>
                  </a:ext>
                </a:extLst>
              </a:tr>
              <a:tr h="352981">
                <a:tc gridSpan="3">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200" b="1" dirty="0">
                          <a:latin typeface="Meiryo UI" panose="020B0604030504040204" pitchFamily="50" charset="-128"/>
                          <a:ea typeface="Meiryo UI" panose="020B0604030504040204" pitchFamily="50" charset="-128"/>
                        </a:rPr>
                        <a:t>非自家用広告物</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gridSpan="3">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200" b="0" dirty="0">
                          <a:latin typeface="Meiryo UI" panose="020B0604030504040204" pitchFamily="50" charset="-128"/>
                          <a:ea typeface="Meiryo UI" panose="020B0604030504040204" pitchFamily="50" charset="-128"/>
                        </a:rPr>
                        <a:t>掲出禁止</a:t>
                      </a:r>
                      <a:endParaRPr kumimoji="1" lang="en-US" altLang="ja-JP" sz="1200" b="0" dirty="0">
                        <a:latin typeface="Meiryo UI" panose="020B0604030504040204" pitchFamily="50" charset="-128"/>
                        <a:ea typeface="Meiryo UI" panose="020B0604030504040204" pitchFamily="50"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pPr algn="ctr"/>
                      <a:endParaRPr kumimoji="1" lang="ja-JP" altLang="en-US" sz="1400" dirty="0">
                        <a:latin typeface="+mn-ea"/>
                        <a:ea typeface="+mn-ea"/>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66879972"/>
                  </a:ext>
                </a:extLst>
              </a:tr>
              <a:tr h="352981">
                <a:tc rowSpan="7">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300" b="1" dirty="0">
                          <a:latin typeface="Meiryo UI" panose="020B0604030504040204" pitchFamily="50" charset="-128"/>
                          <a:ea typeface="Meiryo UI" panose="020B0604030504040204" pitchFamily="50" charset="-128"/>
                        </a:rPr>
                        <a:t>自家用広告物</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1" dirty="0">
                          <a:latin typeface="Meiryo UI" panose="020B0604030504040204" pitchFamily="50" charset="-128"/>
                          <a:ea typeface="Meiryo UI" panose="020B0604030504040204" pitchFamily="50" charset="-128"/>
                        </a:rPr>
                        <a:t>屋上広告物</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3">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200" b="0" dirty="0">
                          <a:latin typeface="Meiryo UI" panose="020B0604030504040204" pitchFamily="50" charset="-128"/>
                          <a:ea typeface="Meiryo UI" panose="020B0604030504040204" pitchFamily="50" charset="-128"/>
                        </a:rPr>
                        <a:t>掲出禁止</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08979868"/>
                  </a:ext>
                </a:extLst>
              </a:tr>
              <a:tr h="634006">
                <a:tc vMerge="1">
                  <a:txBody>
                    <a:bodyPr/>
                    <a:lstStyle/>
                    <a:p>
                      <a:pPr algn="ctr"/>
                      <a:endParaRPr kumimoji="1" lang="ja-JP" altLang="en-US" sz="1800" b="1" dirty="0">
                        <a:latin typeface="+mn-ea"/>
                        <a:ea typeface="+mn-ea"/>
                      </a:endParaRPr>
                    </a:p>
                  </a:txBody>
                  <a:tcPr anchor="ctr">
                    <a:lnR w="12700" cap="flat" cmpd="sng" algn="ctr">
                      <a:solidFill>
                        <a:schemeClr val="tx1"/>
                      </a:solidFill>
                      <a:prstDash val="solid"/>
                      <a:round/>
                      <a:headEnd type="none" w="med" len="med"/>
                      <a:tailEnd type="none" w="med" len="med"/>
                    </a:lnR>
                  </a:tcPr>
                </a:tc>
                <a:tc rowSpan="2">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200" b="1" dirty="0">
                          <a:latin typeface="Meiryo UI" panose="020B0604030504040204" pitchFamily="50" charset="-128"/>
                          <a:ea typeface="Meiryo UI" panose="020B0604030504040204" pitchFamily="50" charset="-128"/>
                        </a:rPr>
                        <a:t>壁面広告物</a:t>
                      </a:r>
                    </a:p>
                  </a:txBody>
                  <a:tcPr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200" b="1" dirty="0">
                          <a:latin typeface="Meiryo UI" panose="020B0604030504040204" pitchFamily="50" charset="-128"/>
                          <a:ea typeface="Meiryo UI" panose="020B0604030504040204" pitchFamily="50" charset="-128"/>
                        </a:rPr>
                        <a:t>表示面積</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l"/>
                      <a:r>
                        <a:rPr kumimoji="1" lang="ja-JP" altLang="en-US" sz="1200" b="0" dirty="0">
                          <a:latin typeface="Meiryo UI" panose="020B0604030504040204" pitchFamily="50" charset="-128"/>
                          <a:ea typeface="Meiryo UI" panose="020B0604030504040204" pitchFamily="50" charset="-128"/>
                        </a:rPr>
                        <a:t>右記基準を満たし</a:t>
                      </a:r>
                      <a:r>
                        <a:rPr kumimoji="1" lang="ja-JP" altLang="en-US" sz="1200" b="0" dirty="0" smtClean="0">
                          <a:latin typeface="Meiryo UI" panose="020B0604030504040204" pitchFamily="50" charset="-128"/>
                          <a:ea typeface="Meiryo UI" panose="020B0604030504040204" pitchFamily="50" charset="-128"/>
                        </a:rPr>
                        <a:t>、かつ</a:t>
                      </a:r>
                      <a:endParaRPr kumimoji="1" lang="en-US" altLang="ja-JP" sz="1200" b="0" dirty="0" smtClean="0">
                        <a:latin typeface="Meiryo UI" panose="020B0604030504040204" pitchFamily="50" charset="-128"/>
                        <a:ea typeface="Meiryo UI" panose="020B0604030504040204" pitchFamily="50" charset="-128"/>
                      </a:endParaRPr>
                    </a:p>
                    <a:p>
                      <a:pPr algn="l"/>
                      <a:r>
                        <a:rPr kumimoji="1" lang="ja-JP" altLang="en-US" sz="1200" b="0" dirty="0" smtClean="0">
                          <a:latin typeface="Meiryo UI" panose="020B0604030504040204" pitchFamily="50" charset="-128"/>
                          <a:ea typeface="Meiryo UI" panose="020B0604030504040204" pitchFamily="50" charset="-128"/>
                        </a:rPr>
                        <a:t>１</a:t>
                      </a:r>
                      <a:r>
                        <a:rPr kumimoji="1" lang="ja-JP" altLang="en-US" sz="1200" b="0" dirty="0">
                          <a:latin typeface="Meiryo UI" panose="020B0604030504040204" pitchFamily="50" charset="-128"/>
                          <a:ea typeface="Meiryo UI" panose="020B0604030504040204" pitchFamily="50" charset="-128"/>
                        </a:rPr>
                        <a:t>敷地あたり広告面の</a:t>
                      </a:r>
                      <a:r>
                        <a:rPr kumimoji="1" lang="ja-JP" altLang="en-US" sz="1200" b="0" dirty="0" smtClean="0">
                          <a:latin typeface="Meiryo UI" panose="020B0604030504040204" pitchFamily="50" charset="-128"/>
                          <a:ea typeface="Meiryo UI" panose="020B0604030504040204" pitchFamily="50" charset="-128"/>
                        </a:rPr>
                        <a:t>面積７㎡以内（</a:t>
                      </a:r>
                      <a:r>
                        <a:rPr kumimoji="1" lang="ja-JP" altLang="en-US" sz="1200" b="0" dirty="0">
                          <a:latin typeface="Meiryo UI" panose="020B0604030504040204" pitchFamily="50" charset="-128"/>
                          <a:ea typeface="Meiryo UI" panose="020B0604030504040204" pitchFamily="50" charset="-128"/>
                        </a:rPr>
                        <a:t>許可手続き不要）</a:t>
                      </a:r>
                    </a:p>
                  </a:txBody>
                  <a:tcPr marL="36000" marR="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dirty="0" smtClean="0">
                          <a:latin typeface="Meiryo UI" panose="020B0604030504040204" pitchFamily="50" charset="-128"/>
                          <a:ea typeface="Meiryo UI" panose="020B0604030504040204" pitchFamily="50" charset="-128"/>
                        </a:rPr>
                        <a:t>１</a:t>
                      </a:r>
                      <a:r>
                        <a:rPr kumimoji="1" lang="ja-JP" altLang="en-US" sz="1200" b="0" dirty="0">
                          <a:latin typeface="Meiryo UI" panose="020B0604030504040204" pitchFamily="50" charset="-128"/>
                          <a:ea typeface="Meiryo UI" panose="020B0604030504040204" pitchFamily="50" charset="-128"/>
                        </a:rPr>
                        <a:t>敷地あたりの表示面積の合計</a:t>
                      </a:r>
                      <a:r>
                        <a:rPr kumimoji="1" lang="en-US" altLang="ja-JP" sz="1200" b="0" dirty="0">
                          <a:latin typeface="Meiryo UI" panose="020B0604030504040204" pitchFamily="50" charset="-128"/>
                          <a:ea typeface="Meiryo UI" panose="020B0604030504040204" pitchFamily="50" charset="-128"/>
                        </a:rPr>
                        <a:t>10</a:t>
                      </a:r>
                      <a:r>
                        <a:rPr kumimoji="1" lang="ja-JP" altLang="en-US" sz="1200" b="0" dirty="0">
                          <a:latin typeface="Meiryo UI" panose="020B0604030504040204" pitchFamily="50" charset="-128"/>
                          <a:ea typeface="Meiryo UI" panose="020B0604030504040204" pitchFamily="50" charset="-128"/>
                        </a:rPr>
                        <a:t>㎡</a:t>
                      </a:r>
                      <a:r>
                        <a:rPr kumimoji="1" lang="ja-JP" altLang="en-US" sz="1200" b="0" dirty="0" smtClean="0">
                          <a:latin typeface="Meiryo UI" panose="020B0604030504040204" pitchFamily="50" charset="-128"/>
                          <a:ea typeface="Meiryo UI" panose="020B0604030504040204" pitchFamily="50" charset="-128"/>
                        </a:rPr>
                        <a:t>以内</a:t>
                      </a:r>
                      <a:endParaRPr kumimoji="1" lang="en-US" altLang="ja-JP" sz="1200" b="0" dirty="0" smtClean="0">
                        <a:latin typeface="Meiryo UI" panose="020B0604030504040204" pitchFamily="50" charset="-128"/>
                        <a:ea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rPr>
                        <a:t>取付</a:t>
                      </a:r>
                      <a:r>
                        <a:rPr kumimoji="1" lang="ja-JP" altLang="en-US" sz="1200" b="0" dirty="0">
                          <a:latin typeface="Meiryo UI" panose="020B0604030504040204" pitchFamily="50" charset="-128"/>
                          <a:ea typeface="Meiryo UI" panose="020B0604030504040204" pitchFamily="50" charset="-128"/>
                        </a:rPr>
                        <a:t>面積の１</a:t>
                      </a:r>
                      <a:r>
                        <a:rPr kumimoji="1" lang="en-US" altLang="ja-JP" sz="1200" b="0" dirty="0">
                          <a:latin typeface="Meiryo UI" panose="020B0604030504040204" pitchFamily="50" charset="-128"/>
                          <a:ea typeface="Meiryo UI" panose="020B0604030504040204" pitchFamily="50" charset="-128"/>
                        </a:rPr>
                        <a:t>/</a:t>
                      </a:r>
                      <a:r>
                        <a:rPr kumimoji="1" lang="ja-JP" altLang="en-US" sz="1200" b="0" dirty="0">
                          <a:latin typeface="Meiryo UI" panose="020B0604030504040204" pitchFamily="50" charset="-128"/>
                          <a:ea typeface="Meiryo UI" panose="020B0604030504040204" pitchFamily="50" charset="-128"/>
                        </a:rPr>
                        <a:t>３以内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r>
                        <a:rPr kumimoji="1" lang="ja-JP" altLang="en-US" sz="1200" b="0" dirty="0">
                          <a:latin typeface="Meiryo UI" panose="020B0604030504040204" pitchFamily="50" charset="-128"/>
                          <a:ea typeface="Meiryo UI" panose="020B0604030504040204" pitchFamily="50" charset="-128"/>
                        </a:rPr>
                        <a:t>取付面積の１</a:t>
                      </a:r>
                      <a:r>
                        <a:rPr kumimoji="1" lang="en-US" altLang="ja-JP" sz="1200" b="0" dirty="0">
                          <a:latin typeface="Meiryo UI" panose="020B0604030504040204" pitchFamily="50" charset="-128"/>
                          <a:ea typeface="Meiryo UI" panose="020B0604030504040204" pitchFamily="50" charset="-128"/>
                        </a:rPr>
                        <a:t>/</a:t>
                      </a:r>
                      <a:r>
                        <a:rPr kumimoji="1" lang="ja-JP" altLang="en-US" sz="1200" b="0" dirty="0">
                          <a:latin typeface="Meiryo UI" panose="020B0604030504040204" pitchFamily="50" charset="-128"/>
                          <a:ea typeface="Meiryo UI" panose="020B0604030504040204" pitchFamily="50" charset="-128"/>
                        </a:rPr>
                        <a:t>３以内</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7770542"/>
                  </a:ext>
                </a:extLst>
              </a:tr>
              <a:tr h="450849">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200" b="1" dirty="0">
                          <a:latin typeface="Meiryo UI" panose="020B0604030504040204" pitchFamily="50" charset="-128"/>
                          <a:ea typeface="Meiryo UI" panose="020B0604030504040204" pitchFamily="50" charset="-128"/>
                        </a:rPr>
                        <a:t>掲出高さ</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tc>
                  <a:txBody>
                    <a:bodyPr/>
                    <a:lstStyle/>
                    <a:p>
                      <a:pPr algn="l"/>
                      <a:r>
                        <a:rPr kumimoji="1" lang="ja-JP" altLang="en-US" sz="1200" b="0" dirty="0">
                          <a:latin typeface="Meiryo UI" panose="020B0604030504040204" pitchFamily="50" charset="-128"/>
                          <a:ea typeface="Meiryo UI" panose="020B0604030504040204" pitchFamily="50" charset="-128"/>
                        </a:rPr>
                        <a:t>地上から最上端までの距離は</a:t>
                      </a:r>
                      <a:endParaRPr kumimoji="1" lang="en-US" altLang="ja-JP" sz="1200" b="0" dirty="0">
                        <a:latin typeface="Meiryo UI" panose="020B0604030504040204" pitchFamily="50" charset="-128"/>
                        <a:ea typeface="Meiryo UI" panose="020B0604030504040204" pitchFamily="50" charset="-128"/>
                      </a:endParaRPr>
                    </a:p>
                    <a:p>
                      <a:pPr algn="l"/>
                      <a:r>
                        <a:rPr kumimoji="1" lang="ja-JP" altLang="en-US" sz="1200" b="0" dirty="0">
                          <a:latin typeface="Meiryo UI" panose="020B0604030504040204" pitchFamily="50" charset="-128"/>
                          <a:ea typeface="Meiryo UI" panose="020B0604030504040204" pitchFamily="50" charset="-128"/>
                        </a:rPr>
                        <a:t>６ｍ以内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endParaRPr kumimoji="1" lang="ja-JP" altLang="en-US" sz="12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ysClr val="windowText" lastClr="000000"/>
                      </a:solidFill>
                      <a:prstDash val="solid"/>
                      <a:round/>
                      <a:headEnd type="none" w="med" len="med"/>
                      <a:tailEnd type="none" w="med" len="med"/>
                    </a:lnTlToBr>
                    <a:lnBlToTr w="12700" cmpd="sng">
                      <a:noFill/>
                      <a:prstDash val="solid"/>
                    </a:lnBlToTr>
                    <a:noFill/>
                  </a:tcPr>
                </a:tc>
                <a:extLst>
                  <a:ext uri="{0D108BD9-81ED-4DB2-BD59-A6C34878D82A}">
                    <a16:rowId xmlns:a16="http://schemas.microsoft.com/office/drawing/2014/main" val="3052308711"/>
                  </a:ext>
                </a:extLst>
              </a:tr>
              <a:tr h="450849">
                <a:tc vMerge="1">
                  <a:txBody>
                    <a:bodyPr/>
                    <a:lstStyle/>
                    <a:p>
                      <a:endParaRPr kumimoji="1" lang="ja-JP" altLang="en-US"/>
                    </a:p>
                  </a:txBody>
                  <a:tcPr/>
                </a:tc>
                <a:tc rowSpan="4">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200" b="1" dirty="0">
                          <a:latin typeface="Meiryo UI" panose="020B0604030504040204" pitchFamily="50" charset="-128"/>
                          <a:ea typeface="Meiryo UI" panose="020B0604030504040204" pitchFamily="50" charset="-128"/>
                        </a:rPr>
                        <a:t>自立広告塔他</a:t>
                      </a:r>
                    </a:p>
                  </a:txBody>
                  <a:tcPr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200" b="1" dirty="0">
                          <a:latin typeface="Meiryo UI" panose="020B0604030504040204" pitchFamily="50" charset="-128"/>
                          <a:ea typeface="Meiryo UI" panose="020B0604030504040204" pitchFamily="50" charset="-128"/>
                        </a:rPr>
                        <a:t>表示面積</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tc>
                  <a:txBody>
                    <a:bodyPr/>
                    <a:lstStyle/>
                    <a:p>
                      <a:pPr algn="l"/>
                      <a:r>
                        <a:rPr kumimoji="1" lang="ja-JP" altLang="en-US" sz="1200" b="0" dirty="0">
                          <a:latin typeface="Meiryo UI" panose="020B0604030504040204" pitchFamily="50" charset="-128"/>
                          <a:ea typeface="Meiryo UI" panose="020B0604030504040204" pitchFamily="50" charset="-128"/>
                        </a:rPr>
                        <a:t>１表示面につき５㎡以内かつ総面積</a:t>
                      </a:r>
                      <a:r>
                        <a:rPr kumimoji="1" lang="en-US" altLang="ja-JP" sz="1200" b="0" dirty="0">
                          <a:latin typeface="Meiryo UI" panose="020B0604030504040204" pitchFamily="50" charset="-128"/>
                          <a:ea typeface="Meiryo UI" panose="020B0604030504040204" pitchFamily="50" charset="-128"/>
                        </a:rPr>
                        <a:t>10</a:t>
                      </a:r>
                      <a:r>
                        <a:rPr kumimoji="1" lang="ja-JP" altLang="en-US" sz="1200" b="0" dirty="0">
                          <a:latin typeface="Meiryo UI" panose="020B0604030504040204" pitchFamily="50" charset="-128"/>
                          <a:ea typeface="Meiryo UI" panose="020B0604030504040204" pitchFamily="50" charset="-128"/>
                        </a:rPr>
                        <a:t>㎡以内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rPr>
                        <a:t>１表示面につき５㎡以内かつ総面積</a:t>
                      </a:r>
                      <a:r>
                        <a:rPr kumimoji="1" lang="en-US" altLang="ja-JP" sz="1200" b="0" dirty="0">
                          <a:latin typeface="Meiryo UI" panose="020B0604030504040204" pitchFamily="50" charset="-128"/>
                          <a:ea typeface="Meiryo UI" panose="020B0604030504040204" pitchFamily="50" charset="-128"/>
                        </a:rPr>
                        <a:t>20</a:t>
                      </a:r>
                      <a:r>
                        <a:rPr kumimoji="1" lang="ja-JP" altLang="en-US" sz="1200" b="0" dirty="0">
                          <a:latin typeface="Meiryo UI" panose="020B0604030504040204" pitchFamily="50" charset="-128"/>
                          <a:ea typeface="Meiryo UI" panose="020B0604030504040204" pitchFamily="50" charset="-128"/>
                        </a:rPr>
                        <a:t>㎡以内</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2304505"/>
                  </a:ext>
                </a:extLst>
              </a:tr>
              <a:tr h="450849">
                <a:tc vMerge="1">
                  <a:txBody>
                    <a:bodyPr/>
                    <a:lstStyle/>
                    <a:p>
                      <a:endParaRPr kumimoji="1" lang="ja-JP" altLang="en-US"/>
                    </a:p>
                  </a:txBody>
                  <a:tcPr/>
                </a:tc>
                <a:tc vMerge="1">
                  <a:txBody>
                    <a:bodyPr/>
                    <a:lstStyle/>
                    <a:p>
                      <a:endParaRPr kumimoji="1" lang="ja-JP" altLang="en-US"/>
                    </a:p>
                  </a:txBody>
                  <a:tcPr/>
                </a:tc>
                <a:tc rowSpan="2">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200" b="1" dirty="0">
                          <a:latin typeface="Meiryo UI" panose="020B0604030504040204" pitchFamily="50" charset="-128"/>
                          <a:ea typeface="Meiryo UI" panose="020B0604030504040204" pitchFamily="50" charset="-128"/>
                        </a:rPr>
                        <a:t>設置高さ</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tc>
                  <a:txBody>
                    <a:bodyPr/>
                    <a:lstStyle/>
                    <a:p>
                      <a:pPr algn="l"/>
                      <a:r>
                        <a:rPr kumimoji="1" lang="ja-JP" altLang="en-US" sz="1200" b="0" dirty="0">
                          <a:latin typeface="Meiryo UI" panose="020B0604030504040204" pitchFamily="50" charset="-128"/>
                          <a:ea typeface="Meiryo UI" panose="020B0604030504040204" pitchFamily="50" charset="-128"/>
                        </a:rPr>
                        <a:t>地上から最上端までの距離は</a:t>
                      </a:r>
                      <a:endParaRPr kumimoji="1" lang="en-US" altLang="ja-JP" sz="1200" b="0" dirty="0">
                        <a:latin typeface="Meiryo UI" panose="020B0604030504040204" pitchFamily="50" charset="-128"/>
                        <a:ea typeface="Meiryo UI" panose="020B0604030504040204" pitchFamily="50" charset="-128"/>
                      </a:endParaRPr>
                    </a:p>
                    <a:p>
                      <a:pPr algn="l"/>
                      <a:r>
                        <a:rPr kumimoji="1" lang="ja-JP" altLang="en-US" sz="1200" b="0" dirty="0">
                          <a:latin typeface="Meiryo UI" panose="020B0604030504040204" pitchFamily="50" charset="-128"/>
                          <a:ea typeface="Meiryo UI" panose="020B0604030504040204" pitchFamily="50" charset="-128"/>
                        </a:rPr>
                        <a:t>６ｍ以内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r>
                        <a:rPr kumimoji="1" lang="ja-JP" altLang="en-US" sz="1200" b="0" dirty="0">
                          <a:latin typeface="Meiryo UI" panose="020B0604030504040204" pitchFamily="50" charset="-128"/>
                          <a:ea typeface="Meiryo UI" panose="020B0604030504040204" pitchFamily="50" charset="-128"/>
                        </a:rPr>
                        <a:t>地上から再上端までの距離</a:t>
                      </a:r>
                      <a:r>
                        <a:rPr kumimoji="1" lang="ja-JP" altLang="en-US" sz="1200" b="0" dirty="0" smtClean="0">
                          <a:latin typeface="Meiryo UI" panose="020B0604030504040204" pitchFamily="50" charset="-128"/>
                          <a:ea typeface="Meiryo UI" panose="020B0604030504040204" pitchFamily="50" charset="-128"/>
                        </a:rPr>
                        <a:t>は</a:t>
                      </a:r>
                      <a:r>
                        <a:rPr kumimoji="1" lang="en-US" altLang="ja-JP" sz="1200" b="0" dirty="0" smtClean="0">
                          <a:latin typeface="Meiryo UI" panose="020B0604030504040204" pitchFamily="50" charset="-128"/>
                          <a:ea typeface="Meiryo UI" panose="020B0604030504040204" pitchFamily="50" charset="-128"/>
                        </a:rPr>
                        <a:t>10</a:t>
                      </a:r>
                      <a:r>
                        <a:rPr kumimoji="1" lang="ja-JP" altLang="en-US" sz="1200" b="0" dirty="0">
                          <a:latin typeface="Meiryo UI" panose="020B0604030504040204" pitchFamily="50" charset="-128"/>
                          <a:ea typeface="Meiryo UI" panose="020B0604030504040204" pitchFamily="50" charset="-128"/>
                        </a:rPr>
                        <a:t>㎡以内</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4772608"/>
                  </a:ext>
                </a:extLst>
              </a:tr>
              <a:tr h="0">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sz="1400" b="1" dirty="0">
                        <a:latin typeface="游ゴシック" panose="020B0400000000000000" pitchFamily="50" charset="-128"/>
                        <a:ea typeface="游ゴシック" panose="020B0400000000000000" pitchFamily="50" charset="-128"/>
                      </a:endParaRPr>
                    </a:p>
                  </a:txBody>
                  <a:tcPr/>
                </a:tc>
                <a:tc vMerge="1">
                  <a:txBody>
                    <a:bodyPr/>
                    <a:lstStyle/>
                    <a:p>
                      <a:endParaRPr kumimoji="1" lang="ja-JP" altLang="en-US"/>
                    </a:p>
                  </a:txBody>
                  <a:tcPr/>
                </a:tc>
                <a:tc rowSpan="2" gridSpan="2">
                  <a:txBody>
                    <a:bodyPr/>
                    <a:lstStyle/>
                    <a:p>
                      <a:pPr algn="l"/>
                      <a:r>
                        <a:rPr kumimoji="1" lang="ja-JP" altLang="en-US" sz="1200" b="0" dirty="0">
                          <a:latin typeface="Meiryo UI" panose="020B0604030504040204" pitchFamily="50" charset="-128"/>
                          <a:ea typeface="Meiryo UI" panose="020B0604030504040204" pitchFamily="50" charset="-128"/>
                        </a:rPr>
                        <a:t>１敷地あたり２物件以内（自立広告塔）</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kumimoji="1" lang="ja-JP" altLang="en-US"/>
                    </a:p>
                  </a:txBody>
                  <a:tcPr/>
                </a:tc>
                <a:extLst>
                  <a:ext uri="{0D108BD9-81ED-4DB2-BD59-A6C34878D82A}">
                    <a16:rowId xmlns:a16="http://schemas.microsoft.com/office/drawing/2014/main" val="4031878106"/>
                  </a:ext>
                </a:extLst>
              </a:tr>
              <a:tr h="368892">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a:r>
                        <a:rPr kumimoji="1" lang="ja-JP" altLang="en-US" sz="1200" b="1" dirty="0">
                          <a:latin typeface="Meiryo UI" panose="020B0604030504040204" pitchFamily="50" charset="-128"/>
                          <a:ea typeface="Meiryo UI" panose="020B0604030504040204" pitchFamily="50" charset="-128"/>
                        </a:rPr>
                        <a:t>その他</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8580015"/>
                  </a:ext>
                </a:extLst>
              </a:tr>
            </a:tbl>
          </a:graphicData>
        </a:graphic>
      </p:graphicFrame>
    </p:spTree>
    <p:extLst>
      <p:ext uri="{BB962C8B-B14F-4D97-AF65-F5344CB8AC3E}">
        <p14:creationId xmlns:p14="http://schemas.microsoft.com/office/powerpoint/2010/main" val="2607171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23528" y="318719"/>
            <a:ext cx="8496944" cy="461665"/>
          </a:xfrm>
          <a:prstGeom prst="rect">
            <a:avLst/>
          </a:prstGeom>
          <a:solidFill>
            <a:srgbClr val="CCFF99"/>
          </a:solidFill>
        </p:spPr>
        <p:txBody>
          <a:bodyPr wrap="square" rtlCol="0">
            <a:spAutoFit/>
          </a:bodyPr>
          <a:lstStyle/>
          <a:p>
            <a:pPr lvl="0" defTabSz="914400"/>
            <a:r>
              <a:rPr kumimoji="1" lang="ja-JP" altLang="en-US" sz="2400" b="1" dirty="0">
                <a:solidFill>
                  <a:prstClr val="black"/>
                </a:solidFill>
                <a:latin typeface="HG丸ｺﾞｼｯｸM-PRO" pitchFamily="50" charset="-128"/>
                <a:ea typeface="HG丸ｺﾞｼｯｸM-PRO" pitchFamily="50" charset="-128"/>
              </a:rPr>
              <a:t>　</a:t>
            </a:r>
            <a:r>
              <a:rPr kumimoji="1" lang="ja-JP" altLang="en-US" sz="2000" b="1" dirty="0">
                <a:solidFill>
                  <a:prstClr val="black"/>
                </a:solidFill>
                <a:latin typeface="Meiryo UI" panose="020B0604030504040204" pitchFamily="50" charset="-128"/>
                <a:ea typeface="Meiryo UI" panose="020B0604030504040204" pitchFamily="50" charset="-128"/>
              </a:rPr>
              <a:t>２</a:t>
            </a:r>
            <a:r>
              <a:rPr kumimoji="1" lang="en-US" altLang="ja-JP" sz="2000" b="1" dirty="0" smtClean="0">
                <a:solidFill>
                  <a:prstClr val="black"/>
                </a:solidFill>
                <a:latin typeface="Meiryo UI" panose="020B0604030504040204" pitchFamily="50" charset="-128"/>
                <a:ea typeface="Meiryo UI" panose="020B0604030504040204" pitchFamily="50" charset="-128"/>
              </a:rPr>
              <a:t>-</a:t>
            </a:r>
            <a:r>
              <a:rPr kumimoji="1" lang="ja-JP" altLang="en-US" sz="2000" b="1" dirty="0" smtClean="0">
                <a:solidFill>
                  <a:prstClr val="black"/>
                </a:solidFill>
                <a:latin typeface="Meiryo UI" panose="020B0604030504040204" pitchFamily="50" charset="-128"/>
                <a:ea typeface="Meiryo UI" panose="020B0604030504040204" pitchFamily="50" charset="-128"/>
              </a:rPr>
              <a:t>２</a:t>
            </a:r>
            <a:r>
              <a:rPr kumimoji="1" lang="ja-JP" altLang="en-US" sz="2000" b="1" dirty="0">
                <a:solidFill>
                  <a:prstClr val="black"/>
                </a:solidFill>
                <a:latin typeface="Meiryo UI" panose="020B0604030504040204" pitchFamily="50" charset="-128"/>
                <a:ea typeface="Meiryo UI" panose="020B0604030504040204" pitchFamily="50" charset="-128"/>
              </a:rPr>
              <a:t>　古墳群周辺に</a:t>
            </a:r>
            <a:r>
              <a:rPr kumimoji="1" lang="ja-JP" altLang="en-US" sz="2000" b="1" dirty="0" smtClean="0">
                <a:solidFill>
                  <a:prstClr val="black"/>
                </a:solidFill>
                <a:latin typeface="Meiryo UI" panose="020B0604030504040204" pitchFamily="50" charset="-128"/>
                <a:ea typeface="Meiryo UI" panose="020B0604030504040204" pitchFamily="50" charset="-128"/>
              </a:rPr>
              <a:t>おけ</a:t>
            </a:r>
            <a:r>
              <a:rPr kumimoji="1" lang="ja-JP" altLang="en-US" sz="2000" b="1" dirty="0">
                <a:solidFill>
                  <a:prstClr val="black"/>
                </a:solidFill>
                <a:latin typeface="Meiryo UI" panose="020B0604030504040204" pitchFamily="50" charset="-128"/>
                <a:ea typeface="Meiryo UI" panose="020B0604030504040204" pitchFamily="50" charset="-128"/>
              </a:rPr>
              <a:t>る</a:t>
            </a:r>
            <a:r>
              <a:rPr kumimoji="1" lang="ja-JP" altLang="en-US" sz="2000" b="1" dirty="0" smtClean="0">
                <a:solidFill>
                  <a:prstClr val="black"/>
                </a:solidFill>
                <a:latin typeface="Meiryo UI" panose="020B0604030504040204" pitchFamily="50" charset="-128"/>
                <a:ea typeface="Meiryo UI" panose="020B0604030504040204" pitchFamily="50" charset="-128"/>
              </a:rPr>
              <a:t>屋外</a:t>
            </a:r>
            <a:r>
              <a:rPr kumimoji="1" lang="ja-JP" altLang="en-US" sz="2000" b="1" dirty="0">
                <a:solidFill>
                  <a:prstClr val="black"/>
                </a:solidFill>
                <a:latin typeface="Meiryo UI" panose="020B0604030504040204" pitchFamily="50" charset="-128"/>
                <a:ea typeface="Meiryo UI" panose="020B0604030504040204" pitchFamily="50" charset="-128"/>
              </a:rPr>
              <a:t>広告物条例等に</a:t>
            </a:r>
            <a:r>
              <a:rPr kumimoji="1" lang="ja-JP" altLang="en-US" sz="2000" b="1" dirty="0" smtClean="0">
                <a:solidFill>
                  <a:prstClr val="black"/>
                </a:solidFill>
                <a:latin typeface="Meiryo UI" panose="020B0604030504040204" pitchFamily="50" charset="-128"/>
                <a:ea typeface="Meiryo UI" panose="020B0604030504040204" pitchFamily="50" charset="-128"/>
              </a:rPr>
              <a:t>よる規制</a:t>
            </a:r>
            <a:r>
              <a:rPr kumimoji="1" lang="ja-JP" altLang="en-US" sz="2000" b="1" dirty="0">
                <a:solidFill>
                  <a:prstClr val="black"/>
                </a:solidFill>
                <a:latin typeface="Meiryo UI" panose="020B0604030504040204" pitchFamily="50" charset="-128"/>
                <a:ea typeface="Meiryo UI" panose="020B0604030504040204" pitchFamily="50" charset="-128"/>
              </a:rPr>
              <a:t>のイメージ</a:t>
            </a:r>
          </a:p>
        </p:txBody>
      </p:sp>
      <p:sp>
        <p:nvSpPr>
          <p:cNvPr id="8" name="スライド番号プレースホルダー 1"/>
          <p:cNvSpPr txBox="1">
            <a:spLocks/>
          </p:cNvSpPr>
          <p:nvPr/>
        </p:nvSpPr>
        <p:spPr>
          <a:xfrm>
            <a:off x="8787755" y="6625389"/>
            <a:ext cx="356245" cy="199292"/>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DB306B-CB1A-4F92-AE18-14C2D5855DBA}" type="slidenum">
              <a:rPr kumimoji="1" lang="ja-JP" altLang="en-US" sz="1400" smtClean="0">
                <a:solidFill>
                  <a:prstClr val="black"/>
                </a:solidFill>
                <a:latin typeface="HGP創英角ｺﾞｼｯｸUB" panose="020B0900000000000000" pitchFamily="50" charset="-128"/>
                <a:ea typeface="HGP創英角ｺﾞｼｯｸUB" panose="020B0900000000000000" pitchFamily="50" charset="-128"/>
              </a:rPr>
              <a:pPr/>
              <a:t>8</a:t>
            </a:fld>
            <a:endParaRPr kumimoji="1"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pic>
        <p:nvPicPr>
          <p:cNvPr id="13" name="図 12"/>
          <p:cNvPicPr>
            <a:picLocks noChangeAspect="1"/>
          </p:cNvPicPr>
          <p:nvPr/>
        </p:nvPicPr>
        <p:blipFill rotWithShape="1">
          <a:blip r:embed="rId3">
            <a:extLst>
              <a:ext uri="{28A0092B-C50C-407E-A947-70E740481C1C}">
                <a14:useLocalDpi xmlns:a14="http://schemas.microsoft.com/office/drawing/2010/main" val="0"/>
              </a:ext>
            </a:extLst>
          </a:blip>
          <a:srcRect t="13604" b="20118"/>
          <a:stretch/>
        </p:blipFill>
        <p:spPr>
          <a:xfrm>
            <a:off x="2256353" y="1118968"/>
            <a:ext cx="6188151" cy="2303102"/>
          </a:xfrm>
          <a:prstGeom prst="rect">
            <a:avLst/>
          </a:prstGeom>
        </p:spPr>
      </p:pic>
      <p:pic>
        <p:nvPicPr>
          <p:cNvPr id="14" name="図 13"/>
          <p:cNvPicPr>
            <a:picLocks noChangeAspect="1"/>
          </p:cNvPicPr>
          <p:nvPr/>
        </p:nvPicPr>
        <p:blipFill rotWithShape="1">
          <a:blip r:embed="rId4">
            <a:extLst>
              <a:ext uri="{28A0092B-C50C-407E-A947-70E740481C1C}">
                <a14:useLocalDpi xmlns:a14="http://schemas.microsoft.com/office/drawing/2010/main" val="0"/>
              </a:ext>
            </a:extLst>
          </a:blip>
          <a:srcRect t="8800" b="8577"/>
          <a:stretch/>
        </p:blipFill>
        <p:spPr>
          <a:xfrm>
            <a:off x="2174009" y="3761874"/>
            <a:ext cx="5996975" cy="2789937"/>
          </a:xfrm>
          <a:prstGeom prst="rect">
            <a:avLst/>
          </a:prstGeom>
        </p:spPr>
      </p:pic>
      <p:sp>
        <p:nvSpPr>
          <p:cNvPr id="15" name="正方形/長方形 14"/>
          <p:cNvSpPr/>
          <p:nvPr/>
        </p:nvSpPr>
        <p:spPr>
          <a:xfrm>
            <a:off x="526371" y="1000993"/>
            <a:ext cx="1961989" cy="375922"/>
          </a:xfrm>
          <a:prstGeom prst="rect">
            <a:avLst/>
          </a:prstGeom>
        </p:spPr>
        <p:txBody>
          <a:bodyPr wrap="square" lIns="36000" rIns="36000">
            <a:spAutoFit/>
          </a:bodyPr>
          <a:lstStyle/>
          <a:p>
            <a:pPr defTabSz="914400"/>
            <a:r>
              <a:rPr kumimoji="1" lang="ja-JP" altLang="en-US" b="1" dirty="0">
                <a:solidFill>
                  <a:srgbClr val="000000"/>
                </a:solidFill>
                <a:latin typeface="Meiryo UI" panose="020B0604030504040204" pitchFamily="50" charset="-128"/>
                <a:ea typeface="Meiryo UI" panose="020B0604030504040204" pitchFamily="50" charset="-128"/>
              </a:rPr>
              <a:t>＜住居</a:t>
            </a:r>
            <a:r>
              <a:rPr kumimoji="1" lang="ja-JP" altLang="en-US" b="1" dirty="0" smtClean="0">
                <a:solidFill>
                  <a:srgbClr val="000000"/>
                </a:solidFill>
                <a:latin typeface="Meiryo UI" panose="020B0604030504040204" pitchFamily="50" charset="-128"/>
                <a:ea typeface="Meiryo UI" panose="020B0604030504040204" pitchFamily="50" charset="-128"/>
              </a:rPr>
              <a:t>系区域＞</a:t>
            </a:r>
            <a:r>
              <a:rPr kumimoji="1" lang="ja-JP" altLang="en-US" dirty="0">
                <a:solidFill>
                  <a:srgbClr val="000000"/>
                </a:solidFill>
                <a:latin typeface="Meiryo UI" panose="020B0604030504040204" pitchFamily="50" charset="-128"/>
                <a:ea typeface="Meiryo UI" panose="020B0604030504040204" pitchFamily="50" charset="-128"/>
              </a:rPr>
              <a:t>　</a:t>
            </a:r>
            <a:endParaRPr kumimoji="1" lang="en-US" altLang="ja-JP" dirty="0">
              <a:solidFill>
                <a:srgbClr val="000000"/>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526943" y="3516275"/>
            <a:ext cx="4645553" cy="369332"/>
          </a:xfrm>
          <a:prstGeom prst="rect">
            <a:avLst/>
          </a:prstGeom>
        </p:spPr>
        <p:txBody>
          <a:bodyPr wrap="square" lIns="36000" rIns="36000">
            <a:spAutoFit/>
          </a:bodyPr>
          <a:lstStyle/>
          <a:p>
            <a:pPr defTabSz="914400"/>
            <a:r>
              <a:rPr kumimoji="1" lang="ja-JP" altLang="en-US" b="1" dirty="0" smtClean="0">
                <a:solidFill>
                  <a:srgbClr val="000000"/>
                </a:solidFill>
                <a:latin typeface="Meiryo UI" panose="020B0604030504040204" pitchFamily="50" charset="-128"/>
                <a:ea typeface="Meiryo UI" panose="020B0604030504040204" pitchFamily="50" charset="-128"/>
              </a:rPr>
              <a:t>＜非住居系区域＞</a:t>
            </a:r>
            <a:r>
              <a:rPr kumimoji="1" lang="ja-JP" altLang="en-US" b="1" dirty="0">
                <a:solidFill>
                  <a:srgbClr val="000000"/>
                </a:solidFill>
                <a:latin typeface="Meiryo UI" panose="020B0604030504040204" pitchFamily="50" charset="-128"/>
                <a:ea typeface="Meiryo UI" panose="020B0604030504040204" pitchFamily="50" charset="-128"/>
              </a:rPr>
              <a:t>　</a:t>
            </a:r>
            <a:endParaRPr kumimoji="1" lang="en-US" altLang="ja-JP" b="1"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03325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23528" y="318719"/>
            <a:ext cx="8496944" cy="461665"/>
          </a:xfrm>
          <a:prstGeom prst="rect">
            <a:avLst/>
          </a:prstGeom>
          <a:solidFill>
            <a:srgbClr val="CCFF99"/>
          </a:solidFill>
        </p:spPr>
        <p:txBody>
          <a:bodyPr wrap="square" rtlCol="0">
            <a:spAutoFit/>
          </a:bodyPr>
          <a:lstStyle/>
          <a:p>
            <a:pPr lvl="0" defTabSz="914400"/>
            <a:r>
              <a:rPr kumimoji="1" lang="ja-JP" altLang="en-US" sz="2400" b="1" dirty="0">
                <a:solidFill>
                  <a:prstClr val="black"/>
                </a:solidFill>
                <a:latin typeface="HG丸ｺﾞｼｯｸM-PRO" pitchFamily="50" charset="-128"/>
                <a:ea typeface="HG丸ｺﾞｼｯｸM-PRO" pitchFamily="50" charset="-128"/>
              </a:rPr>
              <a:t>　</a:t>
            </a:r>
            <a:r>
              <a:rPr kumimoji="1" lang="ja-JP" altLang="en-US" sz="2000" b="1" dirty="0">
                <a:solidFill>
                  <a:prstClr val="black"/>
                </a:solidFill>
                <a:latin typeface="Meiryo UI" panose="020B0604030504040204" pitchFamily="50" charset="-128"/>
                <a:ea typeface="Meiryo UI" panose="020B0604030504040204" pitchFamily="50" charset="-128"/>
              </a:rPr>
              <a:t>３　</a:t>
            </a:r>
            <a:r>
              <a:rPr kumimoji="1" lang="ja-JP" altLang="en-US" sz="2000" b="1" dirty="0" smtClean="0">
                <a:solidFill>
                  <a:prstClr val="black"/>
                </a:solidFill>
                <a:latin typeface="Meiryo UI" panose="020B0604030504040204" pitchFamily="50" charset="-128"/>
                <a:ea typeface="Meiryo UI" panose="020B0604030504040204" pitchFamily="50" charset="-128"/>
              </a:rPr>
              <a:t>これまで</a:t>
            </a:r>
            <a:r>
              <a:rPr kumimoji="1" lang="ja-JP" altLang="en-US" sz="2000" b="1" dirty="0">
                <a:solidFill>
                  <a:prstClr val="black"/>
                </a:solidFill>
                <a:latin typeface="Meiryo UI" panose="020B0604030504040204" pitchFamily="50" charset="-128"/>
                <a:ea typeface="Meiryo UI" panose="020B0604030504040204" pitchFamily="50" charset="-128"/>
              </a:rPr>
              <a:t>の</a:t>
            </a:r>
            <a:r>
              <a:rPr kumimoji="1" lang="ja-JP" altLang="en-US" sz="2000" b="1" dirty="0" smtClean="0">
                <a:solidFill>
                  <a:prstClr val="black"/>
                </a:solidFill>
                <a:latin typeface="Meiryo UI" panose="020B0604030504040204" pitchFamily="50" charset="-128"/>
                <a:ea typeface="Meiryo UI" panose="020B0604030504040204" pitchFamily="50" charset="-128"/>
              </a:rPr>
              <a:t>経過</a:t>
            </a:r>
            <a:r>
              <a:rPr kumimoji="1" lang="ja-JP" altLang="en-US" sz="2000" b="1" dirty="0">
                <a:solidFill>
                  <a:prstClr val="black"/>
                </a:solidFill>
                <a:latin typeface="Meiryo UI" panose="020B0604030504040204" pitchFamily="50" charset="-128"/>
                <a:ea typeface="Meiryo UI" panose="020B0604030504040204" pitchFamily="50" charset="-128"/>
              </a:rPr>
              <a:t>及び今後の予定</a:t>
            </a:r>
          </a:p>
        </p:txBody>
      </p:sp>
      <p:graphicFrame>
        <p:nvGraphicFramePr>
          <p:cNvPr id="2" name="表 1"/>
          <p:cNvGraphicFramePr>
            <a:graphicFrameLocks noGrp="1"/>
          </p:cNvGraphicFramePr>
          <p:nvPr>
            <p:extLst>
              <p:ext uri="{D42A27DB-BD31-4B8C-83A1-F6EECF244321}">
                <p14:modId xmlns:p14="http://schemas.microsoft.com/office/powerpoint/2010/main" val="780077045"/>
              </p:ext>
            </p:extLst>
          </p:nvPr>
        </p:nvGraphicFramePr>
        <p:xfrm>
          <a:off x="336883" y="922712"/>
          <a:ext cx="8483589" cy="5524978"/>
        </p:xfrm>
        <a:graphic>
          <a:graphicData uri="http://schemas.openxmlformats.org/drawingml/2006/table">
            <a:tbl>
              <a:tblPr firstRow="1" bandRow="1">
                <a:tableStyleId>{5C22544A-7EE6-4342-B048-85BDC9FD1C3A}</a:tableStyleId>
              </a:tblPr>
              <a:tblGrid>
                <a:gridCol w="1878779">
                  <a:extLst>
                    <a:ext uri="{9D8B030D-6E8A-4147-A177-3AD203B41FA5}">
                      <a16:colId xmlns:a16="http://schemas.microsoft.com/office/drawing/2014/main" val="3760932722"/>
                    </a:ext>
                  </a:extLst>
                </a:gridCol>
                <a:gridCol w="6604810">
                  <a:extLst>
                    <a:ext uri="{9D8B030D-6E8A-4147-A177-3AD203B41FA5}">
                      <a16:colId xmlns:a16="http://schemas.microsoft.com/office/drawing/2014/main" val="3671895581"/>
                    </a:ext>
                  </a:extLst>
                </a:gridCol>
              </a:tblGrid>
              <a:tr h="915591">
                <a:tc>
                  <a:txBody>
                    <a:bodyPr/>
                    <a:lstStyle/>
                    <a:p>
                      <a:r>
                        <a:rPr kumimoji="1" lang="ja-JP" altLang="en-US" sz="1600" b="1" dirty="0" smtClean="0">
                          <a:solidFill>
                            <a:schemeClr val="tx1"/>
                          </a:solidFill>
                          <a:latin typeface="Meiryo UI" panose="020B0604030504040204" pitchFamily="50" charset="-128"/>
                          <a:ea typeface="Meiryo UI" panose="020B0604030504040204" pitchFamily="50" charset="-128"/>
                        </a:rPr>
                        <a:t>Ｈ</a:t>
                      </a:r>
                      <a:r>
                        <a:rPr kumimoji="1" lang="en-US" altLang="ja-JP" sz="1600" b="1" dirty="0" smtClean="0">
                          <a:solidFill>
                            <a:schemeClr val="tx1"/>
                          </a:solidFill>
                          <a:latin typeface="Meiryo UI" panose="020B0604030504040204" pitchFamily="50" charset="-128"/>
                          <a:ea typeface="Meiryo UI" panose="020B0604030504040204" pitchFamily="50" charset="-128"/>
                        </a:rPr>
                        <a:t>30</a:t>
                      </a:r>
                      <a:r>
                        <a:rPr kumimoji="1" lang="ja-JP" altLang="en-US" sz="1600" b="1" dirty="0" smtClean="0">
                          <a:solidFill>
                            <a:schemeClr val="tx1"/>
                          </a:solidFill>
                          <a:latin typeface="Meiryo UI" panose="020B0604030504040204" pitchFamily="50" charset="-128"/>
                          <a:ea typeface="Meiryo UI" panose="020B0604030504040204" pitchFamily="50" charset="-128"/>
                        </a:rPr>
                        <a:t>年</a:t>
                      </a:r>
                      <a:r>
                        <a:rPr kumimoji="1" lang="en-US" altLang="ja-JP" sz="1600" b="1" dirty="0" smtClean="0">
                          <a:solidFill>
                            <a:schemeClr val="tx1"/>
                          </a:solidFill>
                          <a:latin typeface="Meiryo UI" panose="020B0604030504040204" pitchFamily="50" charset="-128"/>
                          <a:ea typeface="Meiryo UI" panose="020B0604030504040204" pitchFamily="50" charset="-128"/>
                        </a:rPr>
                        <a:t>9</a:t>
                      </a:r>
                      <a:r>
                        <a:rPr kumimoji="1" lang="ja-JP" altLang="en-US" sz="1600" b="1" dirty="0" smtClean="0">
                          <a:solidFill>
                            <a:schemeClr val="tx1"/>
                          </a:solidFill>
                          <a:latin typeface="Meiryo UI" panose="020B0604030504040204" pitchFamily="50" charset="-128"/>
                          <a:ea typeface="Meiryo UI" panose="020B0604030504040204" pitchFamily="50" charset="-128"/>
                        </a:rPr>
                        <a:t>月</a:t>
                      </a: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1" dirty="0" smtClean="0">
                          <a:solidFill>
                            <a:schemeClr val="tx1"/>
                          </a:solidFill>
                          <a:latin typeface="Meiryo UI" panose="020B0604030504040204" pitchFamily="50" charset="-128"/>
                          <a:ea typeface="Meiryo UI" panose="020B0604030504040204" pitchFamily="50" charset="-128"/>
                        </a:rPr>
                        <a:t>イコモスによる現地視察</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p>
                      <a:pPr marL="273050" indent="-273050">
                        <a:spcBef>
                          <a:spcPts val="600"/>
                        </a:spcBef>
                      </a:pPr>
                      <a:r>
                        <a:rPr kumimoji="1" lang="ja-JP" altLang="en-US" sz="1600" b="1" dirty="0" smtClean="0">
                          <a:solidFill>
                            <a:schemeClr val="tx1"/>
                          </a:solidFill>
                          <a:latin typeface="Meiryo UI" panose="020B0604030504040204" pitchFamily="50" charset="-128"/>
                          <a:ea typeface="Meiryo UI" panose="020B0604030504040204" pitchFamily="50" charset="-128"/>
                        </a:rPr>
                        <a:t>⇒</a:t>
                      </a:r>
                      <a:r>
                        <a:rPr kumimoji="1" lang="ja-JP" altLang="en-US" sz="1600" b="1" dirty="0" smtClean="0">
                          <a:solidFill>
                            <a:srgbClr val="FF0000"/>
                          </a:solidFill>
                          <a:latin typeface="Meiryo UI" panose="020B0604030504040204" pitchFamily="50" charset="-128"/>
                          <a:ea typeface="Meiryo UI" panose="020B0604030504040204" pitchFamily="50" charset="-128"/>
                        </a:rPr>
                        <a:t>峯ヶ塚古墳周辺の緩衝地帯の範囲の一部</a:t>
                      </a:r>
                      <a:r>
                        <a:rPr kumimoji="1" lang="ja-JP" altLang="en-US" sz="1600" b="1" dirty="0" smtClean="0">
                          <a:solidFill>
                            <a:schemeClr val="tx1"/>
                          </a:solidFill>
                          <a:latin typeface="Meiryo UI" panose="020B0604030504040204" pitchFamily="50" charset="-128"/>
                          <a:ea typeface="Meiryo UI" panose="020B0604030504040204" pitchFamily="50" charset="-128"/>
                        </a:rPr>
                        <a:t>について、構成資産との間に十分な距離が確保されていない箇所が確認されるため</a:t>
                      </a:r>
                      <a:r>
                        <a:rPr kumimoji="1" lang="ja-JP" altLang="en-US" sz="1600" b="1" dirty="0" smtClean="0">
                          <a:solidFill>
                            <a:srgbClr val="FF0000"/>
                          </a:solidFill>
                          <a:latin typeface="Meiryo UI" panose="020B0604030504040204" pitchFamily="50" charset="-128"/>
                          <a:ea typeface="Meiryo UI" panose="020B0604030504040204" pitchFamily="50" charset="-128"/>
                        </a:rPr>
                        <a:t>拡大するよう指摘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6984808"/>
                  </a:ext>
                </a:extLst>
              </a:tr>
              <a:tr h="915591">
                <a:tc>
                  <a:txBody>
                    <a:bodyPr/>
                    <a:lstStyle/>
                    <a:p>
                      <a:r>
                        <a:rPr kumimoji="1" lang="ja-JP" altLang="en-US" sz="1600" b="1" dirty="0" smtClean="0">
                          <a:solidFill>
                            <a:schemeClr val="tx1"/>
                          </a:solidFill>
                          <a:latin typeface="Meiryo UI" panose="020B0604030504040204" pitchFamily="50" charset="-128"/>
                          <a:ea typeface="Meiryo UI" panose="020B0604030504040204" pitchFamily="50" charset="-128"/>
                        </a:rPr>
                        <a:t>Ｈ</a:t>
                      </a:r>
                      <a:r>
                        <a:rPr kumimoji="1" lang="en-US" altLang="ja-JP" sz="1600" b="1" dirty="0" smtClean="0">
                          <a:solidFill>
                            <a:schemeClr val="tx1"/>
                          </a:solidFill>
                          <a:latin typeface="Meiryo UI" panose="020B0604030504040204" pitchFamily="50" charset="-128"/>
                          <a:ea typeface="Meiryo UI" panose="020B0604030504040204" pitchFamily="50" charset="-128"/>
                        </a:rPr>
                        <a:t>30</a:t>
                      </a:r>
                      <a:r>
                        <a:rPr kumimoji="1" lang="ja-JP" altLang="en-US" sz="1600" b="1" dirty="0" smtClean="0">
                          <a:solidFill>
                            <a:schemeClr val="tx1"/>
                          </a:solidFill>
                          <a:latin typeface="Meiryo UI" panose="020B0604030504040204" pitchFamily="50" charset="-128"/>
                          <a:ea typeface="Meiryo UI" panose="020B0604030504040204" pitchFamily="50" charset="-128"/>
                        </a:rPr>
                        <a:t>年</a:t>
                      </a:r>
                      <a:r>
                        <a:rPr kumimoji="1" lang="en-US" altLang="ja-JP" sz="1600" b="1" dirty="0" smtClean="0">
                          <a:solidFill>
                            <a:schemeClr val="tx1"/>
                          </a:solidFill>
                          <a:latin typeface="Meiryo UI" panose="020B0604030504040204" pitchFamily="50" charset="-128"/>
                          <a:ea typeface="Meiryo UI" panose="020B0604030504040204" pitchFamily="50" charset="-128"/>
                        </a:rPr>
                        <a:t>10</a:t>
                      </a:r>
                      <a:r>
                        <a:rPr kumimoji="1" lang="ja-JP" altLang="en-US" sz="1600" b="1" dirty="0" smtClean="0">
                          <a:solidFill>
                            <a:schemeClr val="tx1"/>
                          </a:solidFill>
                          <a:latin typeface="Meiryo UI" panose="020B0604030504040204" pitchFamily="50" charset="-128"/>
                          <a:ea typeface="Meiryo UI" panose="020B0604030504040204" pitchFamily="50" charset="-128"/>
                        </a:rPr>
                        <a:t>月～</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p>
                      <a:r>
                        <a:rPr kumimoji="1" lang="ja-JP" altLang="en-US" sz="1600" b="1" dirty="0" smtClean="0">
                          <a:solidFill>
                            <a:schemeClr val="tx1"/>
                          </a:solidFill>
                          <a:latin typeface="Meiryo UI" panose="020B0604030504040204" pitchFamily="50" charset="-128"/>
                          <a:ea typeface="Meiryo UI" panose="020B0604030504040204" pitchFamily="50" charset="-128"/>
                        </a:rPr>
                        <a:t>Ｈ</a:t>
                      </a:r>
                      <a:r>
                        <a:rPr kumimoji="1" lang="en-US" altLang="ja-JP" sz="1600" b="1" dirty="0" smtClean="0">
                          <a:solidFill>
                            <a:schemeClr val="tx1"/>
                          </a:solidFill>
                          <a:latin typeface="Meiryo UI" panose="020B0604030504040204" pitchFamily="50" charset="-128"/>
                          <a:ea typeface="Meiryo UI" panose="020B0604030504040204" pitchFamily="50" charset="-128"/>
                        </a:rPr>
                        <a:t>31</a:t>
                      </a:r>
                      <a:r>
                        <a:rPr kumimoji="1" lang="ja-JP" altLang="en-US" sz="1600" b="1" dirty="0" smtClean="0">
                          <a:solidFill>
                            <a:schemeClr val="tx1"/>
                          </a:solidFill>
                          <a:latin typeface="Meiryo UI" panose="020B0604030504040204" pitchFamily="50" charset="-128"/>
                          <a:ea typeface="Meiryo UI" panose="020B0604030504040204" pitchFamily="50" charset="-128"/>
                        </a:rPr>
                        <a:t>年</a:t>
                      </a:r>
                      <a:r>
                        <a:rPr kumimoji="1" lang="en-US" altLang="ja-JP" sz="1600" b="1" dirty="0" smtClean="0">
                          <a:solidFill>
                            <a:schemeClr val="tx1"/>
                          </a:solidFill>
                          <a:latin typeface="Meiryo UI" panose="020B0604030504040204" pitchFamily="50" charset="-128"/>
                          <a:ea typeface="Meiryo UI" panose="020B0604030504040204" pitchFamily="50" charset="-128"/>
                        </a:rPr>
                        <a:t>1</a:t>
                      </a:r>
                      <a:r>
                        <a:rPr kumimoji="1" lang="ja-JP" altLang="en-US" sz="1600" b="1" dirty="0" smtClean="0">
                          <a:solidFill>
                            <a:schemeClr val="tx1"/>
                          </a:solidFill>
                          <a:latin typeface="Meiryo UI" panose="020B0604030504040204" pitchFamily="50" charset="-128"/>
                          <a:ea typeface="Meiryo UI" panose="020B0604030504040204" pitchFamily="50" charset="-128"/>
                        </a:rPr>
                        <a:t>月</a:t>
                      </a: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1" dirty="0" smtClean="0">
                          <a:solidFill>
                            <a:schemeClr val="tx1"/>
                          </a:solidFill>
                          <a:latin typeface="Meiryo UI" panose="020B0604030504040204" pitchFamily="50" charset="-128"/>
                          <a:ea typeface="Meiryo UI" panose="020B0604030504040204" pitchFamily="50" charset="-128"/>
                        </a:rPr>
                        <a:t>百舌鳥・古市古墳群世界文化遺産登録推進本部会議幹事会及び</a:t>
                      </a:r>
                      <a:r>
                        <a:rPr kumimoji="1" lang="zh-TW" altLang="en-US" sz="1600" b="1" dirty="0" smtClean="0">
                          <a:solidFill>
                            <a:schemeClr val="tx1"/>
                          </a:solidFill>
                          <a:latin typeface="Meiryo UI" panose="020B0604030504040204" pitchFamily="50" charset="-128"/>
                          <a:ea typeface="Meiryo UI" panose="020B0604030504040204" pitchFamily="50" charset="-128"/>
                        </a:rPr>
                        <a:t>緩衝地帯専門部会</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p>
                      <a:pPr>
                        <a:spcBef>
                          <a:spcPts val="600"/>
                        </a:spcBef>
                      </a:pPr>
                      <a:r>
                        <a:rPr kumimoji="1" lang="ja-JP" altLang="en-US" sz="1600" b="1" dirty="0" smtClean="0">
                          <a:solidFill>
                            <a:schemeClr val="tx1"/>
                          </a:solidFill>
                          <a:latin typeface="Meiryo UI" panose="020B0604030504040204" pitchFamily="50" charset="-128"/>
                          <a:ea typeface="Meiryo UI" panose="020B0604030504040204" pitchFamily="50" charset="-128"/>
                        </a:rPr>
                        <a:t>⇒</a:t>
                      </a:r>
                      <a:r>
                        <a:rPr kumimoji="1" lang="ja-JP" altLang="en-US" sz="1600" b="1" dirty="0" smtClean="0">
                          <a:solidFill>
                            <a:srgbClr val="FF0000"/>
                          </a:solidFill>
                          <a:latin typeface="Meiryo UI" panose="020B0604030504040204" pitchFamily="50" charset="-128"/>
                          <a:ea typeface="Meiryo UI" panose="020B0604030504040204" pitchFamily="50" charset="-128"/>
                        </a:rPr>
                        <a:t>緩衝地帯の一部拡大案を確認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1597758"/>
                  </a:ext>
                </a:extLst>
              </a:tr>
              <a:tr h="451611">
                <a:tc>
                  <a:txBody>
                    <a:bodyPr/>
                    <a:lstStyle/>
                    <a:p>
                      <a:r>
                        <a:rPr kumimoji="1" lang="ja-JP" altLang="en-US" sz="1600" b="1" dirty="0" smtClean="0">
                          <a:solidFill>
                            <a:schemeClr val="tx1"/>
                          </a:solidFill>
                          <a:latin typeface="Meiryo UI" panose="020B0604030504040204" pitchFamily="50" charset="-128"/>
                          <a:ea typeface="Meiryo UI" panose="020B0604030504040204" pitchFamily="50" charset="-128"/>
                        </a:rPr>
                        <a:t>Ｈ</a:t>
                      </a:r>
                      <a:r>
                        <a:rPr kumimoji="1" lang="en-US" altLang="ja-JP" sz="1600" b="1" dirty="0" smtClean="0">
                          <a:solidFill>
                            <a:schemeClr val="tx1"/>
                          </a:solidFill>
                          <a:latin typeface="Meiryo UI" panose="020B0604030504040204" pitchFamily="50" charset="-128"/>
                          <a:ea typeface="Meiryo UI" panose="020B0604030504040204" pitchFamily="50" charset="-128"/>
                        </a:rPr>
                        <a:t>31</a:t>
                      </a:r>
                      <a:r>
                        <a:rPr kumimoji="1" lang="ja-JP" altLang="en-US" sz="1600" b="1" dirty="0" smtClean="0">
                          <a:solidFill>
                            <a:schemeClr val="tx1"/>
                          </a:solidFill>
                          <a:latin typeface="Meiryo UI" panose="020B0604030504040204" pitchFamily="50" charset="-128"/>
                          <a:ea typeface="Meiryo UI" panose="020B0604030504040204" pitchFamily="50" charset="-128"/>
                        </a:rPr>
                        <a:t>年</a:t>
                      </a:r>
                      <a:r>
                        <a:rPr kumimoji="1" lang="en-US" altLang="ja-JP" sz="1600" b="1" dirty="0" smtClean="0">
                          <a:solidFill>
                            <a:schemeClr val="tx1"/>
                          </a:solidFill>
                          <a:latin typeface="Meiryo UI" panose="020B0604030504040204" pitchFamily="50" charset="-128"/>
                          <a:ea typeface="Meiryo UI" panose="020B0604030504040204" pitchFamily="50" charset="-128"/>
                        </a:rPr>
                        <a:t>2</a:t>
                      </a:r>
                      <a:r>
                        <a:rPr kumimoji="1" lang="ja-JP" altLang="en-US" sz="1600" b="1" dirty="0" smtClean="0">
                          <a:solidFill>
                            <a:schemeClr val="tx1"/>
                          </a:solidFill>
                          <a:latin typeface="Meiryo UI" panose="020B0604030504040204" pitchFamily="50" charset="-128"/>
                          <a:ea typeface="Meiryo UI" panose="020B0604030504040204" pitchFamily="50" charset="-128"/>
                        </a:rPr>
                        <a:t>月</a:t>
                      </a: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1" dirty="0" smtClean="0">
                          <a:solidFill>
                            <a:schemeClr val="tx1"/>
                          </a:solidFill>
                          <a:latin typeface="Meiryo UI" panose="020B0604030504040204" pitchFamily="50" charset="-128"/>
                          <a:ea typeface="Meiryo UI" panose="020B0604030504040204" pitchFamily="50" charset="-128"/>
                        </a:rPr>
                        <a:t>文化庁より、イコモスに対して緩衝地帯の一部拡大案を追加情報として報告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814206"/>
                  </a:ext>
                </a:extLst>
              </a:tr>
              <a:tr h="667295">
                <a:tc>
                  <a:txBody>
                    <a:bodyPr/>
                    <a:lstStyle/>
                    <a:p>
                      <a:r>
                        <a:rPr kumimoji="1" lang="ja-JP" altLang="en-US" sz="1600" b="1" dirty="0" smtClean="0">
                          <a:solidFill>
                            <a:schemeClr val="tx1"/>
                          </a:solidFill>
                          <a:latin typeface="Meiryo UI" panose="020B0604030504040204" pitchFamily="50" charset="-128"/>
                          <a:ea typeface="Meiryo UI" panose="020B0604030504040204" pitchFamily="50" charset="-128"/>
                        </a:rPr>
                        <a:t>Ｒ元年</a:t>
                      </a:r>
                      <a:r>
                        <a:rPr kumimoji="1" lang="en-US" altLang="ja-JP" sz="1600" b="1" dirty="0" smtClean="0">
                          <a:solidFill>
                            <a:schemeClr val="tx1"/>
                          </a:solidFill>
                          <a:latin typeface="Meiryo UI" panose="020B0604030504040204" pitchFamily="50" charset="-128"/>
                          <a:ea typeface="Meiryo UI" panose="020B0604030504040204" pitchFamily="50" charset="-128"/>
                        </a:rPr>
                        <a:t>7</a:t>
                      </a:r>
                      <a:r>
                        <a:rPr kumimoji="1" lang="ja-JP" altLang="en-US" sz="1600" b="1" dirty="0" smtClean="0">
                          <a:solidFill>
                            <a:schemeClr val="tx1"/>
                          </a:solidFill>
                          <a:latin typeface="Meiryo UI" panose="020B0604030504040204" pitchFamily="50" charset="-128"/>
                          <a:ea typeface="Meiryo UI" panose="020B0604030504040204" pitchFamily="50" charset="-128"/>
                        </a:rPr>
                        <a:t>月</a:t>
                      </a: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r>
                        <a:rPr kumimoji="1" lang="ja-JP" altLang="en-US" sz="1600" b="1" dirty="0" smtClean="0">
                          <a:solidFill>
                            <a:schemeClr val="tx1"/>
                          </a:solidFill>
                          <a:latin typeface="Meiryo UI" panose="020B0604030504040204" pitchFamily="50" charset="-128"/>
                          <a:ea typeface="Meiryo UI" panose="020B0604030504040204" pitchFamily="50" charset="-128"/>
                        </a:rPr>
                        <a:t>ユネスコによる世界文化遺産登録決定。</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p>
                      <a:pPr marL="273050" indent="-273050">
                        <a:spcBef>
                          <a:spcPts val="600"/>
                        </a:spcBef>
                      </a:pPr>
                      <a:r>
                        <a:rPr kumimoji="1" lang="ja-JP" altLang="en-US" sz="1600" b="1" dirty="0" smtClean="0">
                          <a:solidFill>
                            <a:schemeClr val="tx1"/>
                          </a:solidFill>
                          <a:latin typeface="Meiryo UI" panose="020B0604030504040204" pitchFamily="50" charset="-128"/>
                          <a:ea typeface="Meiryo UI" panose="020B0604030504040204" pitchFamily="50" charset="-128"/>
                        </a:rPr>
                        <a:t>⇒</a:t>
                      </a:r>
                      <a:r>
                        <a:rPr kumimoji="1" lang="ja-JP" altLang="en-US" sz="1600" b="1" dirty="0" smtClean="0">
                          <a:solidFill>
                            <a:srgbClr val="FF0000"/>
                          </a:solidFill>
                          <a:latin typeface="Meiryo UI" panose="020B0604030504040204" pitchFamily="50" charset="-128"/>
                          <a:ea typeface="Meiryo UI" panose="020B0604030504040204" pitchFamily="50" charset="-128"/>
                        </a:rPr>
                        <a:t>緩衝地帯一部拡大にかかる正式な追加勧告あり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9643549"/>
                  </a:ext>
                </a:extLst>
              </a:tr>
              <a:tr h="646513">
                <a:tc>
                  <a:txBody>
                    <a:bodyPr/>
                    <a:lstStyle/>
                    <a:p>
                      <a:r>
                        <a:rPr kumimoji="1" lang="ja-JP" altLang="en-US" sz="1600" b="1" dirty="0" smtClean="0">
                          <a:solidFill>
                            <a:schemeClr val="tx1"/>
                          </a:solidFill>
                          <a:latin typeface="Meiryo UI" panose="020B0604030504040204" pitchFamily="50" charset="-128"/>
                          <a:ea typeface="Meiryo UI" panose="020B0604030504040204" pitchFamily="50" charset="-128"/>
                        </a:rPr>
                        <a:t>Ｒ元年</a:t>
                      </a:r>
                      <a:r>
                        <a:rPr kumimoji="1" lang="en-US" altLang="ja-JP" sz="1600" b="1" dirty="0" smtClean="0">
                          <a:solidFill>
                            <a:schemeClr val="tx1"/>
                          </a:solidFill>
                          <a:latin typeface="Meiryo UI" panose="020B0604030504040204" pitchFamily="50" charset="-128"/>
                          <a:ea typeface="Meiryo UI" panose="020B0604030504040204" pitchFamily="50" charset="-128"/>
                        </a:rPr>
                        <a:t>9</a:t>
                      </a:r>
                      <a:r>
                        <a:rPr kumimoji="1" lang="ja-JP" altLang="en-US" sz="1600" b="1" dirty="0" smtClean="0">
                          <a:solidFill>
                            <a:schemeClr val="tx1"/>
                          </a:solidFill>
                          <a:latin typeface="Meiryo UI" panose="020B0604030504040204" pitchFamily="50" charset="-128"/>
                          <a:ea typeface="Meiryo UI" panose="020B0604030504040204" pitchFamily="50" charset="-128"/>
                        </a:rPr>
                        <a:t>月</a:t>
                      </a: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r>
                        <a:rPr kumimoji="1" lang="ja-JP" altLang="en-US" sz="1600" b="1" dirty="0" smtClean="0">
                          <a:solidFill>
                            <a:schemeClr val="tx1"/>
                          </a:solidFill>
                          <a:latin typeface="Meiryo UI" panose="020B0604030504040204" pitchFamily="50" charset="-128"/>
                          <a:ea typeface="Meiryo UI" panose="020B0604030504040204" pitchFamily="50" charset="-128"/>
                        </a:rPr>
                        <a:t>羽曳野市による</a:t>
                      </a:r>
                      <a:r>
                        <a:rPr kumimoji="1" lang="ja-JP" altLang="en-US" sz="1600" b="1" dirty="0" smtClean="0">
                          <a:solidFill>
                            <a:srgbClr val="FF0000"/>
                          </a:solidFill>
                          <a:latin typeface="Meiryo UI" panose="020B0604030504040204" pitchFamily="50" charset="-128"/>
                          <a:ea typeface="Meiryo UI" panose="020B0604030504040204" pitchFamily="50" charset="-128"/>
                        </a:rPr>
                        <a:t>景観地区・高度地区・古墳周辺区域の区域変更</a:t>
                      </a:r>
                      <a:r>
                        <a:rPr kumimoji="1" lang="ja-JP" altLang="en-US" sz="1600" b="1" dirty="0" smtClean="0">
                          <a:solidFill>
                            <a:schemeClr val="tx1"/>
                          </a:solidFill>
                          <a:latin typeface="Meiryo UI" panose="020B0604030504040204" pitchFamily="50" charset="-128"/>
                          <a:ea typeface="Meiryo UI" panose="020B0604030504040204" pitchFamily="50" charset="-128"/>
                        </a:rPr>
                        <a:t>にかかる地元説明会の開催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7107731"/>
                  </a:ext>
                </a:extLst>
              </a:tr>
              <a:tr h="433038">
                <a:tc>
                  <a:txBody>
                    <a:bodyPr/>
                    <a:lstStyle/>
                    <a:p>
                      <a:r>
                        <a:rPr kumimoji="1" lang="ja-JP" altLang="en-US" sz="1600" b="1" dirty="0" smtClean="0">
                          <a:solidFill>
                            <a:schemeClr val="tx1"/>
                          </a:solidFill>
                          <a:latin typeface="Meiryo UI" panose="020B0604030504040204" pitchFamily="50" charset="-128"/>
                          <a:ea typeface="Meiryo UI" panose="020B0604030504040204" pitchFamily="50" charset="-128"/>
                        </a:rPr>
                        <a:t>Ｒ</a:t>
                      </a:r>
                      <a:r>
                        <a:rPr kumimoji="1" lang="en-US" altLang="ja-JP" sz="1600" b="1" dirty="0" smtClean="0">
                          <a:solidFill>
                            <a:schemeClr val="tx1"/>
                          </a:solidFill>
                          <a:latin typeface="Meiryo UI" panose="020B0604030504040204" pitchFamily="50" charset="-128"/>
                          <a:ea typeface="Meiryo UI" panose="020B0604030504040204" pitchFamily="50" charset="-128"/>
                        </a:rPr>
                        <a:t>2</a:t>
                      </a:r>
                      <a:r>
                        <a:rPr kumimoji="1" lang="ja-JP" altLang="en-US" sz="1600" b="1" dirty="0" smtClean="0">
                          <a:solidFill>
                            <a:schemeClr val="tx1"/>
                          </a:solidFill>
                          <a:latin typeface="Meiryo UI" panose="020B0604030504040204" pitchFamily="50" charset="-128"/>
                          <a:ea typeface="Meiryo UI" panose="020B0604030504040204" pitchFamily="50" charset="-128"/>
                        </a:rPr>
                        <a:t>年</a:t>
                      </a:r>
                      <a:r>
                        <a:rPr kumimoji="1" lang="en-US" altLang="ja-JP" sz="1600" b="1" dirty="0" smtClean="0">
                          <a:solidFill>
                            <a:schemeClr val="tx1"/>
                          </a:solidFill>
                          <a:latin typeface="Meiryo UI" panose="020B0604030504040204" pitchFamily="50" charset="-128"/>
                          <a:ea typeface="Meiryo UI" panose="020B0604030504040204" pitchFamily="50" charset="-128"/>
                        </a:rPr>
                        <a:t>1</a:t>
                      </a:r>
                      <a:r>
                        <a:rPr kumimoji="1" lang="ja-JP" altLang="en-US" sz="1600" b="1" dirty="0" smtClean="0">
                          <a:solidFill>
                            <a:schemeClr val="tx1"/>
                          </a:solidFill>
                          <a:latin typeface="Meiryo UI" panose="020B0604030504040204" pitchFamily="50" charset="-128"/>
                          <a:ea typeface="Meiryo UI" panose="020B0604030504040204" pitchFamily="50" charset="-128"/>
                        </a:rPr>
                        <a:t>月</a:t>
                      </a:r>
                      <a:r>
                        <a:rPr kumimoji="1" lang="en-US" altLang="ja-JP" sz="1600" b="1" dirty="0" smtClean="0">
                          <a:solidFill>
                            <a:schemeClr val="tx1"/>
                          </a:solidFill>
                          <a:latin typeface="Meiryo UI" panose="020B0604030504040204" pitchFamily="50" charset="-128"/>
                          <a:ea typeface="Meiryo UI" panose="020B0604030504040204" pitchFamily="50" charset="-128"/>
                        </a:rPr>
                        <a:t>15</a:t>
                      </a:r>
                      <a:r>
                        <a:rPr kumimoji="1" lang="ja-JP" altLang="en-US" sz="1600" b="1" dirty="0" smtClean="0">
                          <a:solidFill>
                            <a:schemeClr val="tx1"/>
                          </a:solidFill>
                          <a:latin typeface="Meiryo UI" panose="020B0604030504040204" pitchFamily="50" charset="-128"/>
                          <a:ea typeface="Meiryo UI" panose="020B0604030504040204" pitchFamily="50" charset="-128"/>
                        </a:rPr>
                        <a:t>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solidFill>
                            <a:schemeClr val="tx1"/>
                          </a:solidFill>
                          <a:latin typeface="Meiryo UI" panose="020B0604030504040204" pitchFamily="50" charset="-128"/>
                          <a:ea typeface="Meiryo UI" panose="020B0604030504040204" pitchFamily="50" charset="-128"/>
                        </a:rPr>
                        <a:t>羽曳野市景観審議会での審議（景観地区の区域変更）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5757789"/>
                  </a:ext>
                </a:extLst>
              </a:tr>
              <a:tr h="674255">
                <a:tc>
                  <a:txBody>
                    <a:bodyPr/>
                    <a:lstStyle/>
                    <a:p>
                      <a:r>
                        <a:rPr kumimoji="1" lang="ja-JP" altLang="en-US" sz="1600" b="1" dirty="0" smtClean="0">
                          <a:solidFill>
                            <a:schemeClr val="tx1"/>
                          </a:solidFill>
                          <a:latin typeface="Meiryo UI" panose="020B0604030504040204" pitchFamily="50" charset="-128"/>
                          <a:ea typeface="Meiryo UI" panose="020B0604030504040204" pitchFamily="50" charset="-128"/>
                        </a:rPr>
                        <a:t>Ｒ</a:t>
                      </a:r>
                      <a:r>
                        <a:rPr kumimoji="1" lang="en-US" altLang="ja-JP" sz="1600" b="1" dirty="0" smtClean="0">
                          <a:solidFill>
                            <a:schemeClr val="tx1"/>
                          </a:solidFill>
                          <a:latin typeface="Meiryo UI" panose="020B0604030504040204" pitchFamily="50" charset="-128"/>
                          <a:ea typeface="Meiryo UI" panose="020B0604030504040204" pitchFamily="50" charset="-128"/>
                        </a:rPr>
                        <a:t>2</a:t>
                      </a:r>
                      <a:r>
                        <a:rPr kumimoji="1" lang="ja-JP" altLang="en-US" sz="1600" b="1" dirty="0" smtClean="0">
                          <a:solidFill>
                            <a:schemeClr val="tx1"/>
                          </a:solidFill>
                          <a:latin typeface="Meiryo UI" panose="020B0604030504040204" pitchFamily="50" charset="-128"/>
                          <a:ea typeface="Meiryo UI" panose="020B0604030504040204" pitchFamily="50" charset="-128"/>
                        </a:rPr>
                        <a:t>年</a:t>
                      </a:r>
                      <a:r>
                        <a:rPr kumimoji="1" lang="en-US" altLang="ja-JP" sz="1600" b="1" dirty="0" smtClean="0">
                          <a:solidFill>
                            <a:schemeClr val="tx1"/>
                          </a:solidFill>
                          <a:latin typeface="Meiryo UI" panose="020B0604030504040204" pitchFamily="50" charset="-128"/>
                          <a:ea typeface="Meiryo UI" panose="020B0604030504040204" pitchFamily="50" charset="-128"/>
                        </a:rPr>
                        <a:t>1</a:t>
                      </a:r>
                      <a:r>
                        <a:rPr kumimoji="1" lang="ja-JP" altLang="en-US" sz="1600" b="1" dirty="0" smtClean="0">
                          <a:solidFill>
                            <a:schemeClr val="tx1"/>
                          </a:solidFill>
                          <a:latin typeface="Meiryo UI" panose="020B0604030504040204" pitchFamily="50" charset="-128"/>
                          <a:ea typeface="Meiryo UI" panose="020B0604030504040204" pitchFamily="50" charset="-128"/>
                        </a:rPr>
                        <a:t>月</a:t>
                      </a:r>
                      <a:r>
                        <a:rPr kumimoji="1" lang="en-US" altLang="ja-JP" sz="1600" b="1" dirty="0" smtClean="0">
                          <a:solidFill>
                            <a:schemeClr val="tx1"/>
                          </a:solidFill>
                          <a:latin typeface="Meiryo UI" panose="020B0604030504040204" pitchFamily="50" charset="-128"/>
                          <a:ea typeface="Meiryo UI" panose="020B0604030504040204" pitchFamily="50" charset="-128"/>
                        </a:rPr>
                        <a:t>29</a:t>
                      </a:r>
                      <a:r>
                        <a:rPr kumimoji="1" lang="ja-JP" altLang="en-US" sz="1600" b="1" dirty="0" smtClean="0">
                          <a:solidFill>
                            <a:schemeClr val="tx1"/>
                          </a:solidFill>
                          <a:latin typeface="Meiryo UI" panose="020B0604030504040204" pitchFamily="50" charset="-128"/>
                          <a:ea typeface="Meiryo UI" panose="020B0604030504040204" pitchFamily="50" charset="-128"/>
                        </a:rPr>
                        <a:t>日</a:t>
                      </a: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r>
                        <a:rPr kumimoji="1" lang="ja-JP" altLang="en-US" sz="1600" b="1" dirty="0" smtClean="0">
                          <a:solidFill>
                            <a:schemeClr val="tx1"/>
                          </a:solidFill>
                          <a:latin typeface="Meiryo UI" panose="020B0604030504040204" pitchFamily="50" charset="-128"/>
                          <a:ea typeface="Meiryo UI" panose="020B0604030504040204" pitchFamily="50" charset="-128"/>
                        </a:rPr>
                        <a:t>第</a:t>
                      </a:r>
                      <a:r>
                        <a:rPr kumimoji="1" lang="en-US" altLang="ja-JP" sz="1600" b="1" dirty="0" smtClean="0">
                          <a:solidFill>
                            <a:schemeClr val="tx1"/>
                          </a:solidFill>
                          <a:latin typeface="Meiryo UI" panose="020B0604030504040204" pitchFamily="50" charset="-128"/>
                          <a:ea typeface="Meiryo UI" panose="020B0604030504040204" pitchFamily="50" charset="-128"/>
                        </a:rPr>
                        <a:t>2</a:t>
                      </a:r>
                      <a:r>
                        <a:rPr kumimoji="1" lang="ja-JP" altLang="en-US" sz="1600" b="1" dirty="0" smtClean="0">
                          <a:solidFill>
                            <a:schemeClr val="tx1"/>
                          </a:solidFill>
                          <a:latin typeface="Meiryo UI" panose="020B0604030504040204" pitchFamily="50" charset="-128"/>
                          <a:ea typeface="Meiryo UI" panose="020B0604030504040204" pitchFamily="50" charset="-128"/>
                        </a:rPr>
                        <a:t>回大阪府景観審議会での審議</a:t>
                      </a:r>
                      <a:r>
                        <a:rPr kumimoji="1" lang="ja-JP" altLang="en-US" sz="1600" b="1" dirty="0" smtClean="0">
                          <a:solidFill>
                            <a:srgbClr val="FF0000"/>
                          </a:solidFill>
                          <a:latin typeface="Meiryo UI" panose="020B0604030504040204" pitchFamily="50" charset="-128"/>
                          <a:ea typeface="Meiryo UI" panose="020B0604030504040204" pitchFamily="50" charset="-128"/>
                        </a:rPr>
                        <a:t>（大阪府屋外広告物条例に基づく広告物又は掲出物件の許可区域及び表示方法の制限等の区域の一部拡大）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5403833"/>
                  </a:ext>
                </a:extLst>
              </a:tr>
              <a:tr h="431928">
                <a:tc>
                  <a:txBody>
                    <a:bodyPr/>
                    <a:lstStyle/>
                    <a:p>
                      <a:r>
                        <a:rPr kumimoji="1" lang="ja-JP" altLang="en-US" sz="1600" b="1" dirty="0" smtClean="0">
                          <a:solidFill>
                            <a:schemeClr val="tx1"/>
                          </a:solidFill>
                          <a:latin typeface="Meiryo UI" panose="020B0604030504040204" pitchFamily="50" charset="-128"/>
                          <a:ea typeface="Meiryo UI" panose="020B0604030504040204" pitchFamily="50" charset="-128"/>
                        </a:rPr>
                        <a:t>Ｒ</a:t>
                      </a:r>
                      <a:r>
                        <a:rPr kumimoji="1" lang="en-US" altLang="ja-JP" sz="1600" b="1" dirty="0" smtClean="0">
                          <a:solidFill>
                            <a:schemeClr val="tx1"/>
                          </a:solidFill>
                          <a:latin typeface="Meiryo UI" panose="020B0604030504040204" pitchFamily="50" charset="-128"/>
                          <a:ea typeface="Meiryo UI" panose="020B0604030504040204" pitchFamily="50" charset="-128"/>
                        </a:rPr>
                        <a:t>2</a:t>
                      </a:r>
                      <a:r>
                        <a:rPr kumimoji="1" lang="ja-JP" altLang="en-US" sz="1600" b="1" dirty="0" smtClean="0">
                          <a:solidFill>
                            <a:schemeClr val="tx1"/>
                          </a:solidFill>
                          <a:latin typeface="Meiryo UI" panose="020B0604030504040204" pitchFamily="50" charset="-128"/>
                          <a:ea typeface="Meiryo UI" panose="020B0604030504040204" pitchFamily="50" charset="-128"/>
                        </a:rPr>
                        <a:t>年</a:t>
                      </a:r>
                      <a:r>
                        <a:rPr kumimoji="1" lang="en-US" altLang="ja-JP" sz="1600" b="1" dirty="0" smtClean="0">
                          <a:solidFill>
                            <a:schemeClr val="tx1"/>
                          </a:solidFill>
                          <a:latin typeface="Meiryo UI" panose="020B0604030504040204" pitchFamily="50" charset="-128"/>
                          <a:ea typeface="Meiryo UI" panose="020B0604030504040204" pitchFamily="50" charset="-128"/>
                        </a:rPr>
                        <a:t>2</a:t>
                      </a:r>
                      <a:r>
                        <a:rPr kumimoji="1" lang="ja-JP" altLang="en-US" sz="1600" b="1" dirty="0" smtClean="0">
                          <a:solidFill>
                            <a:schemeClr val="tx1"/>
                          </a:solidFill>
                          <a:latin typeface="Meiryo UI" panose="020B0604030504040204" pitchFamily="50" charset="-128"/>
                          <a:ea typeface="Meiryo UI" panose="020B0604030504040204" pitchFamily="50" charset="-128"/>
                        </a:rPr>
                        <a:t>月</a:t>
                      </a:r>
                      <a:r>
                        <a:rPr kumimoji="1" lang="en-US" altLang="ja-JP" sz="1600" b="1" dirty="0" smtClean="0">
                          <a:solidFill>
                            <a:schemeClr val="tx1"/>
                          </a:solidFill>
                          <a:latin typeface="Meiryo UI" panose="020B0604030504040204" pitchFamily="50" charset="-128"/>
                          <a:ea typeface="Meiryo UI" panose="020B0604030504040204" pitchFamily="50" charset="-128"/>
                        </a:rPr>
                        <a:t>7</a:t>
                      </a:r>
                      <a:r>
                        <a:rPr kumimoji="1" lang="ja-JP" altLang="en-US" sz="1600" b="1" dirty="0" smtClean="0">
                          <a:solidFill>
                            <a:schemeClr val="tx1"/>
                          </a:solidFill>
                          <a:latin typeface="Meiryo UI" panose="020B0604030504040204" pitchFamily="50" charset="-128"/>
                          <a:ea typeface="Meiryo UI" panose="020B0604030504040204" pitchFamily="50" charset="-128"/>
                        </a:rPr>
                        <a:t>日予定</a:t>
                      </a: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solidFill>
                            <a:schemeClr val="tx1"/>
                          </a:solidFill>
                          <a:latin typeface="Meiryo UI" panose="020B0604030504040204" pitchFamily="50" charset="-128"/>
                          <a:ea typeface="Meiryo UI" panose="020B0604030504040204" pitchFamily="50" charset="-128"/>
                        </a:rPr>
                        <a:t>羽曳野市都市計画審議会での審議（景観地区・高度地区の区域変更）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3618405"/>
                  </a:ext>
                </a:extLst>
              </a:tr>
              <a:tr h="389156">
                <a:tc>
                  <a:txBody>
                    <a:bodyPr/>
                    <a:lstStyle/>
                    <a:p>
                      <a:r>
                        <a:rPr kumimoji="1" lang="ja-JP" altLang="en-US" sz="1600" b="1" dirty="0" smtClean="0">
                          <a:solidFill>
                            <a:schemeClr val="tx1"/>
                          </a:solidFill>
                          <a:latin typeface="Meiryo UI" panose="020B0604030504040204" pitchFamily="50" charset="-128"/>
                          <a:ea typeface="Meiryo UI" panose="020B0604030504040204" pitchFamily="50" charset="-128"/>
                        </a:rPr>
                        <a:t>Ｒ</a:t>
                      </a:r>
                      <a:r>
                        <a:rPr kumimoji="1" lang="en-US" altLang="ja-JP" sz="1600" b="1" dirty="0" smtClean="0">
                          <a:solidFill>
                            <a:schemeClr val="tx1"/>
                          </a:solidFill>
                          <a:latin typeface="Meiryo UI" panose="020B0604030504040204" pitchFamily="50" charset="-128"/>
                          <a:ea typeface="Meiryo UI" panose="020B0604030504040204" pitchFamily="50" charset="-128"/>
                        </a:rPr>
                        <a:t>2</a:t>
                      </a:r>
                      <a:r>
                        <a:rPr kumimoji="1" lang="ja-JP" altLang="en-US" sz="1600" b="1" dirty="0" smtClean="0">
                          <a:solidFill>
                            <a:schemeClr val="tx1"/>
                          </a:solidFill>
                          <a:latin typeface="Meiryo UI" panose="020B0604030504040204" pitchFamily="50" charset="-128"/>
                          <a:ea typeface="Meiryo UI" panose="020B0604030504040204" pitchFamily="50" charset="-128"/>
                        </a:rPr>
                        <a:t>年</a:t>
                      </a:r>
                      <a:r>
                        <a:rPr kumimoji="1" lang="en-US" altLang="ja-JP" sz="1600" b="1" dirty="0" smtClean="0">
                          <a:solidFill>
                            <a:schemeClr val="tx1"/>
                          </a:solidFill>
                          <a:latin typeface="Meiryo UI" panose="020B0604030504040204" pitchFamily="50" charset="-128"/>
                          <a:ea typeface="Meiryo UI" panose="020B0604030504040204" pitchFamily="50" charset="-128"/>
                        </a:rPr>
                        <a:t>3</a:t>
                      </a:r>
                      <a:r>
                        <a:rPr kumimoji="1" lang="ja-JP" altLang="en-US" sz="1600" b="1" dirty="0" smtClean="0">
                          <a:solidFill>
                            <a:schemeClr val="tx1"/>
                          </a:solidFill>
                          <a:latin typeface="Meiryo UI" panose="020B0604030504040204" pitchFamily="50" charset="-128"/>
                          <a:ea typeface="Meiryo UI" panose="020B0604030504040204" pitchFamily="50" charset="-128"/>
                        </a:rPr>
                        <a:t>月予定</a:t>
                      </a:r>
                      <a:endParaRPr kumimoji="1" lang="ja-JP" altLang="en-US" sz="160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b="1" dirty="0" smtClean="0">
                          <a:solidFill>
                            <a:srgbClr val="FF0000"/>
                          </a:solidFill>
                          <a:latin typeface="Meiryo UI" panose="020B0604030504040204" pitchFamily="50" charset="-128"/>
                          <a:ea typeface="Meiryo UI" panose="020B0604030504040204" pitchFamily="50" charset="-128"/>
                        </a:rPr>
                        <a:t>大阪府及び羽曳野市における告示</a:t>
                      </a:r>
                      <a:endParaRPr kumimoji="1" lang="ja-JP" altLang="en-US" sz="1600" b="1"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840861"/>
                  </a:ext>
                </a:extLst>
              </a:tr>
            </a:tbl>
          </a:graphicData>
        </a:graphic>
      </p:graphicFrame>
      <p:sp>
        <p:nvSpPr>
          <p:cNvPr id="4" name="スライド番号プレースホルダー 1"/>
          <p:cNvSpPr txBox="1">
            <a:spLocks/>
          </p:cNvSpPr>
          <p:nvPr/>
        </p:nvSpPr>
        <p:spPr>
          <a:xfrm>
            <a:off x="8642349" y="6534615"/>
            <a:ext cx="356245" cy="199292"/>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DB306B-CB1A-4F92-AE18-14C2D5855DBA}" type="slidenum">
              <a:rPr kumimoji="1" lang="ja-JP" altLang="en-US" sz="1400" smtClean="0">
                <a:solidFill>
                  <a:prstClr val="black"/>
                </a:solidFill>
                <a:latin typeface="HGP創英角ｺﾞｼｯｸUB" panose="020B0900000000000000" pitchFamily="50" charset="-128"/>
                <a:ea typeface="HGP創英角ｺﾞｼｯｸUB" panose="020B0900000000000000" pitchFamily="50" charset="-128"/>
              </a:rPr>
              <a:pPr/>
              <a:t>9</a:t>
            </a:fld>
            <a:endParaRPr kumimoji="1" lang="ja-JP" altLang="en-US" sz="1400" dirty="0">
              <a:solidFill>
                <a:prstClr val="black"/>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302985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5051</TotalTime>
  <Words>1387</Words>
  <PresentationFormat>画面に合わせる (4:3)</PresentationFormat>
  <Paragraphs>285</Paragraphs>
  <Slides>14</Slides>
  <Notes>14</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14</vt:i4>
      </vt:variant>
    </vt:vector>
  </HeadingPairs>
  <TitlesOfParts>
    <vt:vector size="24" baseType="lpstr">
      <vt:lpstr>HGP創英角ｺﾞｼｯｸUB</vt:lpstr>
      <vt:lpstr>HG丸ｺﾞｼｯｸM-PRO</vt:lpstr>
      <vt:lpstr>Meiryo UI</vt:lpstr>
      <vt:lpstr>ＭＳ Ｐゴシック</vt:lpstr>
      <vt:lpstr>游ゴシック</vt:lpstr>
      <vt:lpstr>Arial</vt:lpstr>
      <vt:lpstr>Calibri</vt:lpstr>
      <vt:lpstr>Cambria</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2020-01-28T01:29:42Z</cp:lastPrinted>
  <dcterms:created xsi:type="dcterms:W3CDTF">2018-12-04T04:57:03Z</dcterms:created>
  <dcterms:modified xsi:type="dcterms:W3CDTF">2020-01-31T02:53:11Z</dcterms:modified>
</cp:coreProperties>
</file>