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76" r:id="rId2"/>
    <p:sldId id="269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>
        <p:scale>
          <a:sx n="75" d="100"/>
          <a:sy n="75" d="100"/>
        </p:scale>
        <p:origin x="-120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D5DED-0CC4-4548-84D6-62BAB3C9A805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10A0D-DA47-4918-9DD4-DC8012A97B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557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9268-B53C-45CD-9DD1-F48A58E49E7A}" type="datetime1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5F3EE3-B229-466E-A5A2-49B241ECFE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B9DB-D4CD-4BFC-B86F-71A357FADC5C}" type="datetime1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3EE3-B229-466E-A5A2-49B241ECFE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8A98-E9EA-49F0-A09A-427B988040A7}" type="datetime1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3EE3-B229-466E-A5A2-49B241ECFE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6EB0-EC60-418C-9DFE-B3CBC380226E}" type="datetime1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3EE3-B229-466E-A5A2-49B241ECFE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7DF3-8675-4CC5-A324-5C7D8D71FC67}" type="datetime1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5F3EE3-B229-466E-A5A2-49B241ECFE0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C2EC-6C98-4993-B305-57425FC7C0AC}" type="datetime1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3EE3-B229-466E-A5A2-49B241ECFE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1D44-1899-4DAD-8F4C-69FCBEA2F143}" type="datetime1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3EE3-B229-466E-A5A2-49B241ECFE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1E29-5D34-4070-A9B5-15015D25BF5F}" type="datetime1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3EE3-B229-466E-A5A2-49B241ECFE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7577-9BD7-4BBF-88D9-9F4E5E62ACE0}" type="datetime1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3EE3-B229-466E-A5A2-49B241ECFE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BCBA-36C8-4AF1-8053-EC1EE7C27996}" type="datetime1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3EE3-B229-466E-A5A2-49B241ECFE0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606E-4D70-4408-8928-7F76ED94C9AB}" type="datetime1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5F3EE3-B229-466E-A5A2-49B241ECFE0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BF98063-6C79-485F-A478-8BE0E34F1632}" type="datetime1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55F3EE3-B229-466E-A5A2-49B241ECFE0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180741" y="692696"/>
            <a:ext cx="8584730" cy="60486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kumimoji="1"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kumimoji="1"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府政だより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（府内約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280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万戸発行）：２回掲載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府政記者会（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社加盟）リリース　： 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回（含、知事定例会見：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回）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大阪府ウェブサイト（トップページ約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400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万アクセス／年）へのプロジェクトページ掲載：通年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FACEbook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（ファン約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6,700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人）、も</a:t>
            </a:r>
            <a:r>
              <a:rPr lang="ja-JP" altLang="en-US" sz="14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ずやん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Twitter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（フォロワー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10,100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人）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メルマガ（登録者約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29,000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人）での情報発信：計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チラシ（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20,000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部）ポスター（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800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部）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DM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6,500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部）図録（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2,000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部）作成・配布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大阪府障がい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者サポートカンパニー、大阪府工賃向上計画支援事業のメルマガでの情報発信：各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イオン（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店舗：チラシ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400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部）、ローソン（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82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店舗：チラシ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1,700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部）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559741" y="6492875"/>
            <a:ext cx="399098" cy="365125"/>
          </a:xfrm>
        </p:spPr>
        <p:txBody>
          <a:bodyPr/>
          <a:lstStyle/>
          <a:p>
            <a:fld id="{F55F3EE3-B229-466E-A5A2-49B241ECFE0E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219574" y="188640"/>
            <a:ext cx="8672906" cy="775740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kumimoji="1"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kumimoji="1"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第５回公募展の広報成果①　</a:t>
            </a:r>
            <a:r>
              <a:rPr lang="ja-JP" altLang="en-US" sz="2400" b="1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ー</a:t>
            </a:r>
            <a:r>
              <a:rPr lang="ja-JP" altLang="en-US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大阪府の広報活動実績　</a:t>
            </a:r>
            <a:r>
              <a:rPr lang="ja-JP" altLang="en-US" sz="2400" b="1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ー</a:t>
            </a:r>
            <a:endParaRPr lang="en-US" altLang="ja-JP" sz="2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971600" y="3160519"/>
            <a:ext cx="1259632" cy="3162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9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府政だより </a:t>
            </a:r>
            <a:r>
              <a:rPr lang="en-US" altLang="ja-JP" sz="9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900" b="1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月号</a:t>
            </a:r>
            <a:endParaRPr lang="ja-JP" sz="90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942" y="991731"/>
            <a:ext cx="2952328" cy="312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雲形吹き出し 8"/>
          <p:cNvSpPr/>
          <p:nvPr/>
        </p:nvSpPr>
        <p:spPr>
          <a:xfrm>
            <a:off x="6045191" y="1891271"/>
            <a:ext cx="2808312" cy="1262488"/>
          </a:xfrm>
          <a:prstGeom prst="cloudCallout">
            <a:avLst>
              <a:gd name="adj1" fmla="val -47412"/>
              <a:gd name="adj2" fmla="val 68389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広報担当副知事も</a:t>
            </a:r>
            <a:r>
              <a:rPr lang="ja-JP" altLang="en-US" sz="14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ずやん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ツイッターで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公募展の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させていただいております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！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64380"/>
            <a:ext cx="2122358" cy="2189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4" name="正方形/長方形 13"/>
          <p:cNvSpPr/>
          <p:nvPr/>
        </p:nvSpPr>
        <p:spPr>
          <a:xfrm>
            <a:off x="4193704" y="4126450"/>
            <a:ext cx="1259632" cy="3162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900" b="1" kern="1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もずやん</a:t>
            </a:r>
            <a:r>
              <a:rPr lang="en-US" altLang="ja-JP" sz="9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Twitter</a:t>
            </a:r>
            <a:endParaRPr lang="ja-JP" sz="90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812360" y="14121"/>
            <a:ext cx="1169135" cy="349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smtClean="0">
                <a:solidFill>
                  <a:schemeClr val="tx1"/>
                </a:solidFill>
              </a:rPr>
              <a:t>資料</a:t>
            </a:r>
            <a:r>
              <a:rPr lang="ja-JP" altLang="en-US" sz="1600" smtClean="0">
                <a:solidFill>
                  <a:schemeClr val="tx1"/>
                </a:solidFill>
              </a:rPr>
              <a:t>６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 txBox="1">
            <a:spLocks/>
          </p:cNvSpPr>
          <p:nvPr/>
        </p:nvSpPr>
        <p:spPr>
          <a:xfrm>
            <a:off x="179511" y="729921"/>
            <a:ext cx="8770823" cy="601144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kumimoji="1"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kumimoji="1"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ほか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NHK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データ放送関西おでかけガイド	</a:t>
            </a:r>
            <a:endParaRPr lang="ja-JP" altLang="en-US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406680" y="6486797"/>
            <a:ext cx="683568" cy="365125"/>
          </a:xfrm>
        </p:spPr>
        <p:txBody>
          <a:bodyPr/>
          <a:lstStyle/>
          <a:p>
            <a:fld id="{F55F3EE3-B229-466E-A5A2-49B241ECFE0E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347872" y="93564"/>
            <a:ext cx="8328584" cy="865102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kumimoji="1"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kumimoji="1"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第５回公募展の広報成果②　</a:t>
            </a:r>
            <a:r>
              <a:rPr lang="ja-JP" altLang="en-US" sz="24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ー</a:t>
            </a:r>
            <a:r>
              <a:rPr lang="ja-JP" altLang="en-US" sz="2400" b="1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マスメディアへの</a:t>
            </a:r>
            <a:r>
              <a:rPr lang="ja-JP" altLang="en-US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露出　ー</a:t>
            </a:r>
            <a:endParaRPr lang="en-US" altLang="ja-JP" sz="2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490186" y="1029915"/>
            <a:ext cx="5559233" cy="2542960"/>
            <a:chOff x="490186" y="1029915"/>
            <a:chExt cx="5559233" cy="2542960"/>
          </a:xfrm>
        </p:grpSpPr>
        <p:sp>
          <p:nvSpPr>
            <p:cNvPr id="8" name="正方形/長方形 7"/>
            <p:cNvSpPr/>
            <p:nvPr/>
          </p:nvSpPr>
          <p:spPr>
            <a:xfrm>
              <a:off x="4301236" y="3256633"/>
              <a:ext cx="1748183" cy="31624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Aft>
                  <a:spcPts val="0"/>
                </a:spcAft>
              </a:pPr>
              <a:r>
                <a:rPr lang="en-US" altLang="ja-JP" sz="900" b="1" kern="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H28.3.19</a:t>
              </a:r>
              <a:r>
                <a:rPr lang="ja-JP" altLang="en-US" sz="900" b="1" kern="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（朝刊）毎日新聞</a:t>
              </a:r>
              <a:endParaRPr lang="ja-JP" sz="9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0000">
              <a:off x="490186" y="1029915"/>
              <a:ext cx="5540522" cy="2192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グループ化 4"/>
          <p:cNvGrpSpPr/>
          <p:nvPr/>
        </p:nvGrpSpPr>
        <p:grpSpPr>
          <a:xfrm>
            <a:off x="611560" y="3749214"/>
            <a:ext cx="5437859" cy="2464503"/>
            <a:chOff x="611560" y="3749214"/>
            <a:chExt cx="5437859" cy="2464503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3749214"/>
              <a:ext cx="5437859" cy="2130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正方形/長方形 10"/>
            <p:cNvSpPr/>
            <p:nvPr/>
          </p:nvSpPr>
          <p:spPr>
            <a:xfrm>
              <a:off x="4301235" y="5897475"/>
              <a:ext cx="1748183" cy="31624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Aft>
                  <a:spcPts val="0"/>
                </a:spcAft>
              </a:pPr>
              <a:r>
                <a:rPr lang="en-US" altLang="ja-JP" sz="900" b="1" kern="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H28.3.23</a:t>
              </a:r>
              <a:r>
                <a:rPr lang="ja-JP" altLang="en-US" sz="900" b="1" kern="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</a:t>
              </a:r>
              <a:r>
                <a:rPr lang="ja-JP" altLang="en-US" sz="900" b="1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夕刊</a:t>
              </a:r>
              <a:r>
                <a:rPr lang="ja-JP" altLang="en-US" sz="900" b="1" kern="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）毎日新聞</a:t>
              </a:r>
              <a:endParaRPr lang="ja-JP" sz="9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6227142" y="1111424"/>
            <a:ext cx="2594427" cy="3471126"/>
            <a:chOff x="6227142" y="1111424"/>
            <a:chExt cx="2594427" cy="3471126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142" y="1111424"/>
              <a:ext cx="2594426" cy="3163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正方形/長方形 12"/>
            <p:cNvSpPr/>
            <p:nvPr/>
          </p:nvSpPr>
          <p:spPr>
            <a:xfrm>
              <a:off x="6588224" y="4266308"/>
              <a:ext cx="2233345" cy="31624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Aft>
                  <a:spcPts val="0"/>
                </a:spcAft>
              </a:pPr>
              <a:r>
                <a:rPr lang="en-US" altLang="ja-JP" sz="900" b="1" kern="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H28.3.18 </a:t>
              </a:r>
              <a:r>
                <a:rPr lang="ja-JP" altLang="en-US" sz="900" b="1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サンケイ</a:t>
              </a:r>
              <a:r>
                <a:rPr lang="ja-JP" altLang="en-US" sz="900" b="1" kern="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シティリビング</a:t>
              </a:r>
              <a:endParaRPr lang="ja-JP" sz="9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511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ッセンシャル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1487</TotalTime>
  <Words>52</Words>
  <Application>Microsoft Office PowerPoint</Application>
  <PresentationFormat>画面に合わせる (4:3)</PresentationFormat>
  <Paragraphs>53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エッセンシャル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HOSTNAME</cp:lastModifiedBy>
  <cp:revision>174</cp:revision>
  <cp:lastPrinted>2016-05-17T00:52:11Z</cp:lastPrinted>
  <dcterms:created xsi:type="dcterms:W3CDTF">2014-05-08T07:03:20Z</dcterms:created>
  <dcterms:modified xsi:type="dcterms:W3CDTF">2016-06-15T05:21:26Z</dcterms:modified>
</cp:coreProperties>
</file>