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89" autoAdjust="0"/>
    <p:restoredTop sz="94660"/>
  </p:normalViewPr>
  <p:slideViewPr>
    <p:cSldViewPr>
      <p:cViewPr varScale="1">
        <p:scale>
          <a:sx n="70" d="100"/>
          <a:sy n="70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2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28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95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84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31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86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28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59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0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71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59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1A7E-133A-4BF4-9F13-25B0865CFF0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90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usho.meti.go.jp/keiei/chiiki/2019/190320kyouiku3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003375"/>
            <a:ext cx="8568952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一般管理費率の算出について</a:t>
            </a:r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7524" y="2242026"/>
            <a:ext cx="8568952" cy="23391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考え方は下記マニュアルに準拠</a:t>
            </a:r>
            <a:endParaRPr kumimoji="1"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◆経済産業省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事業事務処理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マニュアル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https://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www.chusho.meti.go.jp/keiei/chiiki/2019/190320kyouiku3.pdf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Ｐ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～Ｐ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29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21850" y="107921"/>
            <a:ext cx="27003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408" y="764704"/>
            <a:ext cx="8314024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損益計算書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算出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（「販売費及び－般管理費」－「販売費」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「売上原価」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2705" y="2348880"/>
            <a:ext cx="15530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9798" y="2533546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23181"/>
              </p:ext>
            </p:extLst>
          </p:nvPr>
        </p:nvGraphicFramePr>
        <p:xfrm>
          <a:off x="995772" y="2924944"/>
          <a:ext cx="7152456" cy="2664977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2384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金額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 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or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37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役員報酬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給料手当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法定福利費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広告宣伝費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事務所家賃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696684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9489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917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50349" y="609329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販売費合計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30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7814" y="188640"/>
            <a:ext cx="33483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公益法人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908720"/>
            <a:ext cx="7056784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正味財産増減計算書から分析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「管理費」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「事業費」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46350" y="2103239"/>
            <a:ext cx="15551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6265"/>
              </p:ext>
            </p:extLst>
          </p:nvPr>
        </p:nvGraphicFramePr>
        <p:xfrm>
          <a:off x="1775369" y="2708920"/>
          <a:ext cx="5885343" cy="2631878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月期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504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一般正味財産増減の部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１．経常増減の部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743">
                <a:tc rowSpan="2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（１）経常収益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852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（２）経常費用　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①事業費　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600" b="1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②管理費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①○○○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②△△△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775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２．経常外増減の部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962936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57874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8398" y="591327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事業費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12160" y="2276872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303748" y="355303"/>
            <a:ext cx="50045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共同企業体の場合（例）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322765"/>
            <a:ext cx="878745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Ａ事業者・Ｂ事業者で構成される共同企業体Ｃの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59794" y="3958317"/>
            <a:ext cx="35033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Ｂの事業費合計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683568" y="3712015"/>
            <a:ext cx="4273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981803" y="3520172"/>
            <a:ext cx="427319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＝共同企業体Ｃの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一般管理費率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9907" y="2996952"/>
            <a:ext cx="364312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ＡとＢの管理費合計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5640" y="2778607"/>
            <a:ext cx="8640960" cy="21265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32240" y="4466390"/>
            <a:ext cx="17281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34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193</Words>
  <Application>Microsoft Office PowerPoint</Application>
  <PresentationFormat>画面に合わせる (4:3)</PresentationFormat>
  <Paragraphs>70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紺屋</dc:creator>
  <cp:lastModifiedBy>元木　瞳</cp:lastModifiedBy>
  <cp:revision>14</cp:revision>
  <cp:lastPrinted>2018-02-22T08:57:18Z</cp:lastPrinted>
  <dcterms:created xsi:type="dcterms:W3CDTF">2018-02-20T09:08:54Z</dcterms:created>
  <dcterms:modified xsi:type="dcterms:W3CDTF">2020-02-17T07:24:09Z</dcterms:modified>
</cp:coreProperties>
</file>