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1"/>
  </p:sldMasterIdLst>
  <p:notesMasterIdLst>
    <p:notesMasterId r:id="rId3"/>
  </p:notesMasterIdLst>
  <p:sldIdLst>
    <p:sldId id="271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0D9"/>
    <a:srgbClr val="BFBFBF"/>
    <a:srgbClr val="F9E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5" autoAdjust="0"/>
    <p:restoredTop sz="93784" autoAdjust="0"/>
  </p:normalViewPr>
  <p:slideViewPr>
    <p:cSldViewPr snapToGrid="0" showGuides="1">
      <p:cViewPr varScale="1">
        <p:scale>
          <a:sx n="96" d="100"/>
          <a:sy n="96" d="100"/>
        </p:scale>
        <p:origin x="88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B4DBE-407F-4B1C-9297-CEE4DBD5BB55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B78E7-4ADC-4F26-A75C-4BFC92E9CF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50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B78E7-4ADC-4F26-A75C-4BFC92E9CF3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90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79380" y="3587750"/>
            <a:ext cx="7746986" cy="1655762"/>
          </a:xfrm>
          <a:prstGeom prst="rect">
            <a:avLst/>
          </a:prstGeom>
        </p:spPr>
        <p:txBody>
          <a:bodyPr/>
          <a:lstStyle>
            <a:lvl1pPr marL="457200" indent="-457200" algn="l">
              <a:buFont typeface="+mj-lt"/>
              <a:buAutoNum type="arabicPeriod"/>
              <a:defRPr sz="2400">
                <a:solidFill>
                  <a:srgbClr val="3688D6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もくじ（箇条書き）フォントサイズ</a:t>
            </a:r>
            <a:r>
              <a:rPr lang="en-US" altLang="ja-JP" dirty="0"/>
              <a:t>24pt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D247-47B5-43EB-A8B2-349479162EF7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6475804"/>
            <a:ext cx="2228850" cy="365125"/>
          </a:xfrm>
        </p:spPr>
        <p:txBody>
          <a:bodyPr/>
          <a:lstStyle/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CB9906E-2D6E-C758-F78B-4F76B2F48218}"/>
              </a:ext>
            </a:extLst>
          </p:cNvPr>
          <p:cNvCxnSpPr>
            <a:cxnSpLocks/>
          </p:cNvCxnSpPr>
          <p:nvPr/>
        </p:nvCxnSpPr>
        <p:spPr>
          <a:xfrm>
            <a:off x="0" y="3408298"/>
            <a:ext cx="9923264" cy="0"/>
          </a:xfrm>
          <a:prstGeom prst="line">
            <a:avLst/>
          </a:prstGeom>
          <a:ln w="1905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6F39C5-2C0E-44E4-E1D6-FE76D6849E48}"/>
              </a:ext>
            </a:extLst>
          </p:cNvPr>
          <p:cNvSpPr/>
          <p:nvPr userDrawn="1"/>
        </p:nvSpPr>
        <p:spPr>
          <a:xfrm>
            <a:off x="-1" y="0"/>
            <a:ext cx="27172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F6404631-189D-1426-F493-078A6B76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6875" y="2654729"/>
            <a:ext cx="9226075" cy="583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rgbClr val="3688D6"/>
                </a:solidFill>
              </a:defRPr>
            </a:lvl1pPr>
          </a:lstStyle>
          <a:p>
            <a:r>
              <a:rPr lang="ja-JP" altLang="en-US" dirty="0"/>
              <a:t>資料タイトル：フォントサイズ</a:t>
            </a:r>
            <a:r>
              <a:rPr lang="en-US" altLang="ja-JP" dirty="0"/>
              <a:t>32pt/</a:t>
            </a:r>
            <a:r>
              <a:rPr lang="ja-JP" altLang="en-US" dirty="0"/>
              <a:t>太字</a:t>
            </a:r>
            <a:endParaRPr lang="en-US" dirty="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8BF005A4-1AF2-175B-5127-3550C2ECBF7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77050" y="602918"/>
            <a:ext cx="2638425" cy="47340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r">
              <a:lnSpc>
                <a:spcPts val="1600"/>
              </a:lnSpc>
              <a:buNone/>
              <a:defRPr sz="140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2023</a:t>
            </a:r>
            <a:r>
              <a:rPr kumimoji="1" lang="ja-JP" altLang="en-US" dirty="0"/>
              <a:t>年（令和５年）　月　日〇〇へご説明資料</a:t>
            </a:r>
          </a:p>
        </p:txBody>
      </p:sp>
    </p:spTree>
    <p:extLst>
      <p:ext uri="{BB962C8B-B14F-4D97-AF65-F5344CB8AC3E}">
        <p14:creationId xmlns:p14="http://schemas.microsoft.com/office/powerpoint/2010/main" val="157186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9142" y="196855"/>
            <a:ext cx="9363975" cy="40307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ja-JP" altLang="en-US" dirty="0"/>
              <a:t>ページタイトル：</a:t>
            </a:r>
            <a:r>
              <a:rPr lang="en-US" altLang="ja-JP" dirty="0"/>
              <a:t>24pt/</a:t>
            </a:r>
            <a:r>
              <a:rPr lang="ja-JP" altLang="en-US" dirty="0"/>
              <a:t>太字</a:t>
            </a:r>
            <a:r>
              <a:rPr lang="en-US" altLang="ja-JP" dirty="0"/>
              <a:t>/</a:t>
            </a:r>
            <a:r>
              <a:rPr lang="ja-JP" altLang="en-US" dirty="0"/>
              <a:t>黒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D247-47B5-43EB-A8B2-349479162EF7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2306" y="6492876"/>
            <a:ext cx="803695" cy="365125"/>
          </a:xfrm>
        </p:spPr>
        <p:txBody>
          <a:bodyPr/>
          <a:lstStyle/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2F29DB0-90F6-603F-2961-9261D8FE01BC}"/>
              </a:ext>
            </a:extLst>
          </p:cNvPr>
          <p:cNvCxnSpPr>
            <a:cxnSpLocks/>
          </p:cNvCxnSpPr>
          <p:nvPr/>
        </p:nvCxnSpPr>
        <p:spPr>
          <a:xfrm>
            <a:off x="0" y="630043"/>
            <a:ext cx="9923264" cy="0"/>
          </a:xfrm>
          <a:prstGeom prst="line">
            <a:avLst/>
          </a:prstGeom>
          <a:ln w="38100">
            <a:solidFill>
              <a:srgbClr val="3688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639142" y="821658"/>
            <a:ext cx="7358329" cy="914400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 sz="2000"/>
            </a:lvl1pPr>
            <a:lvl2pPr marL="685800" indent="-228600">
              <a:buFont typeface="Wingdings" panose="05000000000000000000" pitchFamily="2" charset="2"/>
              <a:buChar char="ü"/>
              <a:defRPr sz="1800"/>
            </a:lvl2pPr>
          </a:lstStyle>
          <a:p>
            <a:pPr lvl="0"/>
            <a:r>
              <a:rPr lang="ja-JP" altLang="en-US" dirty="0"/>
              <a:t>リード文を付ける場合（矢羽根</a:t>
            </a:r>
            <a:r>
              <a:rPr lang="en-US" altLang="ja-JP" dirty="0"/>
              <a:t>/20pt)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階層（本文）（✔</a:t>
            </a:r>
            <a:r>
              <a:rPr lang="en-US" altLang="ja-JP" dirty="0"/>
              <a:t>/18PT)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A23F3E2-195F-B745-821D-4197A1A59A1C}"/>
              </a:ext>
            </a:extLst>
          </p:cNvPr>
          <p:cNvSpPr/>
          <p:nvPr/>
        </p:nvSpPr>
        <p:spPr>
          <a:xfrm>
            <a:off x="10003117" y="884332"/>
            <a:ext cx="1121580" cy="3945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F994EFC-419E-9848-BB1B-DB37F42C38BF}"/>
              </a:ext>
            </a:extLst>
          </p:cNvPr>
          <p:cNvSpPr/>
          <p:nvPr/>
        </p:nvSpPr>
        <p:spPr>
          <a:xfrm>
            <a:off x="11124698" y="884332"/>
            <a:ext cx="563923" cy="394526"/>
          </a:xfrm>
          <a:prstGeom prst="rect">
            <a:avLst/>
          </a:prstGeom>
          <a:solidFill>
            <a:srgbClr val="3688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EFE3380-8B8C-3E47-A3E7-2711A05AD395}"/>
              </a:ext>
            </a:extLst>
          </p:cNvPr>
          <p:cNvSpPr/>
          <p:nvPr/>
        </p:nvSpPr>
        <p:spPr>
          <a:xfrm>
            <a:off x="11673060" y="884332"/>
            <a:ext cx="283773" cy="39452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261F76-447C-457F-4361-EBB696BB82B2}"/>
              </a:ext>
            </a:extLst>
          </p:cNvPr>
          <p:cNvSpPr/>
          <p:nvPr/>
        </p:nvSpPr>
        <p:spPr>
          <a:xfrm>
            <a:off x="12238567" y="884332"/>
            <a:ext cx="145147" cy="39452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EFE3380-8B8C-3E47-A3E7-2711A05AD395}"/>
              </a:ext>
            </a:extLst>
          </p:cNvPr>
          <p:cNvSpPr/>
          <p:nvPr/>
        </p:nvSpPr>
        <p:spPr>
          <a:xfrm>
            <a:off x="11956832" y="884332"/>
            <a:ext cx="283773" cy="394526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2185148" y="230597"/>
            <a:ext cx="218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solidFill>
                  <a:schemeClr val="bg1">
                    <a:lumMod val="65000"/>
                  </a:schemeClr>
                </a:solidFill>
              </a:rPr>
              <a:t>タイトルヘッダ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2185147" y="857674"/>
            <a:ext cx="218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solidFill>
                  <a:schemeClr val="bg1">
                    <a:lumMod val="65000"/>
                  </a:schemeClr>
                </a:solidFill>
              </a:rPr>
              <a:t>書き出し位置</a:t>
            </a:r>
          </a:p>
        </p:txBody>
      </p:sp>
      <p:sp>
        <p:nvSpPr>
          <p:cNvPr id="21" name="三角形 11">
            <a:extLst>
              <a:ext uri="{FF2B5EF4-FFF2-40B4-BE49-F238E27FC236}">
                <a16:creationId xmlns:a16="http://schemas.microsoft.com/office/drawing/2014/main" id="{D0BBBF41-9422-7840-BADC-953E66E8716A}"/>
              </a:ext>
            </a:extLst>
          </p:cNvPr>
          <p:cNvSpPr/>
          <p:nvPr/>
        </p:nvSpPr>
        <p:spPr>
          <a:xfrm rot="5400000">
            <a:off x="-477117" y="844212"/>
            <a:ext cx="326574" cy="311376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934715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9142" y="196855"/>
            <a:ext cx="9363975" cy="40307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ja-JP" altLang="en-US" dirty="0"/>
              <a:t>ページタイトル：</a:t>
            </a:r>
            <a:r>
              <a:rPr lang="en-US" altLang="ja-JP" dirty="0"/>
              <a:t>24pt/</a:t>
            </a:r>
            <a:r>
              <a:rPr lang="ja-JP" altLang="en-US" dirty="0"/>
              <a:t>太字</a:t>
            </a:r>
            <a:r>
              <a:rPr lang="en-US" altLang="ja-JP" dirty="0"/>
              <a:t>/</a:t>
            </a:r>
            <a:r>
              <a:rPr lang="ja-JP" altLang="en-US" dirty="0"/>
              <a:t>黒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D247-47B5-43EB-A8B2-349479162EF7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2306" y="6492876"/>
            <a:ext cx="803695" cy="365125"/>
          </a:xfrm>
        </p:spPr>
        <p:txBody>
          <a:bodyPr/>
          <a:lstStyle/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2F29DB0-90F6-603F-2961-9261D8FE01BC}"/>
              </a:ext>
            </a:extLst>
          </p:cNvPr>
          <p:cNvCxnSpPr>
            <a:cxnSpLocks/>
          </p:cNvCxnSpPr>
          <p:nvPr/>
        </p:nvCxnSpPr>
        <p:spPr>
          <a:xfrm>
            <a:off x="0" y="630043"/>
            <a:ext cx="9923264" cy="0"/>
          </a:xfrm>
          <a:prstGeom prst="line">
            <a:avLst/>
          </a:prstGeom>
          <a:ln w="38100">
            <a:solidFill>
              <a:srgbClr val="3688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639142" y="821658"/>
            <a:ext cx="7358329" cy="914400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 sz="2000"/>
            </a:lvl1pPr>
            <a:lvl2pPr marL="685800" indent="-228600">
              <a:buFont typeface="Wingdings" panose="05000000000000000000" pitchFamily="2" charset="2"/>
              <a:buChar char="ü"/>
              <a:defRPr sz="1800"/>
            </a:lvl2pPr>
          </a:lstStyle>
          <a:p>
            <a:pPr lvl="0"/>
            <a:r>
              <a:rPr lang="ja-JP" altLang="en-US" dirty="0"/>
              <a:t>リード文を付ける場合（矢羽根</a:t>
            </a:r>
            <a:r>
              <a:rPr lang="en-US" altLang="ja-JP" dirty="0"/>
              <a:t>/20pt)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階層（本文）（✔</a:t>
            </a:r>
            <a:r>
              <a:rPr lang="en-US" altLang="ja-JP" dirty="0"/>
              <a:t>/18PT)</a:t>
            </a:r>
          </a:p>
        </p:txBody>
      </p:sp>
    </p:spTree>
    <p:extLst>
      <p:ext uri="{BB962C8B-B14F-4D97-AF65-F5344CB8AC3E}">
        <p14:creationId xmlns:p14="http://schemas.microsoft.com/office/powerpoint/2010/main" val="22792308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D247-47B5-43EB-A8B2-349479162EF7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2306" y="6492876"/>
            <a:ext cx="803695" cy="365125"/>
          </a:xfrm>
        </p:spPr>
        <p:txBody>
          <a:bodyPr/>
          <a:lstStyle/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2F29DB0-90F6-603F-2961-9261D8FE01BC}"/>
              </a:ext>
            </a:extLst>
          </p:cNvPr>
          <p:cNvCxnSpPr>
            <a:cxnSpLocks/>
          </p:cNvCxnSpPr>
          <p:nvPr/>
        </p:nvCxnSpPr>
        <p:spPr>
          <a:xfrm>
            <a:off x="0" y="630043"/>
            <a:ext cx="9923264" cy="0"/>
          </a:xfrm>
          <a:prstGeom prst="line">
            <a:avLst/>
          </a:prstGeom>
          <a:ln w="38100">
            <a:solidFill>
              <a:srgbClr val="3688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A23F3E2-195F-B745-821D-4197A1A59A1C}"/>
              </a:ext>
            </a:extLst>
          </p:cNvPr>
          <p:cNvSpPr/>
          <p:nvPr/>
        </p:nvSpPr>
        <p:spPr>
          <a:xfrm>
            <a:off x="10003117" y="884332"/>
            <a:ext cx="1121580" cy="3945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F994EFC-419E-9848-BB1B-DB37F42C38BF}"/>
              </a:ext>
            </a:extLst>
          </p:cNvPr>
          <p:cNvSpPr/>
          <p:nvPr/>
        </p:nvSpPr>
        <p:spPr>
          <a:xfrm>
            <a:off x="11124698" y="884332"/>
            <a:ext cx="563923" cy="394526"/>
          </a:xfrm>
          <a:prstGeom prst="rect">
            <a:avLst/>
          </a:prstGeom>
          <a:solidFill>
            <a:srgbClr val="3688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EFE3380-8B8C-3E47-A3E7-2711A05AD395}"/>
              </a:ext>
            </a:extLst>
          </p:cNvPr>
          <p:cNvSpPr/>
          <p:nvPr/>
        </p:nvSpPr>
        <p:spPr>
          <a:xfrm>
            <a:off x="11673060" y="884332"/>
            <a:ext cx="283773" cy="39452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261F76-447C-457F-4361-EBB696BB82B2}"/>
              </a:ext>
            </a:extLst>
          </p:cNvPr>
          <p:cNvSpPr/>
          <p:nvPr/>
        </p:nvSpPr>
        <p:spPr>
          <a:xfrm>
            <a:off x="12238567" y="884332"/>
            <a:ext cx="145147" cy="39452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EFE3380-8B8C-3E47-A3E7-2711A05AD395}"/>
              </a:ext>
            </a:extLst>
          </p:cNvPr>
          <p:cNvSpPr/>
          <p:nvPr/>
        </p:nvSpPr>
        <p:spPr>
          <a:xfrm>
            <a:off x="11956832" y="884332"/>
            <a:ext cx="283773" cy="394526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2185148" y="230597"/>
            <a:ext cx="218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solidFill>
                  <a:schemeClr val="bg1">
                    <a:lumMod val="65000"/>
                  </a:schemeClr>
                </a:solidFill>
              </a:rPr>
              <a:t>タイトルヘッダ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2185147" y="857674"/>
            <a:ext cx="218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solidFill>
                  <a:schemeClr val="bg1">
                    <a:lumMod val="65000"/>
                  </a:schemeClr>
                </a:solidFill>
              </a:rPr>
              <a:t>書き出し位置</a:t>
            </a:r>
          </a:p>
        </p:txBody>
      </p:sp>
      <p:sp>
        <p:nvSpPr>
          <p:cNvPr id="21" name="三角形 11">
            <a:extLst>
              <a:ext uri="{FF2B5EF4-FFF2-40B4-BE49-F238E27FC236}">
                <a16:creationId xmlns:a16="http://schemas.microsoft.com/office/drawing/2014/main" id="{D0BBBF41-9422-7840-BADC-953E66E8716A}"/>
              </a:ext>
            </a:extLst>
          </p:cNvPr>
          <p:cNvSpPr/>
          <p:nvPr/>
        </p:nvSpPr>
        <p:spPr>
          <a:xfrm rot="5400000">
            <a:off x="-477117" y="844212"/>
            <a:ext cx="326574" cy="311376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8081926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1728" y="224728"/>
            <a:ext cx="9363975" cy="40307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ja-JP" altLang="en-US" dirty="0"/>
              <a:t>ページタイトル：</a:t>
            </a:r>
            <a:r>
              <a:rPr lang="en-US" altLang="ja-JP" dirty="0"/>
              <a:t>24pt/</a:t>
            </a:r>
            <a:r>
              <a:rPr lang="ja-JP" altLang="en-US" dirty="0"/>
              <a:t>太字</a:t>
            </a:r>
            <a:r>
              <a:rPr lang="en-US" altLang="ja-JP" dirty="0"/>
              <a:t>/</a:t>
            </a:r>
            <a:r>
              <a:rPr lang="ja-JP" altLang="en-US" dirty="0"/>
              <a:t>黒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D247-47B5-43EB-A8B2-349479162EF7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2306" y="6492876"/>
            <a:ext cx="803695" cy="365125"/>
          </a:xfrm>
        </p:spPr>
        <p:txBody>
          <a:bodyPr/>
          <a:lstStyle/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2F29DB0-90F6-603F-2961-9261D8FE01BC}"/>
              </a:ext>
            </a:extLst>
          </p:cNvPr>
          <p:cNvCxnSpPr>
            <a:cxnSpLocks/>
          </p:cNvCxnSpPr>
          <p:nvPr/>
        </p:nvCxnSpPr>
        <p:spPr>
          <a:xfrm>
            <a:off x="-17264" y="620713"/>
            <a:ext cx="9923264" cy="0"/>
          </a:xfrm>
          <a:prstGeom prst="line">
            <a:avLst/>
          </a:prstGeom>
          <a:ln w="38100">
            <a:solidFill>
              <a:srgbClr val="3688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A23F3E2-195F-B745-821D-4197A1A59A1C}"/>
              </a:ext>
            </a:extLst>
          </p:cNvPr>
          <p:cNvSpPr/>
          <p:nvPr/>
        </p:nvSpPr>
        <p:spPr>
          <a:xfrm>
            <a:off x="-2525060" y="887420"/>
            <a:ext cx="1121580" cy="3945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F994EFC-419E-9848-BB1B-DB37F42C38BF}"/>
              </a:ext>
            </a:extLst>
          </p:cNvPr>
          <p:cNvSpPr/>
          <p:nvPr/>
        </p:nvSpPr>
        <p:spPr>
          <a:xfrm>
            <a:off x="-1403479" y="887420"/>
            <a:ext cx="563923" cy="394526"/>
          </a:xfrm>
          <a:prstGeom prst="rect">
            <a:avLst/>
          </a:prstGeom>
          <a:solidFill>
            <a:srgbClr val="3688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EFE3380-8B8C-3E47-A3E7-2711A05AD395}"/>
              </a:ext>
            </a:extLst>
          </p:cNvPr>
          <p:cNvSpPr/>
          <p:nvPr/>
        </p:nvSpPr>
        <p:spPr>
          <a:xfrm>
            <a:off x="-855117" y="887420"/>
            <a:ext cx="283773" cy="39452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261F76-447C-457F-4361-EBB696BB82B2}"/>
              </a:ext>
            </a:extLst>
          </p:cNvPr>
          <p:cNvSpPr/>
          <p:nvPr/>
        </p:nvSpPr>
        <p:spPr>
          <a:xfrm>
            <a:off x="-289610" y="887420"/>
            <a:ext cx="145147" cy="39452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EFE3380-8B8C-3E47-A3E7-2711A05AD395}"/>
              </a:ext>
            </a:extLst>
          </p:cNvPr>
          <p:cNvSpPr/>
          <p:nvPr/>
        </p:nvSpPr>
        <p:spPr>
          <a:xfrm>
            <a:off x="-571345" y="887420"/>
            <a:ext cx="283773" cy="394526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</p:spTree>
    <p:extLst>
      <p:ext uri="{BB962C8B-B14F-4D97-AF65-F5344CB8AC3E}">
        <p14:creationId xmlns:p14="http://schemas.microsoft.com/office/powerpoint/2010/main" val="11259129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D247-47B5-43EB-A8B2-349479162EF7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8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中面_C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A2426AA2-FB16-40F1-8E78-DC0F3336B3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9906349" cy="830114"/>
          </a:xfrm>
          <a:prstGeom prst="rect">
            <a:avLst/>
          </a:prstGeom>
          <a:solidFill>
            <a:srgbClr val="DEEBF7"/>
          </a:solidFill>
        </p:spPr>
        <p:txBody>
          <a:bodyPr lIns="288000" rIns="288000" bIns="72000" anchor="b" anchorCtr="0">
            <a:noAutofit/>
          </a:bodyPr>
          <a:lstStyle>
            <a:lvl1pPr fontAlgn="base">
              <a:defRPr sz="1663" b="1"/>
            </a:lvl1pPr>
          </a:lstStyle>
          <a:p>
            <a:r>
              <a:rPr kumimoji="1" lang="ja-JP" altLang="en-US" dirty="0"/>
              <a:t>マスター タイトルの書式設定</a:t>
            </a:r>
            <a:br>
              <a:rPr kumimoji="1" lang="en-US" altLang="ja-JP" dirty="0"/>
            </a:br>
            <a:r>
              <a:rPr kumimoji="1" lang="en-US" altLang="ja-JP" dirty="0"/>
              <a:t>2L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FC58E10-775B-4AB3-8F83-30BF296EA9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"/>
            <a:ext cx="1100600" cy="140616"/>
          </a:xfrm>
          <a:solidFill>
            <a:srgbClr val="2E75B6"/>
          </a:solidFill>
        </p:spPr>
        <p:txBody>
          <a:bodyPr wrap="none" lIns="180000" rIns="180000"/>
          <a:lstStyle>
            <a:lvl1pPr marL="0" indent="0">
              <a:buNone/>
              <a:defRPr sz="831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ja-JP" altLang="en-US" dirty="0"/>
              <a:t>節 </a:t>
            </a:r>
            <a:r>
              <a:rPr kumimoji="1" lang="en-US" altLang="ja-JP" dirty="0"/>
              <a:t>SECTION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7FADD1A-47E1-43CB-A506-BD6147F56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00873" y="6640912"/>
            <a:ext cx="2161385" cy="113749"/>
          </a:xfrm>
        </p:spPr>
        <p:txBody>
          <a:bodyPr/>
          <a:lstStyle/>
          <a:p>
            <a:fld id="{0638AFE9-EB24-4E85-A937-181894F314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9187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33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94" y="212036"/>
            <a:ext cx="9805506" cy="386127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rgbClr val="002060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796049"/>
            <a:ext cx="9216887" cy="569213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C229C83-8ED9-4083-9FE1-027C59965095}"/>
              </a:ext>
            </a:extLst>
          </p:cNvPr>
          <p:cNvSpPr/>
          <p:nvPr/>
        </p:nvSpPr>
        <p:spPr>
          <a:xfrm>
            <a:off x="0" y="-11065"/>
            <a:ext cx="100495" cy="633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3"/>
          </p:nvPr>
        </p:nvSpPr>
        <p:spPr>
          <a:xfrm>
            <a:off x="100494" y="14149"/>
            <a:ext cx="7768300" cy="293687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100495" y="611414"/>
            <a:ext cx="954708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588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94" y="212036"/>
            <a:ext cx="9805506" cy="386127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rgbClr val="002060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C229C83-8ED9-4083-9FE1-027C59965095}"/>
              </a:ext>
            </a:extLst>
          </p:cNvPr>
          <p:cNvSpPr/>
          <p:nvPr/>
        </p:nvSpPr>
        <p:spPr>
          <a:xfrm>
            <a:off x="0" y="-11065"/>
            <a:ext cx="100495" cy="633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3"/>
          </p:nvPr>
        </p:nvSpPr>
        <p:spPr>
          <a:xfrm>
            <a:off x="100494" y="14149"/>
            <a:ext cx="7768300" cy="293687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100495" y="611414"/>
            <a:ext cx="954708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46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2026" y="2769079"/>
            <a:ext cx="9363975" cy="583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タイトル：フォントサイズ</a:t>
            </a:r>
            <a:r>
              <a:rPr lang="en-US" altLang="ja-JP" dirty="0"/>
              <a:t>26pt/</a:t>
            </a:r>
            <a:r>
              <a:rPr lang="ja-JP" altLang="en-US" dirty="0"/>
              <a:t>太字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1325" y="6492875"/>
            <a:ext cx="2228850" cy="361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8D247-47B5-43EB-A8B2-349479162EF7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557962"/>
            <a:ext cx="3343275" cy="2317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6982" y="6557962"/>
            <a:ext cx="407893" cy="300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56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8" r:id="rId3"/>
    <p:sldLayoutId id="2147483665" r:id="rId4"/>
    <p:sldLayoutId id="2147483666" r:id="rId5"/>
    <p:sldLayoutId id="2147483667" r:id="rId6"/>
    <p:sldLayoutId id="2147483669" r:id="rId7"/>
    <p:sldLayoutId id="2147483670" r:id="rId8"/>
    <p:sldLayoutId id="214748367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1" kern="1200" baseline="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27">
          <p15:clr>
            <a:srgbClr val="F26B43"/>
          </p15:clr>
        </p15:guide>
        <p15:guide id="2" pos="3120" userDrawn="1">
          <p15:clr>
            <a:srgbClr val="F26B43"/>
          </p15:clr>
        </p15:guide>
        <p15:guide id="3" pos="158">
          <p15:clr>
            <a:srgbClr val="F26B43"/>
          </p15:clr>
        </p15:guide>
        <p15:guide id="4" pos="6068" userDrawn="1">
          <p15:clr>
            <a:srgbClr val="F26B43"/>
          </p15:clr>
        </p15:guide>
        <p15:guide id="5" orient="horz" pos="4088" userDrawn="1">
          <p15:clr>
            <a:srgbClr val="F26B43"/>
          </p15:clr>
        </p15:guide>
        <p15:guide id="6" orient="horz" pos="391">
          <p15:clr>
            <a:srgbClr val="F26B43"/>
          </p15:clr>
        </p15:guide>
        <p15:guide id="7" orient="horz" pos="119">
          <p15:clr>
            <a:srgbClr val="F26B43"/>
          </p15:clr>
        </p15:guide>
        <p15:guide id="8" orient="horz" pos="22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400"/>
              <a:t>これまでの経過</a:t>
            </a:r>
            <a:endParaRPr kumimoji="1" lang="ja-JP" altLang="en-US" sz="2400" dirty="0"/>
          </a:p>
        </p:txBody>
      </p:sp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CC57D60E-A6F4-DF65-EE4D-A4D771018D2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ja-JP" altLang="en-US" dirty="0"/>
              <a:t>　</a:t>
            </a:r>
          </a:p>
        </p:txBody>
      </p:sp>
      <p:graphicFrame>
        <p:nvGraphicFramePr>
          <p:cNvPr id="3" name="コンテンツ プレースホルダー 3">
            <a:extLst>
              <a:ext uri="{FF2B5EF4-FFF2-40B4-BE49-F238E27FC236}">
                <a16:creationId xmlns:a16="http://schemas.microsoft.com/office/drawing/2014/main" id="{123E88C1-4EF8-C0DF-EBEC-ABC411B6D6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149027"/>
              </p:ext>
            </p:extLst>
          </p:nvPr>
        </p:nvGraphicFramePr>
        <p:xfrm>
          <a:off x="163690" y="1004888"/>
          <a:ext cx="9578620" cy="538287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97962">
                  <a:extLst>
                    <a:ext uri="{9D8B030D-6E8A-4147-A177-3AD203B41FA5}">
                      <a16:colId xmlns:a16="http://schemas.microsoft.com/office/drawing/2014/main" val="4243236610"/>
                    </a:ext>
                  </a:extLst>
                </a:gridCol>
                <a:gridCol w="605904">
                  <a:extLst>
                    <a:ext uri="{9D8B030D-6E8A-4147-A177-3AD203B41FA5}">
                      <a16:colId xmlns:a16="http://schemas.microsoft.com/office/drawing/2014/main" val="3028948691"/>
                    </a:ext>
                  </a:extLst>
                </a:gridCol>
                <a:gridCol w="4655762">
                  <a:extLst>
                    <a:ext uri="{9D8B030D-6E8A-4147-A177-3AD203B41FA5}">
                      <a16:colId xmlns:a16="http://schemas.microsoft.com/office/drawing/2014/main" val="2353507133"/>
                    </a:ext>
                  </a:extLst>
                </a:gridCol>
                <a:gridCol w="3318992">
                  <a:extLst>
                    <a:ext uri="{9D8B030D-6E8A-4147-A177-3AD203B41FA5}">
                      <a16:colId xmlns:a16="http://schemas.microsoft.com/office/drawing/2014/main" val="3402855152"/>
                    </a:ext>
                  </a:extLst>
                </a:gridCol>
              </a:tblGrid>
              <a:tr h="376237">
                <a:tc gridSpan="2"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　　　年　　月</a:t>
                      </a:r>
                    </a:p>
                  </a:txBody>
                  <a:tcPr marL="91034" marR="91034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F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国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91034" marR="91034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F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大阪府・大阪市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91034" marR="91034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F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688398"/>
                  </a:ext>
                </a:extLst>
              </a:tr>
              <a:tr h="27469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dirty="0"/>
                        <a:t>令和２年</a:t>
                      </a:r>
                      <a:endParaRPr lang="en-US" altLang="ja-JP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dirty="0"/>
                        <a:t>12</a:t>
                      </a:r>
                      <a:r>
                        <a:rPr lang="ja-JP" altLang="en-US" sz="1600" dirty="0"/>
                        <a:t>月</a:t>
                      </a:r>
                      <a:endParaRPr lang="en-US" altLang="ja-JP" sz="1600" dirty="0"/>
                    </a:p>
                  </a:txBody>
                  <a:tcPr marL="36000" marR="72000" marT="36000" marB="36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>
                          <a:solidFill>
                            <a:srgbClr val="000000"/>
                          </a:solidFill>
                          <a:latin typeface="+mn-ea"/>
                        </a:rPr>
                        <a:t>スーパーシティ提案の公募開始</a:t>
                      </a:r>
                      <a:endParaRPr lang="en-US" altLang="ja-JP" sz="1600" dirty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800" dirty="0">
                        <a:latin typeface="+mn-ea"/>
                        <a:ea typeface="+mn-ea"/>
                      </a:endParaRP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8121369"/>
                  </a:ext>
                </a:extLst>
              </a:tr>
              <a:tr h="80486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dirty="0"/>
                        <a:t>令和３年</a:t>
                      </a:r>
                      <a:endParaRPr lang="en-US" altLang="ja-JP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dirty="0"/>
                        <a:t>４月</a:t>
                      </a:r>
                      <a:endParaRPr lang="en-US" altLang="ja-JP" sz="1600" dirty="0"/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dirty="0"/>
                        <a:t>８月</a:t>
                      </a:r>
                      <a:endParaRPr lang="en-US" altLang="ja-JP" sz="1600" dirty="0"/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ja-JP" sz="1600" dirty="0"/>
                    </a:p>
                    <a:p>
                      <a:pPr marL="0" marR="0" lvl="0" indent="0" algn="r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/>
                        <a:t>10</a:t>
                      </a:r>
                      <a:r>
                        <a:rPr lang="ja-JP" altLang="en-US" sz="1600" dirty="0"/>
                        <a:t>月</a:t>
                      </a:r>
                      <a:endParaRPr lang="en-US" altLang="ja-JP" sz="1600" dirty="0"/>
                    </a:p>
                  </a:txBody>
                  <a:tcPr marL="36000" marR="72000" marT="36000" marB="36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提案締め切り</a:t>
                      </a:r>
                      <a:r>
                        <a:rPr kumimoji="1" lang="ja-JP" altLang="en-US" sz="140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31</a:t>
                      </a:r>
                      <a:r>
                        <a:rPr kumimoji="1" lang="ja-JP" altLang="en-US" sz="140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の地方公共団体から提案）</a:t>
                      </a:r>
                      <a:endParaRPr kumimoji="1" lang="en-US" altLang="ja-JP" sz="1400" kern="12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>
                          <a:latin typeface="+mn-ea"/>
                        </a:rPr>
                        <a:t>スーパーシティの区域指定に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  <a:latin typeface="+mn-ea"/>
                        </a:rPr>
                        <a:t>関する専門調査会を開催</a:t>
                      </a:r>
                      <a:endParaRPr lang="en-US" altLang="ja-JP" sz="1600" dirty="0">
                        <a:solidFill>
                          <a:schemeClr val="tx1"/>
                        </a:solidFill>
                        <a:latin typeface="+mn-ea"/>
                      </a:endParaRPr>
                    </a:p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国から提案者に対し、規制改革</a:t>
                      </a:r>
                      <a:r>
                        <a:rPr kumimoji="1" lang="ja-JP" altLang="en-US" sz="16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などの再提案を依頼</a:t>
                      </a:r>
                    </a:p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再提案の締め切り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28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の地方公共団体から提案）</a:t>
                      </a: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大阪府・大阪市が共同提案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大阪府・大阪市が再提案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291193"/>
                  </a:ext>
                </a:extLst>
              </a:tr>
              <a:tr h="24818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dirty="0"/>
                        <a:t>令和４年</a:t>
                      </a:r>
                      <a:endParaRPr lang="en-US" altLang="ja-JP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/>
                        <a:t>４月</a:t>
                      </a:r>
                      <a:endParaRPr lang="en-US" altLang="ja-JP" sz="1600" dirty="0"/>
                    </a:p>
                  </a:txBody>
                  <a:tcPr marL="36000" marR="72000" marT="36000" marB="36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スーパーシティ型国家戦略特区等の区域指定</a:t>
                      </a:r>
                      <a:endParaRPr kumimoji="1" lang="en-US" altLang="ja-JP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8510659"/>
                  </a:ext>
                </a:extLst>
              </a:tr>
              <a:tr h="254540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altLang="en-US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dirty="0"/>
                        <a:t>６月</a:t>
                      </a:r>
                      <a:endParaRPr lang="en-US" altLang="ja-JP" sz="1600" dirty="0"/>
                    </a:p>
                  </a:txBody>
                  <a:tcPr marL="36000" marR="72000" marT="36000" marB="36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第１回大阪</a:t>
                      </a:r>
                      <a:r>
                        <a:rPr kumimoji="1" lang="ja-JP" altLang="en-US" sz="1600">
                          <a:latin typeface="+mn-ea"/>
                          <a:ea typeface="+mn-ea"/>
                        </a:rPr>
                        <a:t>スーパーシティ協議会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553541"/>
                  </a:ext>
                </a:extLst>
              </a:tr>
              <a:tr h="254540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altLang="en-US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９月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</a:txBody>
                  <a:tcPr marL="36000" marR="72000" marT="36000" marB="36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ja-JP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600" u="none" dirty="0"/>
                        <a:t>第２回大阪スーパーシティ協議会</a:t>
                      </a: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9688977"/>
                  </a:ext>
                </a:extLst>
              </a:tr>
              <a:tr h="254540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altLang="en-US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11</a:t>
                      </a:r>
                      <a:r>
                        <a:rPr kumimoji="1" lang="ja-JP" altLang="en-US" sz="1600" dirty="0"/>
                        <a:t>月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36000" marR="72000" marT="36000" marB="36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600" u="none" dirty="0"/>
                        <a:t>区域方針決定</a:t>
                      </a:r>
                      <a:r>
                        <a:rPr kumimoji="1" lang="ja-JP" altLang="en-US" sz="1400" u="none" dirty="0"/>
                        <a:t>（内閣総理大臣決定）</a:t>
                      </a:r>
                      <a:endParaRPr kumimoji="1" lang="ja-JP" altLang="en-US" sz="14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9102787"/>
                  </a:ext>
                </a:extLst>
              </a:tr>
              <a:tr h="433744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altLang="en-US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21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600" kern="1200" dirty="0"/>
                        <a:t>12</a:t>
                      </a:r>
                      <a:r>
                        <a:rPr kumimoji="1" lang="ja-JP" altLang="en-US" sz="1600" kern="1200" dirty="0"/>
                        <a:t>月</a:t>
                      </a:r>
                      <a:endParaRPr kumimoji="1" lang="en-US" altLang="ja-JP" sz="1600" kern="1200" dirty="0"/>
                    </a:p>
                  </a:txBody>
                  <a:tcPr marL="36000" marR="72000" marT="36000" marB="36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4382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ja-JP" sz="1600" kern="12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u="none" dirty="0"/>
                        <a:t>第３回大阪スーパーシティ協議会</a:t>
                      </a:r>
                      <a:endParaRPr kumimoji="1" lang="en-US" altLang="ja-JP" sz="1600" u="none" dirty="0"/>
                    </a:p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大阪スーパーシティ全体計画策定</a:t>
                      </a: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4849432"/>
                  </a:ext>
                </a:extLst>
              </a:tr>
              <a:tr h="998534">
                <a:tc>
                  <a:txBody>
                    <a:bodyPr/>
                    <a:lstStyle/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/>
                        <a:t>令和５年</a:t>
                      </a:r>
                      <a:endParaRPr lang="en-US" altLang="ja-JP" sz="1600" dirty="0"/>
                    </a:p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dirty="0"/>
                    </a:p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dirty="0"/>
                    </a:p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dirty="0"/>
                    </a:p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/>
                        <a:t>10</a:t>
                      </a:r>
                      <a:r>
                        <a:rPr lang="ja-JP" altLang="en-US" sz="1600" dirty="0"/>
                        <a:t>月</a:t>
                      </a:r>
                      <a:endParaRPr lang="en-US" altLang="ja-JP" sz="1600" dirty="0"/>
                    </a:p>
                  </a:txBody>
                  <a:tcPr marL="91034" marR="91034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72000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72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6072320"/>
                  </a:ext>
                </a:extLst>
              </a:tr>
              <a:tr h="433744">
                <a:tc>
                  <a:txBody>
                    <a:bodyPr/>
                    <a:lstStyle/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spc="-150" baseline="0" dirty="0"/>
                        <a:t>令和６年　　</a:t>
                      </a:r>
                      <a:endParaRPr lang="en-US" altLang="ja-JP" sz="1600" spc="-220" baseline="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３月</a:t>
                      </a:r>
                    </a:p>
                  </a:txBody>
                  <a:tcPr marL="91034" marR="91034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72000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72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第４回大阪スーパーシティ協議会</a:t>
                      </a:r>
                      <a:endParaRPr kumimoji="1" lang="en-US" altLang="ja-JP" sz="16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-72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（予定）</a:t>
                      </a:r>
                      <a:endParaRPr kumimoji="1" lang="en-US" altLang="ja-JP" sz="12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5686410"/>
                  </a:ext>
                </a:extLst>
              </a:tr>
            </a:tbl>
          </a:graphicData>
        </a:graphic>
      </p:graphicFrame>
      <p:sp>
        <p:nvSpPr>
          <p:cNvPr id="4" name="角丸四角形 5">
            <a:extLst>
              <a:ext uri="{FF2B5EF4-FFF2-40B4-BE49-F238E27FC236}">
                <a16:creationId xmlns:a16="http://schemas.microsoft.com/office/drawing/2014/main" id="{9BD1A7D5-F445-0446-4796-021A29D86C0F}"/>
              </a:ext>
            </a:extLst>
          </p:cNvPr>
          <p:cNvSpPr/>
          <p:nvPr/>
        </p:nvSpPr>
        <p:spPr>
          <a:xfrm>
            <a:off x="1755736" y="5034144"/>
            <a:ext cx="5295304" cy="504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720000" defTabSz="912114">
              <a:defRPr/>
            </a:pPr>
            <a:endParaRPr kumimoji="1" lang="en-US" altLang="ja-JP" sz="1600" dirty="0">
              <a:solidFill>
                <a:prstClr val="black"/>
              </a:solidFill>
              <a:latin typeface="Meiryo UI"/>
              <a:ea typeface="Meiryo UI"/>
            </a:endParaRPr>
          </a:p>
          <a:p>
            <a:pPr indent="-720000" defTabSz="912114">
              <a:defRPr/>
            </a:pPr>
            <a:r>
              <a:rPr kumimoji="1" lang="ja-JP" altLang="en-US" sz="1600" dirty="0">
                <a:solidFill>
                  <a:prstClr val="black"/>
                </a:solidFill>
                <a:latin typeface="Meiryo UI"/>
                <a:ea typeface="Meiryo UI"/>
              </a:rPr>
              <a:t>国家戦略特別区域諮問会議</a:t>
            </a:r>
            <a:r>
              <a:rPr kumimoji="1" lang="ja-JP" altLang="en-US" sz="1400" dirty="0">
                <a:solidFill>
                  <a:prstClr val="black"/>
                </a:solidFill>
                <a:latin typeface="Meiryo UI"/>
                <a:ea typeface="Meiryo UI"/>
              </a:rPr>
              <a:t>（区域計画の認定を審議）</a:t>
            </a:r>
            <a:endParaRPr kumimoji="1" lang="en-US" altLang="ja-JP" sz="1400" dirty="0">
              <a:solidFill>
                <a:prstClr val="black"/>
              </a:solidFill>
              <a:latin typeface="Meiryo UI"/>
              <a:ea typeface="Meiryo UI"/>
            </a:endParaRPr>
          </a:p>
          <a:p>
            <a:pPr indent="-720000" defTabSz="912114">
              <a:defRPr/>
            </a:pPr>
            <a:r>
              <a:rPr kumimoji="1" lang="ja-JP" altLang="en-US" sz="1600" dirty="0">
                <a:solidFill>
                  <a:schemeClr val="tx1"/>
                </a:solidFill>
                <a:latin typeface="Meiryo UI"/>
                <a:ea typeface="Meiryo UI"/>
              </a:rPr>
              <a:t>区域計画認定</a:t>
            </a:r>
            <a:r>
              <a:rPr kumimoji="1" lang="zh-TW" altLang="en-US" sz="1400" dirty="0">
                <a:solidFill>
                  <a:schemeClr val="tx1"/>
                </a:solidFill>
                <a:latin typeface="Meiryo UI"/>
                <a:ea typeface="Meiryo UI"/>
              </a:rPr>
              <a:t>（内閣総理大臣</a:t>
            </a:r>
            <a:r>
              <a:rPr kumimoji="1" lang="ja-JP" altLang="en-US" sz="1400" dirty="0">
                <a:solidFill>
                  <a:schemeClr val="tx1"/>
                </a:solidFill>
                <a:latin typeface="Meiryo UI"/>
                <a:ea typeface="Meiryo UI"/>
              </a:rPr>
              <a:t>認定</a:t>
            </a:r>
            <a:r>
              <a:rPr kumimoji="1" lang="zh-TW" altLang="en-US" sz="1400" dirty="0">
                <a:solidFill>
                  <a:schemeClr val="tx1"/>
                </a:solidFill>
                <a:latin typeface="Meiryo UI"/>
                <a:ea typeface="Meiryo UI"/>
              </a:rPr>
              <a:t>）</a:t>
            </a:r>
            <a:endParaRPr kumimoji="1" lang="en-US" altLang="ja-JP" sz="1600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AD1E4C-F721-3778-31EA-EC325A9B33C4}"/>
              </a:ext>
            </a:extLst>
          </p:cNvPr>
          <p:cNvSpPr txBox="1"/>
          <p:nvPr/>
        </p:nvSpPr>
        <p:spPr>
          <a:xfrm>
            <a:off x="3393150" y="4695590"/>
            <a:ext cx="42840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-720000" algn="ctr" defTabSz="9121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>
                  <a:solidFill>
                    <a:srgbClr val="FF0000"/>
                  </a:solidFill>
                </a:uFill>
                <a:latin typeface="Meiryo UI"/>
                <a:ea typeface="Meiryo UI"/>
                <a:cs typeface="+mn-cs"/>
              </a:rPr>
              <a:t>国家戦略特別区域会議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>
                  <a:solidFill>
                    <a:srgbClr val="FF0000"/>
                  </a:solidFill>
                </a:uFill>
                <a:latin typeface="Meiryo UI"/>
                <a:ea typeface="Meiryo UI"/>
                <a:cs typeface="+mn-cs"/>
              </a:rPr>
              <a:t>（区域計画の作成）</a:t>
            </a: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>
                <a:solidFill>
                  <a:srgbClr val="FF0000"/>
                </a:solidFill>
              </a:uFill>
              <a:latin typeface="Meiryo UI"/>
              <a:ea typeface="Meiryo UI"/>
              <a:cs typeface="+mn-cs"/>
            </a:endParaRPr>
          </a:p>
        </p:txBody>
      </p:sp>
      <p:sp>
        <p:nvSpPr>
          <p:cNvPr id="6" name="テキスト プレースホルダー 3">
            <a:extLst>
              <a:ext uri="{FF2B5EF4-FFF2-40B4-BE49-F238E27FC236}">
                <a16:creationId xmlns:a16="http://schemas.microsoft.com/office/drawing/2014/main" id="{DACC619B-BEA3-6CD3-FECC-A6AD98A9E57A}"/>
              </a:ext>
            </a:extLst>
          </p:cNvPr>
          <p:cNvSpPr txBox="1">
            <a:spLocks/>
          </p:cNvSpPr>
          <p:nvPr/>
        </p:nvSpPr>
        <p:spPr>
          <a:xfrm>
            <a:off x="7997764" y="259316"/>
            <a:ext cx="1562100" cy="3114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dirty="0"/>
              <a:t>資料　１－１</a:t>
            </a:r>
          </a:p>
        </p:txBody>
      </p:sp>
    </p:spTree>
    <p:extLst>
      <p:ext uri="{BB962C8B-B14F-4D97-AF65-F5344CB8AC3E}">
        <p14:creationId xmlns:p14="http://schemas.microsoft.com/office/powerpoint/2010/main" val="1187528181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ユーザー定義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688D6"/>
      </a:accent1>
      <a:accent2>
        <a:srgbClr val="ED7D31"/>
      </a:accent2>
      <a:accent3>
        <a:srgbClr val="A5A5A5"/>
      </a:accent3>
      <a:accent4>
        <a:srgbClr val="9EE1D6"/>
      </a:accent4>
      <a:accent5>
        <a:srgbClr val="C7DAEB"/>
      </a:accent5>
      <a:accent6>
        <a:srgbClr val="F9E29B"/>
      </a:accent6>
      <a:hlink>
        <a:srgbClr val="0563C1"/>
      </a:hlink>
      <a:folHlink>
        <a:srgbClr val="954F72"/>
      </a:folHlink>
    </a:clrScheme>
    <a:fontScheme name="ユーザー定義 2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9E29B"/>
        </a:solidFill>
        <a:ln>
          <a:solidFill>
            <a:schemeClr val="tx1"/>
          </a:solidFill>
        </a:ln>
      </a:spPr>
      <a:bodyPr rtlCol="0" anchor="ctr"/>
      <a:lstStyle>
        <a:defPPr algn="ctr">
          <a:defRPr b="1" dirty="0" smtClean="0">
            <a:solidFill>
              <a:schemeClr val="tx1"/>
            </a:solidFill>
            <a:latin typeface="+mj-lt"/>
            <a:ea typeface="+mj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テーマ1" id="{E389B8A5-6C9C-4643-9329-64365EB7A5D1}" vid="{1F287007-D52C-41DC-B826-8806CE934D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0</TotalTime>
  <Words>181</Words>
  <Application>Microsoft Office PowerPoint</Application>
  <PresentationFormat>A4 210 x 297 mm</PresentationFormat>
  <Paragraphs>47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メイリオ</vt:lpstr>
      <vt:lpstr>游ゴシック</vt:lpstr>
      <vt:lpstr>Arial</vt:lpstr>
      <vt:lpstr>Segoe UI</vt:lpstr>
      <vt:lpstr>Wingdings</vt:lpstr>
      <vt:lpstr>テーマ1</vt:lpstr>
      <vt:lpstr>これまでの経過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2024-03-22T04:36:52Z</dcterms:created>
  <dcterms:modified xsi:type="dcterms:W3CDTF">2024-03-22T04:36:57Z</dcterms:modified>
</cp:coreProperties>
</file>