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1"/>
    <p:sldMasterId id="2147483672" r:id="rId2"/>
  </p:sldMasterIdLst>
  <p:notesMasterIdLst>
    <p:notesMasterId r:id="rId12"/>
  </p:notesMasterIdLst>
  <p:sldIdLst>
    <p:sldId id="282" r:id="rId3"/>
    <p:sldId id="281" r:id="rId4"/>
    <p:sldId id="283" r:id="rId5"/>
    <p:sldId id="295" r:id="rId6"/>
    <p:sldId id="293" r:id="rId7"/>
    <p:sldId id="294" r:id="rId8"/>
    <p:sldId id="291" r:id="rId9"/>
    <p:sldId id="292" r:id="rId10"/>
    <p:sldId id="296" r:id="rId11"/>
  </p:sldIdLst>
  <p:sldSz cx="12801600" cy="9601200" type="A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79" autoAdjust="0"/>
    <p:restoredTop sz="94660"/>
  </p:normalViewPr>
  <p:slideViewPr>
    <p:cSldViewPr snapToGrid="0">
      <p:cViewPr varScale="1">
        <p:scale>
          <a:sx n="53" d="100"/>
          <a:sy n="53" d="100"/>
        </p:scale>
        <p:origin x="122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5448" cy="497838"/>
          </a:xfrm>
          <a:prstGeom prst="rect">
            <a:avLst/>
          </a:prstGeom>
        </p:spPr>
        <p:txBody>
          <a:bodyPr vert="horz" lIns="91306" tIns="45653" rIns="91306" bIns="4565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643" y="1"/>
            <a:ext cx="2945448" cy="497838"/>
          </a:xfrm>
          <a:prstGeom prst="rect">
            <a:avLst/>
          </a:prstGeom>
        </p:spPr>
        <p:txBody>
          <a:bodyPr vert="horz" lIns="91306" tIns="45653" rIns="91306" bIns="45653" rtlCol="0"/>
          <a:lstStyle>
            <a:lvl1pPr algn="r">
              <a:defRPr sz="1200"/>
            </a:lvl1pPr>
          </a:lstStyle>
          <a:p>
            <a:fld id="{D15B7024-94BE-4898-A60A-C29FF02C8195}" type="datetimeFigureOut">
              <a:rPr kumimoji="1" lang="ja-JP" altLang="en-US" smtClean="0"/>
              <a:t>2022/5/10</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51213"/>
          </a:xfrm>
          <a:prstGeom prst="rect">
            <a:avLst/>
          </a:prstGeom>
          <a:noFill/>
          <a:ln w="12700">
            <a:solidFill>
              <a:prstClr val="black"/>
            </a:solidFill>
          </a:ln>
        </p:spPr>
        <p:txBody>
          <a:bodyPr vert="horz" lIns="91306" tIns="45653" rIns="91306" bIns="45653" rtlCol="0" anchor="ctr"/>
          <a:lstStyle/>
          <a:p>
            <a:endParaRPr lang="ja-JP" altLang="en-US"/>
          </a:p>
        </p:txBody>
      </p:sp>
      <p:sp>
        <p:nvSpPr>
          <p:cNvPr id="5" name="ノート プレースホルダー 4"/>
          <p:cNvSpPr>
            <a:spLocks noGrp="1"/>
          </p:cNvSpPr>
          <p:nvPr>
            <p:ph type="body" sz="quarter" idx="3"/>
          </p:nvPr>
        </p:nvSpPr>
        <p:spPr>
          <a:xfrm>
            <a:off x="680085" y="4777027"/>
            <a:ext cx="5437506" cy="3908187"/>
          </a:xfrm>
          <a:prstGeom prst="rect">
            <a:avLst/>
          </a:prstGeom>
        </p:spPr>
        <p:txBody>
          <a:bodyPr vert="horz" lIns="91306" tIns="45653" rIns="91306" bIns="4565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28801"/>
            <a:ext cx="2945448" cy="497838"/>
          </a:xfrm>
          <a:prstGeom prst="rect">
            <a:avLst/>
          </a:prstGeom>
        </p:spPr>
        <p:txBody>
          <a:bodyPr vert="horz" lIns="91306" tIns="45653" rIns="91306" bIns="4565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643" y="9428801"/>
            <a:ext cx="2945448" cy="497838"/>
          </a:xfrm>
          <a:prstGeom prst="rect">
            <a:avLst/>
          </a:prstGeom>
        </p:spPr>
        <p:txBody>
          <a:bodyPr vert="horz" lIns="91306" tIns="45653" rIns="91306" bIns="45653" rtlCol="0" anchor="b"/>
          <a:lstStyle>
            <a:lvl1pPr algn="r">
              <a:defRPr sz="1200"/>
            </a:lvl1pPr>
          </a:lstStyle>
          <a:p>
            <a:fld id="{6D9B1F82-8D10-462F-B933-F4DD2D5FDF5D}" type="slidenum">
              <a:rPr kumimoji="1" lang="ja-JP" altLang="en-US" smtClean="0"/>
              <a:t>‹#›</a:t>
            </a:fld>
            <a:endParaRPr kumimoji="1" lang="ja-JP" altLang="en-US"/>
          </a:p>
        </p:txBody>
      </p:sp>
    </p:spTree>
    <p:extLst>
      <p:ext uri="{BB962C8B-B14F-4D97-AF65-F5344CB8AC3E}">
        <p14:creationId xmlns:p14="http://schemas.microsoft.com/office/powerpoint/2010/main" val="19217842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4A1B491-CD86-465F-B3F7-D0935046F971}" type="datetime1">
              <a:rPr kumimoji="1" lang="ja-JP" altLang="en-US" smtClean="0"/>
              <a:t>2022/5/10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35FA69-C3C3-4905-9A96-BFB4CCA1CECB}" type="slidenum">
              <a:rPr kumimoji="1" lang="ja-JP" altLang="en-US" smtClean="0"/>
              <a:t>‹#›</a:t>
            </a:fld>
            <a:endParaRPr kumimoji="1" lang="ja-JP" altLang="en-US"/>
          </a:p>
        </p:txBody>
      </p:sp>
    </p:spTree>
    <p:extLst>
      <p:ext uri="{BB962C8B-B14F-4D97-AF65-F5344CB8AC3E}">
        <p14:creationId xmlns:p14="http://schemas.microsoft.com/office/powerpoint/2010/main" val="735378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88DEEEF-8B68-462E-AD89-78240B6DAA63}" type="datetime1">
              <a:rPr kumimoji="1" lang="ja-JP" altLang="en-US" smtClean="0"/>
              <a:t>2022/5/10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35FA69-C3C3-4905-9A96-BFB4CCA1CECB}" type="slidenum">
              <a:rPr kumimoji="1" lang="ja-JP" altLang="en-US" smtClean="0"/>
              <a:t>‹#›</a:t>
            </a:fld>
            <a:endParaRPr kumimoji="1" lang="ja-JP" altLang="en-US"/>
          </a:p>
        </p:txBody>
      </p:sp>
    </p:spTree>
    <p:extLst>
      <p:ext uri="{BB962C8B-B14F-4D97-AF65-F5344CB8AC3E}">
        <p14:creationId xmlns:p14="http://schemas.microsoft.com/office/powerpoint/2010/main" val="1623869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44B913A-718A-4EB9-9E24-4DAAB1F7C4A6}" type="datetime1">
              <a:rPr kumimoji="1" lang="ja-JP" altLang="en-US" smtClean="0"/>
              <a:t>2022/5/10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35FA69-C3C3-4905-9A96-BFB4CCA1CECB}" type="slidenum">
              <a:rPr kumimoji="1" lang="ja-JP" altLang="en-US" smtClean="0"/>
              <a:t>‹#›</a:t>
            </a:fld>
            <a:endParaRPr kumimoji="1" lang="ja-JP" altLang="en-US"/>
          </a:p>
        </p:txBody>
      </p:sp>
    </p:spTree>
    <p:extLst>
      <p:ext uri="{BB962C8B-B14F-4D97-AF65-F5344CB8AC3E}">
        <p14:creationId xmlns:p14="http://schemas.microsoft.com/office/powerpoint/2010/main" val="779199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7"/>
            <a:ext cx="10881360" cy="205803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73" indent="0" algn="ctr">
              <a:buNone/>
              <a:defRPr>
                <a:solidFill>
                  <a:schemeClr val="tx1">
                    <a:tint val="75000"/>
                  </a:schemeClr>
                </a:solidFill>
              </a:defRPr>
            </a:lvl2pPr>
            <a:lvl3pPr marL="1280147" indent="0" algn="ctr">
              <a:buNone/>
              <a:defRPr>
                <a:solidFill>
                  <a:schemeClr val="tx1">
                    <a:tint val="75000"/>
                  </a:schemeClr>
                </a:solidFill>
              </a:defRPr>
            </a:lvl3pPr>
            <a:lvl4pPr marL="1920220" indent="0" algn="ctr">
              <a:buNone/>
              <a:defRPr>
                <a:solidFill>
                  <a:schemeClr val="tx1">
                    <a:tint val="75000"/>
                  </a:schemeClr>
                </a:solidFill>
              </a:defRPr>
            </a:lvl4pPr>
            <a:lvl5pPr marL="2560295" indent="0" algn="ctr">
              <a:buNone/>
              <a:defRPr>
                <a:solidFill>
                  <a:schemeClr val="tx1">
                    <a:tint val="75000"/>
                  </a:schemeClr>
                </a:solidFill>
              </a:defRPr>
            </a:lvl5pPr>
            <a:lvl6pPr marL="3200368" indent="0" algn="ctr">
              <a:buNone/>
              <a:defRPr>
                <a:solidFill>
                  <a:schemeClr val="tx1">
                    <a:tint val="75000"/>
                  </a:schemeClr>
                </a:solidFill>
              </a:defRPr>
            </a:lvl6pPr>
            <a:lvl7pPr marL="3840442" indent="0" algn="ctr">
              <a:buNone/>
              <a:defRPr>
                <a:solidFill>
                  <a:schemeClr val="tx1">
                    <a:tint val="75000"/>
                  </a:schemeClr>
                </a:solidFill>
              </a:defRPr>
            </a:lvl7pPr>
            <a:lvl8pPr marL="4480515" indent="0" algn="ctr">
              <a:buNone/>
              <a:defRPr>
                <a:solidFill>
                  <a:schemeClr val="tx1">
                    <a:tint val="75000"/>
                  </a:schemeClr>
                </a:solidFill>
              </a:defRPr>
            </a:lvl8pPr>
            <a:lvl9pPr marL="5120588"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D08D41B-8243-4527-9D96-6128CF07FB37}" type="datetime1">
              <a:rPr kumimoji="1" lang="ja-JP" altLang="en-US" smtClean="0"/>
              <a:t>2022/5/10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841480" y="9090025"/>
            <a:ext cx="960120" cy="511175"/>
          </a:xfrm>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2921894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8DF436F-1E6A-4C68-B3B8-3B5F5DB41168}" type="datetime1">
              <a:rPr kumimoji="1" lang="ja-JP" altLang="en-US" smtClean="0"/>
              <a:t>2022/5/10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169820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8" y="6169662"/>
            <a:ext cx="10881360" cy="1906905"/>
          </a:xfrm>
        </p:spPr>
        <p:txBody>
          <a:bodyPr anchor="t"/>
          <a:lstStyle>
            <a:lvl1pPr algn="l">
              <a:defRPr sz="56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1011238" y="4069400"/>
            <a:ext cx="10881360" cy="2100262"/>
          </a:xfrm>
        </p:spPr>
        <p:txBody>
          <a:bodyPr anchor="b"/>
          <a:lstStyle>
            <a:lvl1pPr marL="0" indent="0">
              <a:buNone/>
              <a:defRPr sz="2800">
                <a:solidFill>
                  <a:schemeClr val="tx1">
                    <a:tint val="75000"/>
                  </a:schemeClr>
                </a:solidFill>
              </a:defRPr>
            </a:lvl1pPr>
            <a:lvl2pPr marL="640073" indent="0">
              <a:buNone/>
              <a:defRPr sz="2520">
                <a:solidFill>
                  <a:schemeClr val="tx1">
                    <a:tint val="75000"/>
                  </a:schemeClr>
                </a:solidFill>
              </a:defRPr>
            </a:lvl2pPr>
            <a:lvl3pPr marL="1280147" indent="0">
              <a:buNone/>
              <a:defRPr sz="2240">
                <a:solidFill>
                  <a:schemeClr val="tx1">
                    <a:tint val="75000"/>
                  </a:schemeClr>
                </a:solidFill>
              </a:defRPr>
            </a:lvl3pPr>
            <a:lvl4pPr marL="1920220" indent="0">
              <a:buNone/>
              <a:defRPr sz="1960">
                <a:solidFill>
                  <a:schemeClr val="tx1">
                    <a:tint val="75000"/>
                  </a:schemeClr>
                </a:solidFill>
              </a:defRPr>
            </a:lvl4pPr>
            <a:lvl5pPr marL="2560295" indent="0">
              <a:buNone/>
              <a:defRPr sz="1960">
                <a:solidFill>
                  <a:schemeClr val="tx1">
                    <a:tint val="75000"/>
                  </a:schemeClr>
                </a:solidFill>
              </a:defRPr>
            </a:lvl5pPr>
            <a:lvl6pPr marL="3200368" indent="0">
              <a:buNone/>
              <a:defRPr sz="1960">
                <a:solidFill>
                  <a:schemeClr val="tx1">
                    <a:tint val="75000"/>
                  </a:schemeClr>
                </a:solidFill>
              </a:defRPr>
            </a:lvl6pPr>
            <a:lvl7pPr marL="3840442" indent="0">
              <a:buNone/>
              <a:defRPr sz="1960">
                <a:solidFill>
                  <a:schemeClr val="tx1">
                    <a:tint val="75000"/>
                  </a:schemeClr>
                </a:solidFill>
              </a:defRPr>
            </a:lvl7pPr>
            <a:lvl8pPr marL="4480515" indent="0">
              <a:buNone/>
              <a:defRPr sz="1960">
                <a:solidFill>
                  <a:schemeClr val="tx1">
                    <a:tint val="75000"/>
                  </a:schemeClr>
                </a:solidFill>
              </a:defRPr>
            </a:lvl8pPr>
            <a:lvl9pPr marL="5120588" indent="0">
              <a:buNone/>
              <a:defRPr sz="196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2BA96DD-01BF-49E2-B7C9-F0209BE612F7}" type="datetime1">
              <a:rPr kumimoji="1" lang="ja-JP" altLang="en-US" smtClean="0"/>
              <a:t>2022/5/10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2499395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40081" y="2240282"/>
            <a:ext cx="5654040"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507480" y="2240282"/>
            <a:ext cx="5654040"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579594F-810A-4B01-8A7C-37BE1537D238}" type="datetime1">
              <a:rPr kumimoji="1" lang="ja-JP" altLang="en-US" smtClean="0"/>
              <a:t>2022/5/10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3010070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40082" y="2149158"/>
            <a:ext cx="5656263" cy="895667"/>
          </a:xfrm>
        </p:spPr>
        <p:txBody>
          <a:bodyPr anchor="b"/>
          <a:lstStyle>
            <a:lvl1pPr marL="0" indent="0">
              <a:buNone/>
              <a:defRPr sz="3360" b="1"/>
            </a:lvl1pPr>
            <a:lvl2pPr marL="640073" indent="0">
              <a:buNone/>
              <a:defRPr sz="2800" b="1"/>
            </a:lvl2pPr>
            <a:lvl3pPr marL="1280147" indent="0">
              <a:buNone/>
              <a:defRPr sz="2520" b="1"/>
            </a:lvl3pPr>
            <a:lvl4pPr marL="1920220" indent="0">
              <a:buNone/>
              <a:defRPr sz="2240" b="1"/>
            </a:lvl4pPr>
            <a:lvl5pPr marL="2560295" indent="0">
              <a:buNone/>
              <a:defRPr sz="2240" b="1"/>
            </a:lvl5pPr>
            <a:lvl6pPr marL="3200368" indent="0">
              <a:buNone/>
              <a:defRPr sz="2240" b="1"/>
            </a:lvl6pPr>
            <a:lvl7pPr marL="3840442" indent="0">
              <a:buNone/>
              <a:defRPr sz="2240" b="1"/>
            </a:lvl7pPr>
            <a:lvl8pPr marL="4480515" indent="0">
              <a:buNone/>
              <a:defRPr sz="2240" b="1"/>
            </a:lvl8pPr>
            <a:lvl9pPr marL="5120588" indent="0">
              <a:buNone/>
              <a:defRPr sz="224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40082" y="3044826"/>
            <a:ext cx="5656263"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503037" y="2149158"/>
            <a:ext cx="5658485" cy="895667"/>
          </a:xfrm>
        </p:spPr>
        <p:txBody>
          <a:bodyPr anchor="b"/>
          <a:lstStyle>
            <a:lvl1pPr marL="0" indent="0">
              <a:buNone/>
              <a:defRPr sz="3360" b="1"/>
            </a:lvl1pPr>
            <a:lvl2pPr marL="640073" indent="0">
              <a:buNone/>
              <a:defRPr sz="2800" b="1"/>
            </a:lvl2pPr>
            <a:lvl3pPr marL="1280147" indent="0">
              <a:buNone/>
              <a:defRPr sz="2520" b="1"/>
            </a:lvl3pPr>
            <a:lvl4pPr marL="1920220" indent="0">
              <a:buNone/>
              <a:defRPr sz="2240" b="1"/>
            </a:lvl4pPr>
            <a:lvl5pPr marL="2560295" indent="0">
              <a:buNone/>
              <a:defRPr sz="2240" b="1"/>
            </a:lvl5pPr>
            <a:lvl6pPr marL="3200368" indent="0">
              <a:buNone/>
              <a:defRPr sz="2240" b="1"/>
            </a:lvl6pPr>
            <a:lvl7pPr marL="3840442" indent="0">
              <a:buNone/>
              <a:defRPr sz="2240" b="1"/>
            </a:lvl7pPr>
            <a:lvl8pPr marL="4480515" indent="0">
              <a:buNone/>
              <a:defRPr sz="2240" b="1"/>
            </a:lvl8pPr>
            <a:lvl9pPr marL="5120588" indent="0">
              <a:buNone/>
              <a:defRPr sz="224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503037" y="3044826"/>
            <a:ext cx="5658485"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0996190-7A78-4614-94E5-FB8DE01EA00A}" type="datetime1">
              <a:rPr kumimoji="1" lang="ja-JP" altLang="en-US" smtClean="0"/>
              <a:t>2022/5/10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445924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E028F71-699A-4445-93A4-689B84CEAA5A}" type="datetime1">
              <a:rPr kumimoji="1" lang="ja-JP" altLang="en-US" smtClean="0"/>
              <a:t>2022/5/10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1863598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DF80239-C781-4459-96D7-F304152E7D52}" type="datetime1">
              <a:rPr kumimoji="1" lang="ja-JP" altLang="en-US" smtClean="0"/>
              <a:t>2022/5/10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166361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2" y="382271"/>
            <a:ext cx="4211638" cy="1626870"/>
          </a:xfrm>
        </p:spPr>
        <p:txBody>
          <a:bodyPr anchor="b"/>
          <a:lstStyle>
            <a:lvl1pPr algn="l">
              <a:defRPr sz="28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005070" y="382272"/>
            <a:ext cx="7156450" cy="8194358"/>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40082" y="2009141"/>
            <a:ext cx="4211638" cy="6567488"/>
          </a:xfrm>
        </p:spPr>
        <p:txBody>
          <a:bodyPr/>
          <a:lstStyle>
            <a:lvl1pPr marL="0" indent="0">
              <a:buNone/>
              <a:defRPr sz="1960"/>
            </a:lvl1pPr>
            <a:lvl2pPr marL="640073" indent="0">
              <a:buNone/>
              <a:defRPr sz="1680"/>
            </a:lvl2pPr>
            <a:lvl3pPr marL="1280147" indent="0">
              <a:buNone/>
              <a:defRPr sz="1400"/>
            </a:lvl3pPr>
            <a:lvl4pPr marL="1920220" indent="0">
              <a:buNone/>
              <a:defRPr sz="1260"/>
            </a:lvl4pPr>
            <a:lvl5pPr marL="2560295" indent="0">
              <a:buNone/>
              <a:defRPr sz="1260"/>
            </a:lvl5pPr>
            <a:lvl6pPr marL="3200368" indent="0">
              <a:buNone/>
              <a:defRPr sz="1260"/>
            </a:lvl6pPr>
            <a:lvl7pPr marL="3840442" indent="0">
              <a:buNone/>
              <a:defRPr sz="1260"/>
            </a:lvl7pPr>
            <a:lvl8pPr marL="4480515" indent="0">
              <a:buNone/>
              <a:defRPr sz="1260"/>
            </a:lvl8pPr>
            <a:lvl9pPr marL="5120588" indent="0">
              <a:buNone/>
              <a:defRPr sz="126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B53829D-A916-4760-962F-6FD096327F53}" type="datetime1">
              <a:rPr kumimoji="1" lang="ja-JP" altLang="en-US" smtClean="0"/>
              <a:t>2022/5/10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1047105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0B9A825-30BA-494D-832A-C8BF3C746AB9}" type="datetime1">
              <a:rPr kumimoji="1" lang="ja-JP" altLang="en-US" smtClean="0"/>
              <a:t>2022/5/10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35FA69-C3C3-4905-9A96-BFB4CCA1CECB}" type="slidenum">
              <a:rPr kumimoji="1" lang="ja-JP" altLang="en-US" smtClean="0"/>
              <a:t>‹#›</a:t>
            </a:fld>
            <a:endParaRPr kumimoji="1" lang="ja-JP" altLang="en-US"/>
          </a:p>
        </p:txBody>
      </p:sp>
    </p:spTree>
    <p:extLst>
      <p:ext uri="{BB962C8B-B14F-4D97-AF65-F5344CB8AC3E}">
        <p14:creationId xmlns:p14="http://schemas.microsoft.com/office/powerpoint/2010/main" val="4290836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p:spPr>
        <p:txBody>
          <a:bodyPr anchor="b"/>
          <a:lstStyle>
            <a:lvl1pPr algn="l">
              <a:defRPr sz="28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509203" y="857885"/>
            <a:ext cx="7680960" cy="5760720"/>
          </a:xfrm>
        </p:spPr>
        <p:txBody>
          <a:bodyPr/>
          <a:lstStyle>
            <a:lvl1pPr marL="0" indent="0">
              <a:buNone/>
              <a:defRPr sz="4480"/>
            </a:lvl1pPr>
            <a:lvl2pPr marL="640073" indent="0">
              <a:buNone/>
              <a:defRPr sz="3920"/>
            </a:lvl2pPr>
            <a:lvl3pPr marL="1280147" indent="0">
              <a:buNone/>
              <a:defRPr sz="3360"/>
            </a:lvl3pPr>
            <a:lvl4pPr marL="1920220" indent="0">
              <a:buNone/>
              <a:defRPr sz="2800"/>
            </a:lvl4pPr>
            <a:lvl5pPr marL="2560295" indent="0">
              <a:buNone/>
              <a:defRPr sz="2800"/>
            </a:lvl5pPr>
            <a:lvl6pPr marL="3200368" indent="0">
              <a:buNone/>
              <a:defRPr sz="2800"/>
            </a:lvl6pPr>
            <a:lvl7pPr marL="3840442" indent="0">
              <a:buNone/>
              <a:defRPr sz="2800"/>
            </a:lvl7pPr>
            <a:lvl8pPr marL="4480515" indent="0">
              <a:buNone/>
              <a:defRPr sz="2800"/>
            </a:lvl8pPr>
            <a:lvl9pPr marL="5120588" indent="0">
              <a:buNone/>
              <a:defRPr sz="2800"/>
            </a:lvl9pPr>
          </a:lstStyle>
          <a:p>
            <a:endParaRPr kumimoji="1" lang="ja-JP" altLang="en-US"/>
          </a:p>
        </p:txBody>
      </p:sp>
      <p:sp>
        <p:nvSpPr>
          <p:cNvPr id="4" name="テキスト プレースホルダー 3"/>
          <p:cNvSpPr>
            <a:spLocks noGrp="1"/>
          </p:cNvSpPr>
          <p:nvPr>
            <p:ph type="body" sz="half" idx="2"/>
          </p:nvPr>
        </p:nvSpPr>
        <p:spPr>
          <a:xfrm>
            <a:off x="2509203" y="7514273"/>
            <a:ext cx="7680960" cy="1126807"/>
          </a:xfrm>
        </p:spPr>
        <p:txBody>
          <a:bodyPr/>
          <a:lstStyle>
            <a:lvl1pPr marL="0" indent="0">
              <a:buNone/>
              <a:defRPr sz="1960"/>
            </a:lvl1pPr>
            <a:lvl2pPr marL="640073" indent="0">
              <a:buNone/>
              <a:defRPr sz="1680"/>
            </a:lvl2pPr>
            <a:lvl3pPr marL="1280147" indent="0">
              <a:buNone/>
              <a:defRPr sz="1400"/>
            </a:lvl3pPr>
            <a:lvl4pPr marL="1920220" indent="0">
              <a:buNone/>
              <a:defRPr sz="1260"/>
            </a:lvl4pPr>
            <a:lvl5pPr marL="2560295" indent="0">
              <a:buNone/>
              <a:defRPr sz="1260"/>
            </a:lvl5pPr>
            <a:lvl6pPr marL="3200368" indent="0">
              <a:buNone/>
              <a:defRPr sz="1260"/>
            </a:lvl6pPr>
            <a:lvl7pPr marL="3840442" indent="0">
              <a:buNone/>
              <a:defRPr sz="1260"/>
            </a:lvl7pPr>
            <a:lvl8pPr marL="4480515" indent="0">
              <a:buNone/>
              <a:defRPr sz="1260"/>
            </a:lvl8pPr>
            <a:lvl9pPr marL="5120588" indent="0">
              <a:buNone/>
              <a:defRPr sz="126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56F7B29-DB85-49A6-99A2-C327D9D66883}" type="datetime1">
              <a:rPr kumimoji="1" lang="ja-JP" altLang="en-US" smtClean="0"/>
              <a:t>2022/5/10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161770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589DAF1-A7A3-44D1-A003-3ACF34746818}" type="datetime1">
              <a:rPr kumimoji="1" lang="ja-JP" altLang="en-US" smtClean="0"/>
              <a:t>2022/5/10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2622798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1160" y="384494"/>
            <a:ext cx="2880360" cy="819213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40080" y="384494"/>
            <a:ext cx="8427720" cy="819213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B18E6A-6617-447A-B031-F6E822525884}" type="datetime1">
              <a:rPr kumimoji="1" lang="ja-JP" altLang="en-US" smtClean="0"/>
              <a:t>2022/5/10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73063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C397555-967E-4EAD-8A0E-B4D6F937A578}" type="datetime1">
              <a:rPr kumimoji="1" lang="ja-JP" altLang="en-US" smtClean="0"/>
              <a:t>2022/5/10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35FA69-C3C3-4905-9A96-BFB4CCA1CECB}" type="slidenum">
              <a:rPr kumimoji="1" lang="ja-JP" altLang="en-US" smtClean="0"/>
              <a:t>‹#›</a:t>
            </a:fld>
            <a:endParaRPr kumimoji="1" lang="ja-JP" altLang="en-US"/>
          </a:p>
        </p:txBody>
      </p:sp>
    </p:spTree>
    <p:extLst>
      <p:ext uri="{BB962C8B-B14F-4D97-AF65-F5344CB8AC3E}">
        <p14:creationId xmlns:p14="http://schemas.microsoft.com/office/powerpoint/2010/main" val="854708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FA54472-5656-4173-9D0D-EBB152EE03EF}" type="datetime1">
              <a:rPr kumimoji="1" lang="ja-JP" altLang="en-US" smtClean="0"/>
              <a:t>2022/5/10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35FA69-C3C3-4905-9A96-BFB4CCA1CECB}" type="slidenum">
              <a:rPr kumimoji="1" lang="ja-JP" altLang="en-US" smtClean="0"/>
              <a:t>‹#›</a:t>
            </a:fld>
            <a:endParaRPr kumimoji="1" lang="ja-JP" altLang="en-US"/>
          </a:p>
        </p:txBody>
      </p:sp>
    </p:spTree>
    <p:extLst>
      <p:ext uri="{BB962C8B-B14F-4D97-AF65-F5344CB8AC3E}">
        <p14:creationId xmlns:p14="http://schemas.microsoft.com/office/powerpoint/2010/main" val="676209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smtClean="0"/>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C74011E-0DA2-4DDE-A48C-1CCDC23CFC72}" type="datetime1">
              <a:rPr kumimoji="1" lang="ja-JP" altLang="en-US" smtClean="0"/>
              <a:t>2022/5/10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335FA69-C3C3-4905-9A96-BFB4CCA1CECB}" type="slidenum">
              <a:rPr kumimoji="1" lang="ja-JP" altLang="en-US" smtClean="0"/>
              <a:t>‹#›</a:t>
            </a:fld>
            <a:endParaRPr kumimoji="1" lang="ja-JP" altLang="en-US"/>
          </a:p>
        </p:txBody>
      </p:sp>
    </p:spTree>
    <p:extLst>
      <p:ext uri="{BB962C8B-B14F-4D97-AF65-F5344CB8AC3E}">
        <p14:creationId xmlns:p14="http://schemas.microsoft.com/office/powerpoint/2010/main" val="1411736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8EE9BE50-D554-4200-98C0-3DBE94DFB662}" type="datetime1">
              <a:rPr kumimoji="1" lang="ja-JP" altLang="en-US" smtClean="0"/>
              <a:t>2022/5/10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335FA69-C3C3-4905-9A96-BFB4CCA1CECB}" type="slidenum">
              <a:rPr kumimoji="1" lang="ja-JP" altLang="en-US" smtClean="0"/>
              <a:t>‹#›</a:t>
            </a:fld>
            <a:endParaRPr kumimoji="1" lang="ja-JP" altLang="en-US"/>
          </a:p>
        </p:txBody>
      </p:sp>
    </p:spTree>
    <p:extLst>
      <p:ext uri="{BB962C8B-B14F-4D97-AF65-F5344CB8AC3E}">
        <p14:creationId xmlns:p14="http://schemas.microsoft.com/office/powerpoint/2010/main" val="2816648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00C82-9350-4A27-AB47-54E4303931FE}" type="datetime1">
              <a:rPr kumimoji="1" lang="ja-JP" altLang="en-US" smtClean="0"/>
              <a:t>2022/5/10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335FA69-C3C3-4905-9A96-BFB4CCA1CECB}" type="slidenum">
              <a:rPr kumimoji="1" lang="ja-JP" altLang="en-US" smtClean="0"/>
              <a:t>‹#›</a:t>
            </a:fld>
            <a:endParaRPr kumimoji="1" lang="ja-JP" altLang="en-US"/>
          </a:p>
        </p:txBody>
      </p:sp>
    </p:spTree>
    <p:extLst>
      <p:ext uri="{BB962C8B-B14F-4D97-AF65-F5344CB8AC3E}">
        <p14:creationId xmlns:p14="http://schemas.microsoft.com/office/powerpoint/2010/main" val="417541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F2715C9-0B1F-4B03-AA48-1A2F910EC92E}" type="datetime1">
              <a:rPr kumimoji="1" lang="ja-JP" altLang="en-US" smtClean="0"/>
              <a:t>2022/5/10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35FA69-C3C3-4905-9A96-BFB4CCA1CECB}" type="slidenum">
              <a:rPr kumimoji="1" lang="ja-JP" altLang="en-US" smtClean="0"/>
              <a:t>‹#›</a:t>
            </a:fld>
            <a:endParaRPr kumimoji="1" lang="ja-JP" altLang="en-US"/>
          </a:p>
        </p:txBody>
      </p:sp>
    </p:spTree>
    <p:extLst>
      <p:ext uri="{BB962C8B-B14F-4D97-AF65-F5344CB8AC3E}">
        <p14:creationId xmlns:p14="http://schemas.microsoft.com/office/powerpoint/2010/main" val="3373838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smtClean="0"/>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4DD3E2D-8801-4843-A4A5-A24E82027D0F}" type="datetime1">
              <a:rPr kumimoji="1" lang="ja-JP" altLang="en-US" smtClean="0"/>
              <a:t>2022/5/10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35FA69-C3C3-4905-9A96-BFB4CCA1CECB}" type="slidenum">
              <a:rPr kumimoji="1" lang="ja-JP" altLang="en-US" smtClean="0"/>
              <a:t>‹#›</a:t>
            </a:fld>
            <a:endParaRPr kumimoji="1" lang="ja-JP" altLang="en-US"/>
          </a:p>
        </p:txBody>
      </p:sp>
    </p:spTree>
    <p:extLst>
      <p:ext uri="{BB962C8B-B14F-4D97-AF65-F5344CB8AC3E}">
        <p14:creationId xmlns:p14="http://schemas.microsoft.com/office/powerpoint/2010/main" val="15271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BC76045B-F58E-4A25-978C-1202CD40D872}" type="datetime1">
              <a:rPr kumimoji="1" lang="ja-JP" altLang="en-US" smtClean="0"/>
              <a:t>2022/5/10</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921240" y="9016367"/>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3335FA69-C3C3-4905-9A96-BFB4CCA1CECB}" type="slidenum">
              <a:rPr kumimoji="1" lang="ja-JP" altLang="en-US" smtClean="0"/>
              <a:t>‹#›</a:t>
            </a:fld>
            <a:endParaRPr kumimoji="1" lang="ja-JP" altLang="en-US"/>
          </a:p>
        </p:txBody>
      </p:sp>
    </p:spTree>
    <p:extLst>
      <p:ext uri="{BB962C8B-B14F-4D97-AF65-F5344CB8AC3E}">
        <p14:creationId xmlns:p14="http://schemas.microsoft.com/office/powerpoint/2010/main" val="3815523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0080" y="384495"/>
            <a:ext cx="11521440" cy="1600200"/>
          </a:xfrm>
          <a:prstGeom prst="rect">
            <a:avLst/>
          </a:prstGeom>
        </p:spPr>
        <p:txBody>
          <a:bodyPr vert="horz" lIns="91439" tIns="45720" rIns="91439"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40080" y="2240282"/>
            <a:ext cx="11521440" cy="6336348"/>
          </a:xfrm>
          <a:prstGeom prst="rect">
            <a:avLst/>
          </a:prstGeom>
        </p:spPr>
        <p:txBody>
          <a:bodyPr vert="horz" lIns="91439" tIns="45720" rIns="91439"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40080" y="8898891"/>
            <a:ext cx="2987040" cy="511175"/>
          </a:xfrm>
          <a:prstGeom prst="rect">
            <a:avLst/>
          </a:prstGeom>
        </p:spPr>
        <p:txBody>
          <a:bodyPr vert="horz" lIns="91439" tIns="45720" rIns="91439" bIns="45720" rtlCol="0" anchor="ctr"/>
          <a:lstStyle>
            <a:lvl1pPr algn="l">
              <a:defRPr sz="1680">
                <a:solidFill>
                  <a:schemeClr val="tx1">
                    <a:tint val="75000"/>
                  </a:schemeClr>
                </a:solidFill>
              </a:defRPr>
            </a:lvl1pPr>
          </a:lstStyle>
          <a:p>
            <a:fld id="{5782A5C4-E705-4303-8228-6D332C0516F1}" type="datetime1">
              <a:rPr kumimoji="1" lang="ja-JP" altLang="en-US" smtClean="0"/>
              <a:t>2022/5/10</a:t>
            </a:fld>
            <a:endParaRPr kumimoji="1" lang="ja-JP" altLang="en-US"/>
          </a:p>
        </p:txBody>
      </p:sp>
      <p:sp>
        <p:nvSpPr>
          <p:cNvPr id="5" name="フッター プレースホルダー 4"/>
          <p:cNvSpPr>
            <a:spLocks noGrp="1"/>
          </p:cNvSpPr>
          <p:nvPr>
            <p:ph type="ftr" sz="quarter" idx="3"/>
          </p:nvPr>
        </p:nvSpPr>
        <p:spPr>
          <a:xfrm>
            <a:off x="4373881" y="8898891"/>
            <a:ext cx="4053840" cy="511175"/>
          </a:xfrm>
          <a:prstGeom prst="rect">
            <a:avLst/>
          </a:prstGeom>
        </p:spPr>
        <p:txBody>
          <a:bodyPr vert="horz" lIns="91439" tIns="45720" rIns="91439" bIns="45720" rtlCol="0" anchor="ctr"/>
          <a:lstStyle>
            <a:lvl1pPr algn="ctr">
              <a:defRPr sz="168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174481" y="8898891"/>
            <a:ext cx="2987040" cy="511175"/>
          </a:xfrm>
          <a:prstGeom prst="rect">
            <a:avLst/>
          </a:prstGeom>
        </p:spPr>
        <p:txBody>
          <a:bodyPr vert="horz" lIns="91439" tIns="45720" rIns="91439" bIns="45720" rtlCol="0" anchor="ctr"/>
          <a:lstStyle>
            <a:lvl1pPr algn="r">
              <a:defRPr sz="1680">
                <a:solidFill>
                  <a:schemeClr val="tx1">
                    <a:tint val="75000"/>
                  </a:schemeClr>
                </a:solidFill>
              </a:defRPr>
            </a:lvl1p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27147581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1280147" rtl="0" eaLnBrk="1" latinLnBrk="0" hangingPunct="1">
        <a:spcBef>
          <a:spcPct val="0"/>
        </a:spcBef>
        <a:buNone/>
        <a:defRPr kumimoji="1" sz="6160" kern="1200">
          <a:solidFill>
            <a:schemeClr val="tx1"/>
          </a:solidFill>
          <a:latin typeface="+mj-lt"/>
          <a:ea typeface="+mj-ea"/>
          <a:cs typeface="+mj-cs"/>
        </a:defRPr>
      </a:lvl1pPr>
    </p:titleStyle>
    <p:bodyStyle>
      <a:lvl1pPr marL="480056" indent="-480056" algn="l" defTabSz="1280147" rtl="0" eaLnBrk="1" latinLnBrk="0" hangingPunct="1">
        <a:spcBef>
          <a:spcPct val="20000"/>
        </a:spcBef>
        <a:buFont typeface="Arial" panose="020B0604020202020204" pitchFamily="34" charset="0"/>
        <a:buChar char="•"/>
        <a:defRPr kumimoji="1" sz="4480" kern="1200">
          <a:solidFill>
            <a:schemeClr val="tx1"/>
          </a:solidFill>
          <a:latin typeface="+mn-lt"/>
          <a:ea typeface="+mn-ea"/>
          <a:cs typeface="+mn-cs"/>
        </a:defRPr>
      </a:lvl1pPr>
      <a:lvl2pPr marL="1040120" indent="-400046" algn="l" defTabSz="1280147" rtl="0" eaLnBrk="1" latinLnBrk="0" hangingPunct="1">
        <a:spcBef>
          <a:spcPct val="20000"/>
        </a:spcBef>
        <a:buFont typeface="Arial" panose="020B0604020202020204" pitchFamily="34" charset="0"/>
        <a:buChar char="–"/>
        <a:defRPr kumimoji="1" sz="3920" kern="1200">
          <a:solidFill>
            <a:schemeClr val="tx1"/>
          </a:solidFill>
          <a:latin typeface="+mn-lt"/>
          <a:ea typeface="+mn-ea"/>
          <a:cs typeface="+mn-cs"/>
        </a:defRPr>
      </a:lvl2pPr>
      <a:lvl3pPr marL="1600185" indent="-320037" algn="l" defTabSz="1280147" rtl="0" eaLnBrk="1" latinLnBrk="0" hangingPunct="1">
        <a:spcBef>
          <a:spcPct val="20000"/>
        </a:spcBef>
        <a:buFont typeface="Arial" panose="020B0604020202020204" pitchFamily="34" charset="0"/>
        <a:buChar char="•"/>
        <a:defRPr kumimoji="1" sz="3360" kern="1200">
          <a:solidFill>
            <a:schemeClr val="tx1"/>
          </a:solidFill>
          <a:latin typeface="+mn-lt"/>
          <a:ea typeface="+mn-ea"/>
          <a:cs typeface="+mn-cs"/>
        </a:defRPr>
      </a:lvl3pPr>
      <a:lvl4pPr marL="2240258" indent="-320037" algn="l" defTabSz="1280147"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31" indent="-320037" algn="l" defTabSz="1280147"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05" indent="-320037" algn="l" defTabSz="1280147"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478" indent="-320037" algn="l" defTabSz="1280147"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552" indent="-320037" algn="l" defTabSz="1280147"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25" indent="-320037" algn="l" defTabSz="1280147"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47" rtl="0" eaLnBrk="1" latinLnBrk="0" hangingPunct="1">
        <a:defRPr kumimoji="1" sz="2520" kern="1200">
          <a:solidFill>
            <a:schemeClr val="tx1"/>
          </a:solidFill>
          <a:latin typeface="+mn-lt"/>
          <a:ea typeface="+mn-ea"/>
          <a:cs typeface="+mn-cs"/>
        </a:defRPr>
      </a:lvl1pPr>
      <a:lvl2pPr marL="640073" algn="l" defTabSz="1280147" rtl="0" eaLnBrk="1" latinLnBrk="0" hangingPunct="1">
        <a:defRPr kumimoji="1" sz="2520" kern="1200">
          <a:solidFill>
            <a:schemeClr val="tx1"/>
          </a:solidFill>
          <a:latin typeface="+mn-lt"/>
          <a:ea typeface="+mn-ea"/>
          <a:cs typeface="+mn-cs"/>
        </a:defRPr>
      </a:lvl2pPr>
      <a:lvl3pPr marL="1280147" algn="l" defTabSz="1280147" rtl="0" eaLnBrk="1" latinLnBrk="0" hangingPunct="1">
        <a:defRPr kumimoji="1" sz="2520" kern="1200">
          <a:solidFill>
            <a:schemeClr val="tx1"/>
          </a:solidFill>
          <a:latin typeface="+mn-lt"/>
          <a:ea typeface="+mn-ea"/>
          <a:cs typeface="+mn-cs"/>
        </a:defRPr>
      </a:lvl3pPr>
      <a:lvl4pPr marL="1920220" algn="l" defTabSz="1280147" rtl="0" eaLnBrk="1" latinLnBrk="0" hangingPunct="1">
        <a:defRPr kumimoji="1" sz="2520" kern="1200">
          <a:solidFill>
            <a:schemeClr val="tx1"/>
          </a:solidFill>
          <a:latin typeface="+mn-lt"/>
          <a:ea typeface="+mn-ea"/>
          <a:cs typeface="+mn-cs"/>
        </a:defRPr>
      </a:lvl4pPr>
      <a:lvl5pPr marL="2560295" algn="l" defTabSz="1280147" rtl="0" eaLnBrk="1" latinLnBrk="0" hangingPunct="1">
        <a:defRPr kumimoji="1" sz="2520" kern="1200">
          <a:solidFill>
            <a:schemeClr val="tx1"/>
          </a:solidFill>
          <a:latin typeface="+mn-lt"/>
          <a:ea typeface="+mn-ea"/>
          <a:cs typeface="+mn-cs"/>
        </a:defRPr>
      </a:lvl5pPr>
      <a:lvl6pPr marL="3200368" algn="l" defTabSz="1280147" rtl="0" eaLnBrk="1" latinLnBrk="0" hangingPunct="1">
        <a:defRPr kumimoji="1" sz="2520" kern="1200">
          <a:solidFill>
            <a:schemeClr val="tx1"/>
          </a:solidFill>
          <a:latin typeface="+mn-lt"/>
          <a:ea typeface="+mn-ea"/>
          <a:cs typeface="+mn-cs"/>
        </a:defRPr>
      </a:lvl6pPr>
      <a:lvl7pPr marL="3840442" algn="l" defTabSz="1280147" rtl="0" eaLnBrk="1" latinLnBrk="0" hangingPunct="1">
        <a:defRPr kumimoji="1" sz="2520" kern="1200">
          <a:solidFill>
            <a:schemeClr val="tx1"/>
          </a:solidFill>
          <a:latin typeface="+mn-lt"/>
          <a:ea typeface="+mn-ea"/>
          <a:cs typeface="+mn-cs"/>
        </a:defRPr>
      </a:lvl7pPr>
      <a:lvl8pPr marL="4480515" algn="l" defTabSz="1280147" rtl="0" eaLnBrk="1" latinLnBrk="0" hangingPunct="1">
        <a:defRPr kumimoji="1" sz="2520" kern="1200">
          <a:solidFill>
            <a:schemeClr val="tx1"/>
          </a:solidFill>
          <a:latin typeface="+mn-lt"/>
          <a:ea typeface="+mn-ea"/>
          <a:cs typeface="+mn-cs"/>
        </a:defRPr>
      </a:lvl8pPr>
      <a:lvl9pPr marL="5120588" algn="l" defTabSz="1280147"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7971" y="4313015"/>
            <a:ext cx="12552032" cy="842219"/>
          </a:xfrm>
        </p:spPr>
        <p:txBody>
          <a:bodyPr vert="horz" lIns="0" tIns="0" rIns="0" bIns="0" rtlCol="0" anchor="ctr">
            <a:noAutofit/>
          </a:bodyPr>
          <a:lstStyle/>
          <a:p>
            <a:r>
              <a:rPr lang="ja-JP" altLang="en-US" sz="4480" dirty="0">
                <a:effectLst>
                  <a:outerShdw blurRad="38100" dist="38100" dir="2700000" algn="tl">
                    <a:srgbClr val="000000">
                      <a:alpha val="43137"/>
                    </a:srgbClr>
                  </a:outerShdw>
                </a:effectLst>
              </a:rPr>
              <a:t>大阪府日本万国博覧会記念公園の</a:t>
            </a:r>
            <a:r>
              <a:rPr lang="ja-JP" altLang="en-US" sz="4480" dirty="0" smtClean="0">
                <a:effectLst>
                  <a:outerShdw blurRad="38100" dist="38100" dir="2700000" algn="tl">
                    <a:srgbClr val="000000">
                      <a:alpha val="43137"/>
                    </a:srgbClr>
                  </a:outerShdw>
                </a:effectLst>
              </a:rPr>
              <a:t>現況</a:t>
            </a:r>
            <a:endParaRPr lang="ja-JP" altLang="en-US" sz="4480" dirty="0">
              <a:effectLst>
                <a:outerShdw blurRad="38100" dist="38100" dir="2700000" algn="tl">
                  <a:srgbClr val="000000">
                    <a:alpha val="43137"/>
                  </a:srgbClr>
                </a:outerShdw>
              </a:effectLst>
            </a:endParaRPr>
          </a:p>
        </p:txBody>
      </p:sp>
      <p:sp>
        <p:nvSpPr>
          <p:cNvPr id="4" name="Rectangle 2"/>
          <p:cNvSpPr>
            <a:spLocks noChangeArrowheads="1"/>
          </p:cNvSpPr>
          <p:nvPr/>
        </p:nvSpPr>
        <p:spPr bwMode="auto">
          <a:xfrm>
            <a:off x="10715363" y="207897"/>
            <a:ext cx="1713792" cy="608479"/>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104013" tIns="12446" rIns="104013" bIns="12446" numCol="1" anchor="ctr" anchorCtr="0" compatLnSpc="1">
            <a:prstTxWarp prst="textNoShape">
              <a:avLst/>
            </a:prstTxWarp>
          </a:bodyPr>
          <a:lstStyle/>
          <a:p>
            <a:pPr algn="ctr" defTabSz="1280147" fontAlgn="base">
              <a:spcBef>
                <a:spcPct val="0"/>
              </a:spcBef>
              <a:spcAft>
                <a:spcPct val="0"/>
              </a:spcAft>
            </a:pPr>
            <a:r>
              <a:rPr kumimoji="1" lang="ja-JP" altLang="en-US" sz="2240" dirty="0" smtClean="0">
                <a:solidFill>
                  <a:prstClr val="black"/>
                </a:solidFill>
                <a:latin typeface="ＭＳ Ｐゴシック" panose="020B0600070205080204" pitchFamily="50" charset="-128"/>
                <a:ea typeface="ＭＳ Ｐゴシック" panose="020B0600070205080204" pitchFamily="50" charset="-128"/>
                <a:cs typeface="ＭＳ Ｐゴシック" pitchFamily="50" charset="-128"/>
              </a:rPr>
              <a:t>資料２</a:t>
            </a:r>
            <a:endParaRPr kumimoji="1" lang="en-US" altLang="ja-JP" sz="2240" dirty="0">
              <a:solidFill>
                <a:prstClr val="black"/>
              </a:solidFill>
              <a:latin typeface="ＭＳ Ｐゴシック" panose="020B0600070205080204" pitchFamily="50" charset="-128"/>
              <a:ea typeface="ＭＳ Ｐゴシック" panose="020B0600070205080204" pitchFamily="50" charset="-128"/>
              <a:cs typeface="ＭＳ Ｐゴシック" pitchFamily="50" charset="-128"/>
            </a:endParaRPr>
          </a:p>
        </p:txBody>
      </p:sp>
    </p:spTree>
    <p:extLst>
      <p:ext uri="{BB962C8B-B14F-4D97-AF65-F5344CB8AC3E}">
        <p14:creationId xmlns:p14="http://schemas.microsoft.com/office/powerpoint/2010/main" val="649889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表 23"/>
          <p:cNvGraphicFramePr>
            <a:graphicFrameLocks noGrp="1"/>
          </p:cNvGraphicFramePr>
          <p:nvPr>
            <p:extLst>
              <p:ext uri="{D42A27DB-BD31-4B8C-83A1-F6EECF244321}">
                <p14:modId xmlns:p14="http://schemas.microsoft.com/office/powerpoint/2010/main" val="2402879803"/>
              </p:ext>
            </p:extLst>
          </p:nvPr>
        </p:nvGraphicFramePr>
        <p:xfrm>
          <a:off x="344966" y="4839673"/>
          <a:ext cx="12075863" cy="2433036"/>
        </p:xfrm>
        <a:graphic>
          <a:graphicData uri="http://schemas.openxmlformats.org/drawingml/2006/table">
            <a:tbl>
              <a:tblPr firstRow="1" bandRow="1">
                <a:tableStyleId>{5C22544A-7EE6-4342-B048-85BDC9FD1C3A}</a:tableStyleId>
              </a:tblPr>
              <a:tblGrid>
                <a:gridCol w="986640">
                  <a:extLst>
                    <a:ext uri="{9D8B030D-6E8A-4147-A177-3AD203B41FA5}">
                      <a16:colId xmlns:a16="http://schemas.microsoft.com/office/drawing/2014/main" val="20000"/>
                    </a:ext>
                  </a:extLst>
                </a:gridCol>
                <a:gridCol w="831692">
                  <a:extLst>
                    <a:ext uri="{9D8B030D-6E8A-4147-A177-3AD203B41FA5}">
                      <a16:colId xmlns:a16="http://schemas.microsoft.com/office/drawing/2014/main" val="20001"/>
                    </a:ext>
                  </a:extLst>
                </a:gridCol>
                <a:gridCol w="831692">
                  <a:extLst>
                    <a:ext uri="{9D8B030D-6E8A-4147-A177-3AD203B41FA5}">
                      <a16:colId xmlns:a16="http://schemas.microsoft.com/office/drawing/2014/main" val="20002"/>
                    </a:ext>
                  </a:extLst>
                </a:gridCol>
                <a:gridCol w="831692">
                  <a:extLst>
                    <a:ext uri="{9D8B030D-6E8A-4147-A177-3AD203B41FA5}">
                      <a16:colId xmlns:a16="http://schemas.microsoft.com/office/drawing/2014/main" val="20003"/>
                    </a:ext>
                  </a:extLst>
                </a:gridCol>
                <a:gridCol w="831692">
                  <a:extLst>
                    <a:ext uri="{9D8B030D-6E8A-4147-A177-3AD203B41FA5}">
                      <a16:colId xmlns:a16="http://schemas.microsoft.com/office/drawing/2014/main" val="20004"/>
                    </a:ext>
                  </a:extLst>
                </a:gridCol>
                <a:gridCol w="831692">
                  <a:extLst>
                    <a:ext uri="{9D8B030D-6E8A-4147-A177-3AD203B41FA5}">
                      <a16:colId xmlns:a16="http://schemas.microsoft.com/office/drawing/2014/main" val="20005"/>
                    </a:ext>
                  </a:extLst>
                </a:gridCol>
                <a:gridCol w="831692">
                  <a:extLst>
                    <a:ext uri="{9D8B030D-6E8A-4147-A177-3AD203B41FA5}">
                      <a16:colId xmlns:a16="http://schemas.microsoft.com/office/drawing/2014/main" val="20006"/>
                    </a:ext>
                  </a:extLst>
                </a:gridCol>
                <a:gridCol w="831692">
                  <a:extLst>
                    <a:ext uri="{9D8B030D-6E8A-4147-A177-3AD203B41FA5}">
                      <a16:colId xmlns:a16="http://schemas.microsoft.com/office/drawing/2014/main" val="20007"/>
                    </a:ext>
                  </a:extLst>
                </a:gridCol>
                <a:gridCol w="831692">
                  <a:extLst>
                    <a:ext uri="{9D8B030D-6E8A-4147-A177-3AD203B41FA5}">
                      <a16:colId xmlns:a16="http://schemas.microsoft.com/office/drawing/2014/main" val="20008"/>
                    </a:ext>
                  </a:extLst>
                </a:gridCol>
                <a:gridCol w="831692">
                  <a:extLst>
                    <a:ext uri="{9D8B030D-6E8A-4147-A177-3AD203B41FA5}">
                      <a16:colId xmlns:a16="http://schemas.microsoft.com/office/drawing/2014/main" val="20009"/>
                    </a:ext>
                  </a:extLst>
                </a:gridCol>
                <a:gridCol w="831692">
                  <a:extLst>
                    <a:ext uri="{9D8B030D-6E8A-4147-A177-3AD203B41FA5}">
                      <a16:colId xmlns:a16="http://schemas.microsoft.com/office/drawing/2014/main" val="20010"/>
                    </a:ext>
                  </a:extLst>
                </a:gridCol>
                <a:gridCol w="831692">
                  <a:extLst>
                    <a:ext uri="{9D8B030D-6E8A-4147-A177-3AD203B41FA5}">
                      <a16:colId xmlns:a16="http://schemas.microsoft.com/office/drawing/2014/main" val="20011"/>
                    </a:ext>
                  </a:extLst>
                </a:gridCol>
                <a:gridCol w="831692">
                  <a:extLst>
                    <a:ext uri="{9D8B030D-6E8A-4147-A177-3AD203B41FA5}">
                      <a16:colId xmlns:a16="http://schemas.microsoft.com/office/drawing/2014/main" val="20012"/>
                    </a:ext>
                  </a:extLst>
                </a:gridCol>
                <a:gridCol w="1108919">
                  <a:extLst>
                    <a:ext uri="{9D8B030D-6E8A-4147-A177-3AD203B41FA5}">
                      <a16:colId xmlns:a16="http://schemas.microsoft.com/office/drawing/2014/main" val="20013"/>
                    </a:ext>
                  </a:extLst>
                </a:gridCol>
              </a:tblGrid>
              <a:tr h="387024">
                <a:tc>
                  <a:txBody>
                    <a:bodyPr/>
                    <a:lstStyle/>
                    <a:p>
                      <a:endParaRPr kumimoji="1" lang="ja-JP" altLang="en-US" sz="1400" dirty="0"/>
                    </a:p>
                  </a:txBody>
                  <a:tcPr marL="128029" marR="128029" marT="63972" marB="63972"/>
                </a:tc>
                <a:tc>
                  <a:txBody>
                    <a:bodyPr/>
                    <a:lstStyle/>
                    <a:p>
                      <a:pPr algn="ctr"/>
                      <a:r>
                        <a:rPr kumimoji="1" lang="en-US" altLang="ja-JP" sz="1700" dirty="0" smtClean="0"/>
                        <a:t>4</a:t>
                      </a:r>
                      <a:r>
                        <a:rPr kumimoji="1" lang="ja-JP" altLang="en-US" sz="1700" dirty="0" smtClean="0"/>
                        <a:t>月</a:t>
                      </a:r>
                      <a:endParaRPr kumimoji="1" lang="ja-JP" altLang="en-US" sz="1700" dirty="0"/>
                    </a:p>
                  </a:txBody>
                  <a:tcPr marL="128029" marR="128029" marT="63972" marB="63972"/>
                </a:tc>
                <a:tc>
                  <a:txBody>
                    <a:bodyPr/>
                    <a:lstStyle/>
                    <a:p>
                      <a:pPr algn="ctr"/>
                      <a:r>
                        <a:rPr kumimoji="1" lang="en-US" altLang="ja-JP" sz="1700" dirty="0" smtClean="0"/>
                        <a:t>5</a:t>
                      </a:r>
                      <a:r>
                        <a:rPr kumimoji="1" lang="ja-JP" altLang="en-US" sz="1700" dirty="0" smtClean="0"/>
                        <a:t>月</a:t>
                      </a:r>
                      <a:endParaRPr kumimoji="1" lang="ja-JP" altLang="en-US" sz="1700" dirty="0"/>
                    </a:p>
                  </a:txBody>
                  <a:tcPr marL="128029" marR="128029" marT="63972" marB="63972"/>
                </a:tc>
                <a:tc>
                  <a:txBody>
                    <a:bodyPr/>
                    <a:lstStyle/>
                    <a:p>
                      <a:pPr algn="ctr"/>
                      <a:r>
                        <a:rPr kumimoji="1" lang="en-US" altLang="ja-JP" sz="1700" dirty="0" smtClean="0"/>
                        <a:t>6</a:t>
                      </a:r>
                      <a:r>
                        <a:rPr kumimoji="1" lang="ja-JP" altLang="en-US" sz="1700" dirty="0" smtClean="0"/>
                        <a:t>月</a:t>
                      </a:r>
                      <a:endParaRPr kumimoji="1" lang="ja-JP" altLang="en-US" sz="1700" dirty="0"/>
                    </a:p>
                  </a:txBody>
                  <a:tcPr marL="128029" marR="128029" marT="63972" marB="63972"/>
                </a:tc>
                <a:tc>
                  <a:txBody>
                    <a:bodyPr/>
                    <a:lstStyle/>
                    <a:p>
                      <a:pPr algn="ctr"/>
                      <a:r>
                        <a:rPr kumimoji="1" lang="en-US" altLang="ja-JP" sz="1700" dirty="0" smtClean="0"/>
                        <a:t>7</a:t>
                      </a:r>
                      <a:r>
                        <a:rPr kumimoji="1" lang="ja-JP" altLang="en-US" sz="1700" dirty="0" smtClean="0"/>
                        <a:t>月</a:t>
                      </a:r>
                      <a:endParaRPr kumimoji="1" lang="ja-JP" altLang="en-US" sz="1700" dirty="0"/>
                    </a:p>
                  </a:txBody>
                  <a:tcPr marL="128029" marR="128029" marT="63972" marB="63972"/>
                </a:tc>
                <a:tc>
                  <a:txBody>
                    <a:bodyPr/>
                    <a:lstStyle/>
                    <a:p>
                      <a:pPr algn="ctr"/>
                      <a:r>
                        <a:rPr kumimoji="1" lang="en-US" altLang="ja-JP" sz="1700" dirty="0" smtClean="0"/>
                        <a:t>8</a:t>
                      </a:r>
                      <a:r>
                        <a:rPr kumimoji="1" lang="ja-JP" altLang="en-US" sz="1700" dirty="0" smtClean="0"/>
                        <a:t>月</a:t>
                      </a:r>
                      <a:endParaRPr kumimoji="1" lang="ja-JP" altLang="en-US" sz="1700" dirty="0"/>
                    </a:p>
                  </a:txBody>
                  <a:tcPr marL="128029" marR="128029" marT="63972" marB="63972"/>
                </a:tc>
                <a:tc>
                  <a:txBody>
                    <a:bodyPr/>
                    <a:lstStyle/>
                    <a:p>
                      <a:pPr algn="ctr"/>
                      <a:r>
                        <a:rPr kumimoji="1" lang="en-US" altLang="ja-JP" sz="1700" dirty="0" smtClean="0"/>
                        <a:t>9</a:t>
                      </a:r>
                      <a:r>
                        <a:rPr kumimoji="1" lang="ja-JP" altLang="en-US" sz="1700" dirty="0" smtClean="0"/>
                        <a:t>月</a:t>
                      </a:r>
                      <a:endParaRPr kumimoji="1" lang="ja-JP" altLang="en-US" sz="1700" dirty="0"/>
                    </a:p>
                  </a:txBody>
                  <a:tcPr marL="128029" marR="128029" marT="63972" marB="63972"/>
                </a:tc>
                <a:tc>
                  <a:txBody>
                    <a:bodyPr/>
                    <a:lstStyle/>
                    <a:p>
                      <a:pPr algn="ctr"/>
                      <a:r>
                        <a:rPr kumimoji="1" lang="en-US" altLang="ja-JP" sz="1700" dirty="0" smtClean="0"/>
                        <a:t>10</a:t>
                      </a:r>
                      <a:r>
                        <a:rPr kumimoji="1" lang="ja-JP" altLang="en-US" sz="1700" dirty="0" smtClean="0"/>
                        <a:t>月</a:t>
                      </a:r>
                      <a:endParaRPr kumimoji="1" lang="ja-JP" altLang="en-US" sz="1700" dirty="0"/>
                    </a:p>
                  </a:txBody>
                  <a:tcPr marL="128029" marR="128029" marT="63972" marB="63972"/>
                </a:tc>
                <a:tc>
                  <a:txBody>
                    <a:bodyPr/>
                    <a:lstStyle/>
                    <a:p>
                      <a:pPr algn="ctr"/>
                      <a:r>
                        <a:rPr kumimoji="1" lang="en-US" altLang="ja-JP" sz="1700" dirty="0" smtClean="0"/>
                        <a:t>11</a:t>
                      </a:r>
                      <a:r>
                        <a:rPr kumimoji="1" lang="ja-JP" altLang="en-US" sz="1700" dirty="0" smtClean="0"/>
                        <a:t>月</a:t>
                      </a:r>
                      <a:endParaRPr kumimoji="1" lang="ja-JP" altLang="en-US" sz="1700" dirty="0"/>
                    </a:p>
                  </a:txBody>
                  <a:tcPr marL="128029" marR="128029" marT="63972" marB="63972"/>
                </a:tc>
                <a:tc>
                  <a:txBody>
                    <a:bodyPr/>
                    <a:lstStyle/>
                    <a:p>
                      <a:pPr algn="ctr"/>
                      <a:r>
                        <a:rPr kumimoji="1" lang="en-US" altLang="ja-JP" sz="1700" dirty="0" smtClean="0"/>
                        <a:t>12</a:t>
                      </a:r>
                      <a:r>
                        <a:rPr kumimoji="1" lang="ja-JP" altLang="en-US" sz="1700" dirty="0" smtClean="0"/>
                        <a:t>月</a:t>
                      </a:r>
                      <a:endParaRPr kumimoji="1" lang="ja-JP" altLang="en-US" sz="1700" dirty="0"/>
                    </a:p>
                  </a:txBody>
                  <a:tcPr marL="128029" marR="128029" marT="63972" marB="63972"/>
                </a:tc>
                <a:tc>
                  <a:txBody>
                    <a:bodyPr/>
                    <a:lstStyle/>
                    <a:p>
                      <a:pPr algn="ctr"/>
                      <a:r>
                        <a:rPr kumimoji="1" lang="en-US" altLang="ja-JP" sz="1700" dirty="0" smtClean="0"/>
                        <a:t>1</a:t>
                      </a:r>
                      <a:r>
                        <a:rPr kumimoji="1" lang="ja-JP" altLang="en-US" sz="1700" dirty="0" smtClean="0"/>
                        <a:t>月</a:t>
                      </a:r>
                      <a:endParaRPr kumimoji="1" lang="ja-JP" altLang="en-US" sz="1700" dirty="0"/>
                    </a:p>
                  </a:txBody>
                  <a:tcPr marL="128029" marR="128029" marT="63972" marB="63972"/>
                </a:tc>
                <a:tc>
                  <a:txBody>
                    <a:bodyPr/>
                    <a:lstStyle/>
                    <a:p>
                      <a:pPr algn="ctr"/>
                      <a:r>
                        <a:rPr kumimoji="1" lang="en-US" altLang="ja-JP" sz="1700" dirty="0" smtClean="0"/>
                        <a:t>2</a:t>
                      </a:r>
                      <a:r>
                        <a:rPr kumimoji="1" lang="ja-JP" altLang="en-US" sz="1700" dirty="0" smtClean="0"/>
                        <a:t>月</a:t>
                      </a:r>
                      <a:endParaRPr kumimoji="1" lang="ja-JP" altLang="en-US" sz="1700" dirty="0"/>
                    </a:p>
                  </a:txBody>
                  <a:tcPr marL="128029" marR="128029" marT="63972" marB="63972"/>
                </a:tc>
                <a:tc>
                  <a:txBody>
                    <a:bodyPr/>
                    <a:lstStyle/>
                    <a:p>
                      <a:pPr algn="ctr"/>
                      <a:r>
                        <a:rPr kumimoji="1" lang="en-US" altLang="ja-JP" sz="1700" dirty="0" smtClean="0"/>
                        <a:t>3</a:t>
                      </a:r>
                      <a:r>
                        <a:rPr kumimoji="1" lang="ja-JP" altLang="en-US" sz="1700" dirty="0" smtClean="0"/>
                        <a:t>月</a:t>
                      </a:r>
                      <a:endParaRPr kumimoji="1" lang="ja-JP" altLang="en-US" sz="1700" dirty="0"/>
                    </a:p>
                  </a:txBody>
                  <a:tcPr marL="128029" marR="128029" marT="63972" marB="63972"/>
                </a:tc>
                <a:tc>
                  <a:txBody>
                    <a:bodyPr/>
                    <a:lstStyle/>
                    <a:p>
                      <a:pPr algn="ctr"/>
                      <a:r>
                        <a:rPr kumimoji="1" lang="ja-JP" altLang="en-US" sz="1700" dirty="0" smtClean="0"/>
                        <a:t>合計</a:t>
                      </a:r>
                      <a:endParaRPr kumimoji="1" lang="ja-JP" altLang="en-US" sz="1700" dirty="0"/>
                    </a:p>
                  </a:txBody>
                  <a:tcPr marL="128029" marR="128029" marT="63972" marB="63972"/>
                </a:tc>
                <a:extLst>
                  <a:ext uri="{0D108BD9-81ED-4DB2-BD59-A6C34878D82A}">
                    <a16:rowId xmlns:a16="http://schemas.microsoft.com/office/drawing/2014/main" val="10000"/>
                  </a:ext>
                </a:extLst>
              </a:tr>
              <a:tr h="473460">
                <a:tc>
                  <a:txBody>
                    <a:bodyPr/>
                    <a:lstStyle/>
                    <a:p>
                      <a:pPr algn="ctr"/>
                      <a:r>
                        <a:rPr kumimoji="1" lang="en-US" altLang="ja-JP" sz="1500" dirty="0" smtClean="0"/>
                        <a:t>H30</a:t>
                      </a:r>
                      <a:endParaRPr kumimoji="1" lang="ja-JP" altLang="en-US" sz="1500" dirty="0"/>
                    </a:p>
                  </a:txBody>
                  <a:tcPr marL="128029" marR="128029" marT="63972" marB="63972" anchor="ctr">
                    <a:solidFill>
                      <a:schemeClr val="accent1">
                        <a:lumMod val="40000"/>
                        <a:lumOff val="60000"/>
                      </a:schemeClr>
                    </a:solidFill>
                  </a:tcPr>
                </a:tc>
                <a:tc>
                  <a:txBody>
                    <a:bodyPr/>
                    <a:lstStyle/>
                    <a:p>
                      <a:pPr algn="ctr"/>
                      <a:r>
                        <a:rPr kumimoji="1" lang="en-US" altLang="ja-JP" sz="1300" dirty="0" smtClean="0"/>
                        <a:t>385,643</a:t>
                      </a:r>
                      <a:endParaRPr kumimoji="1" lang="ja-JP" altLang="en-US" sz="1300" dirty="0"/>
                    </a:p>
                  </a:txBody>
                  <a:tcPr marL="128029" marR="128029" marT="63972" marB="63972" anchor="ctr">
                    <a:solidFill>
                      <a:schemeClr val="accent1">
                        <a:lumMod val="40000"/>
                        <a:lumOff val="60000"/>
                      </a:schemeClr>
                    </a:solidFill>
                  </a:tcPr>
                </a:tc>
                <a:tc>
                  <a:txBody>
                    <a:bodyPr/>
                    <a:lstStyle/>
                    <a:p>
                      <a:pPr algn="ctr"/>
                      <a:r>
                        <a:rPr kumimoji="1" lang="en-US" altLang="ja-JP" sz="1300" dirty="0" smtClean="0"/>
                        <a:t>287,660</a:t>
                      </a:r>
                      <a:endParaRPr kumimoji="1" lang="ja-JP" altLang="en-US" sz="1300" dirty="0"/>
                    </a:p>
                  </a:txBody>
                  <a:tcPr marL="128029" marR="128029" marT="63972" marB="63972" anchor="ctr">
                    <a:solidFill>
                      <a:schemeClr val="accent1">
                        <a:lumMod val="40000"/>
                        <a:lumOff val="60000"/>
                      </a:schemeClr>
                    </a:solidFill>
                  </a:tcPr>
                </a:tc>
                <a:tc>
                  <a:txBody>
                    <a:bodyPr/>
                    <a:lstStyle/>
                    <a:p>
                      <a:pPr algn="ctr"/>
                      <a:r>
                        <a:rPr kumimoji="1" lang="en-US" altLang="ja-JP" sz="1300" dirty="0" smtClean="0"/>
                        <a:t>129,039</a:t>
                      </a:r>
                      <a:endParaRPr kumimoji="1" lang="ja-JP" altLang="en-US" sz="1300" dirty="0"/>
                    </a:p>
                  </a:txBody>
                  <a:tcPr marL="128029" marR="128029" marT="63972" marB="63972" anchor="ctr">
                    <a:solidFill>
                      <a:schemeClr val="accent1">
                        <a:lumMod val="40000"/>
                        <a:lumOff val="60000"/>
                      </a:schemeClr>
                    </a:solidFill>
                  </a:tcPr>
                </a:tc>
                <a:tc>
                  <a:txBody>
                    <a:bodyPr/>
                    <a:lstStyle/>
                    <a:p>
                      <a:pPr algn="ctr"/>
                      <a:r>
                        <a:rPr kumimoji="1" lang="en-US" altLang="ja-JP" sz="1300" dirty="0" smtClean="0"/>
                        <a:t>87,937</a:t>
                      </a:r>
                      <a:endParaRPr kumimoji="1" lang="ja-JP" altLang="en-US" sz="1300" dirty="0"/>
                    </a:p>
                  </a:txBody>
                  <a:tcPr marL="128029" marR="128029" marT="63972" marB="63972"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300" dirty="0" smtClean="0">
                          <a:solidFill>
                            <a:schemeClr val="tx1"/>
                          </a:solidFill>
                        </a:rPr>
                        <a:t>124,413</a:t>
                      </a:r>
                      <a:endParaRPr kumimoji="1" lang="ja-JP" altLang="en-US" sz="1300" dirty="0">
                        <a:solidFill>
                          <a:schemeClr val="tx1"/>
                        </a:solidFill>
                      </a:endParaRPr>
                    </a:p>
                  </a:txBody>
                  <a:tcPr marL="128029" marR="128029" marT="63972" marB="63972" anchor="ctr">
                    <a:solidFill>
                      <a:schemeClr val="accent1">
                        <a:lumMod val="40000"/>
                        <a:lumOff val="60000"/>
                      </a:schemeClr>
                    </a:solidFill>
                  </a:tcPr>
                </a:tc>
                <a:tc>
                  <a:txBody>
                    <a:bodyPr/>
                    <a:lstStyle/>
                    <a:p>
                      <a:pPr algn="ctr"/>
                      <a:r>
                        <a:rPr kumimoji="1" lang="en-US" altLang="ja-JP" sz="1300" dirty="0" smtClean="0">
                          <a:solidFill>
                            <a:schemeClr val="tx1"/>
                          </a:solidFill>
                        </a:rPr>
                        <a:t>111,186</a:t>
                      </a:r>
                      <a:endParaRPr kumimoji="1" lang="ja-JP" altLang="en-US" sz="1300" dirty="0">
                        <a:solidFill>
                          <a:schemeClr val="tx1"/>
                        </a:solidFill>
                      </a:endParaRPr>
                    </a:p>
                  </a:txBody>
                  <a:tcPr marL="128029" marR="128029" marT="63972" marB="63972" anchor="ctr">
                    <a:solidFill>
                      <a:schemeClr val="accent1">
                        <a:lumMod val="40000"/>
                        <a:lumOff val="60000"/>
                      </a:schemeClr>
                    </a:solidFill>
                  </a:tcPr>
                </a:tc>
                <a:tc>
                  <a:txBody>
                    <a:bodyPr/>
                    <a:lstStyle/>
                    <a:p>
                      <a:pPr algn="ctr"/>
                      <a:r>
                        <a:rPr kumimoji="1" lang="en-US" altLang="ja-JP" sz="1300" dirty="0" smtClean="0">
                          <a:solidFill>
                            <a:schemeClr val="tx1"/>
                          </a:solidFill>
                        </a:rPr>
                        <a:t>345,138</a:t>
                      </a:r>
                      <a:endParaRPr kumimoji="1" lang="ja-JP" altLang="en-US" sz="1300" dirty="0">
                        <a:solidFill>
                          <a:schemeClr val="tx1"/>
                        </a:solidFill>
                      </a:endParaRPr>
                    </a:p>
                  </a:txBody>
                  <a:tcPr marL="128029" marR="128029" marT="63972" marB="63972" anchor="ctr">
                    <a:solidFill>
                      <a:schemeClr val="accent1">
                        <a:lumMod val="40000"/>
                        <a:lumOff val="60000"/>
                      </a:schemeClr>
                    </a:solidFill>
                  </a:tcPr>
                </a:tc>
                <a:tc>
                  <a:txBody>
                    <a:bodyPr/>
                    <a:lstStyle/>
                    <a:p>
                      <a:pPr algn="ctr"/>
                      <a:r>
                        <a:rPr kumimoji="1" lang="en-US" altLang="ja-JP" sz="1300" dirty="0" smtClean="0"/>
                        <a:t>295,507</a:t>
                      </a:r>
                      <a:endParaRPr kumimoji="1" lang="ja-JP" altLang="en-US" sz="1300" dirty="0"/>
                    </a:p>
                  </a:txBody>
                  <a:tcPr marL="128029" marR="128029" marT="63972" marB="63972" anchor="ctr">
                    <a:solidFill>
                      <a:schemeClr val="accent1">
                        <a:lumMod val="40000"/>
                        <a:lumOff val="60000"/>
                      </a:schemeClr>
                    </a:solidFill>
                  </a:tcPr>
                </a:tc>
                <a:tc>
                  <a:txBody>
                    <a:bodyPr/>
                    <a:lstStyle/>
                    <a:p>
                      <a:pPr algn="ctr"/>
                      <a:r>
                        <a:rPr kumimoji="1" lang="en-US" altLang="ja-JP" sz="1300" dirty="0" smtClean="0"/>
                        <a:t>208,026</a:t>
                      </a:r>
                      <a:endParaRPr kumimoji="1" lang="ja-JP" altLang="en-US" sz="1300" dirty="0"/>
                    </a:p>
                  </a:txBody>
                  <a:tcPr marL="128029" marR="128029" marT="63972" marB="63972" anchor="ctr">
                    <a:solidFill>
                      <a:schemeClr val="accent1">
                        <a:lumMod val="40000"/>
                        <a:lumOff val="60000"/>
                      </a:schemeClr>
                    </a:solidFill>
                  </a:tcPr>
                </a:tc>
                <a:tc>
                  <a:txBody>
                    <a:bodyPr/>
                    <a:lstStyle/>
                    <a:p>
                      <a:pPr algn="ctr"/>
                      <a:r>
                        <a:rPr kumimoji="1" lang="en-US" altLang="ja-JP" sz="1300" dirty="0" smtClean="0">
                          <a:solidFill>
                            <a:schemeClr val="tx1"/>
                          </a:solidFill>
                        </a:rPr>
                        <a:t>75,972</a:t>
                      </a:r>
                    </a:p>
                  </a:txBody>
                  <a:tcPr marL="128029" marR="128029" marT="63972" marB="63972" anchor="ctr">
                    <a:solidFill>
                      <a:schemeClr val="accent1">
                        <a:lumMod val="40000"/>
                        <a:lumOff val="60000"/>
                      </a:schemeClr>
                    </a:solidFill>
                  </a:tcPr>
                </a:tc>
                <a:tc>
                  <a:txBody>
                    <a:bodyPr/>
                    <a:lstStyle/>
                    <a:p>
                      <a:pPr algn="ctr"/>
                      <a:r>
                        <a:rPr kumimoji="1" lang="en-US" altLang="ja-JP" sz="1300" dirty="0" smtClean="0">
                          <a:solidFill>
                            <a:schemeClr val="tx1"/>
                          </a:solidFill>
                        </a:rPr>
                        <a:t>100,247</a:t>
                      </a:r>
                    </a:p>
                  </a:txBody>
                  <a:tcPr marL="128029" marR="128029" marT="63972" marB="63972" anchor="ctr">
                    <a:solidFill>
                      <a:schemeClr val="accent1">
                        <a:lumMod val="40000"/>
                        <a:lumOff val="60000"/>
                      </a:schemeClr>
                    </a:solidFill>
                  </a:tcPr>
                </a:tc>
                <a:tc>
                  <a:txBody>
                    <a:bodyPr/>
                    <a:lstStyle/>
                    <a:p>
                      <a:pPr algn="ctr"/>
                      <a:r>
                        <a:rPr kumimoji="1" lang="en-US" altLang="ja-JP" sz="1300" dirty="0" smtClean="0">
                          <a:solidFill>
                            <a:schemeClr val="tx1"/>
                          </a:solidFill>
                        </a:rPr>
                        <a:t>236,255</a:t>
                      </a:r>
                      <a:endParaRPr kumimoji="1" lang="ja-JP" altLang="en-US" sz="1100" dirty="0" smtClean="0">
                        <a:solidFill>
                          <a:schemeClr val="tx1"/>
                        </a:solidFill>
                      </a:endParaRPr>
                    </a:p>
                  </a:txBody>
                  <a:tcPr marL="128029" marR="128029" marT="63972" marB="63972" anchor="ctr">
                    <a:solidFill>
                      <a:schemeClr val="accent1">
                        <a:lumMod val="40000"/>
                        <a:lumOff val="60000"/>
                      </a:schemeClr>
                    </a:solidFill>
                  </a:tcPr>
                </a:tc>
                <a:tc>
                  <a:txBody>
                    <a:bodyPr/>
                    <a:lstStyle/>
                    <a:p>
                      <a:pPr algn="ctr"/>
                      <a:r>
                        <a:rPr kumimoji="1" lang="en-US" altLang="ja-JP" sz="1300" dirty="0" smtClean="0">
                          <a:solidFill>
                            <a:schemeClr val="tx1"/>
                          </a:solidFill>
                        </a:rPr>
                        <a:t>2,387,023</a:t>
                      </a:r>
                    </a:p>
                  </a:txBody>
                  <a:tcPr marL="128029" marR="128029" marT="63972" marB="63972" anchor="ctr">
                    <a:solidFill>
                      <a:schemeClr val="accent1">
                        <a:lumMod val="40000"/>
                        <a:lumOff val="60000"/>
                      </a:schemeClr>
                    </a:solidFill>
                  </a:tcPr>
                </a:tc>
                <a:extLst>
                  <a:ext uri="{0D108BD9-81ED-4DB2-BD59-A6C34878D82A}">
                    <a16:rowId xmlns:a16="http://schemas.microsoft.com/office/drawing/2014/main" val="10002"/>
                  </a:ext>
                </a:extLst>
              </a:tr>
              <a:tr h="524184">
                <a:tc>
                  <a:txBody>
                    <a:bodyPr/>
                    <a:lstStyle/>
                    <a:p>
                      <a:pPr algn="ctr"/>
                      <a:r>
                        <a:rPr kumimoji="1" lang="en-US" altLang="ja-JP" sz="1500" dirty="0" smtClean="0"/>
                        <a:t>R1</a:t>
                      </a:r>
                      <a:endParaRPr kumimoji="1" lang="ja-JP" altLang="en-US" sz="1500" dirty="0"/>
                    </a:p>
                  </a:txBody>
                  <a:tcPr marL="128029" marR="128029" marT="63972" marB="63972" anchor="ctr"/>
                </a:tc>
                <a:tc>
                  <a:txBody>
                    <a:bodyPr/>
                    <a:lstStyle/>
                    <a:p>
                      <a:pPr algn="ctr"/>
                      <a:r>
                        <a:rPr kumimoji="1" lang="en-US" altLang="ja-JP" sz="1300" dirty="0" smtClean="0"/>
                        <a:t>449,477</a:t>
                      </a:r>
                      <a:endParaRPr kumimoji="1" lang="ja-JP" altLang="en-US" sz="1300" dirty="0"/>
                    </a:p>
                  </a:txBody>
                  <a:tcPr marL="128029" marR="128029" marT="63972" marB="63972" anchor="ctr"/>
                </a:tc>
                <a:tc>
                  <a:txBody>
                    <a:bodyPr/>
                    <a:lstStyle/>
                    <a:p>
                      <a:pPr algn="ctr"/>
                      <a:r>
                        <a:rPr kumimoji="1" lang="en-US" altLang="ja-JP" sz="1300" dirty="0" smtClean="0"/>
                        <a:t>346,937</a:t>
                      </a:r>
                      <a:endParaRPr kumimoji="1" lang="ja-JP" altLang="en-US" sz="1300" dirty="0"/>
                    </a:p>
                  </a:txBody>
                  <a:tcPr marL="128029" marR="128029" marT="63972" marB="63972" anchor="ctr"/>
                </a:tc>
                <a:tc>
                  <a:txBody>
                    <a:bodyPr/>
                    <a:lstStyle/>
                    <a:p>
                      <a:pPr algn="ctr"/>
                      <a:r>
                        <a:rPr kumimoji="1" lang="en-US" altLang="ja-JP" sz="1300" dirty="0" smtClean="0"/>
                        <a:t>138,070</a:t>
                      </a:r>
                      <a:endParaRPr kumimoji="1" lang="ja-JP" altLang="en-US" sz="1300" dirty="0"/>
                    </a:p>
                  </a:txBody>
                  <a:tcPr marL="128029" marR="128029" marT="63972" marB="63972" anchor="ctr"/>
                </a:tc>
                <a:tc>
                  <a:txBody>
                    <a:bodyPr/>
                    <a:lstStyle/>
                    <a:p>
                      <a:pPr algn="ctr"/>
                      <a:r>
                        <a:rPr kumimoji="1" lang="en-US" altLang="ja-JP" sz="1300" dirty="0" smtClean="0"/>
                        <a:t>109,543</a:t>
                      </a:r>
                      <a:endParaRPr kumimoji="1" lang="ja-JP" altLang="en-US" sz="1300" dirty="0"/>
                    </a:p>
                  </a:txBody>
                  <a:tcPr marL="128029" marR="128029" marT="63972" marB="639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300" dirty="0" smtClean="0">
                          <a:solidFill>
                            <a:schemeClr val="tx1"/>
                          </a:solidFill>
                        </a:rPr>
                        <a:t>134,034</a:t>
                      </a:r>
                      <a:endParaRPr kumimoji="1" lang="ja-JP" altLang="en-US" sz="1300" dirty="0">
                        <a:solidFill>
                          <a:schemeClr val="tx1"/>
                        </a:solidFill>
                      </a:endParaRPr>
                    </a:p>
                  </a:txBody>
                  <a:tcPr marL="128029" marR="128029" marT="63972" marB="63972" anchor="ctr"/>
                </a:tc>
                <a:tc>
                  <a:txBody>
                    <a:bodyPr/>
                    <a:lstStyle/>
                    <a:p>
                      <a:pPr algn="ctr"/>
                      <a:r>
                        <a:rPr kumimoji="1" lang="en-US" altLang="ja-JP" sz="1300" dirty="0" smtClean="0">
                          <a:solidFill>
                            <a:schemeClr val="tx1"/>
                          </a:solidFill>
                        </a:rPr>
                        <a:t>146,775</a:t>
                      </a:r>
                      <a:endParaRPr kumimoji="1" lang="ja-JP" altLang="en-US" sz="1300" dirty="0">
                        <a:solidFill>
                          <a:schemeClr val="tx1"/>
                        </a:solidFill>
                      </a:endParaRPr>
                    </a:p>
                  </a:txBody>
                  <a:tcPr marL="128029" marR="128029" marT="63972" marB="63972" anchor="ctr"/>
                </a:tc>
                <a:tc>
                  <a:txBody>
                    <a:bodyPr/>
                    <a:lstStyle/>
                    <a:p>
                      <a:pPr algn="ctr"/>
                      <a:r>
                        <a:rPr kumimoji="1" lang="en-US" altLang="ja-JP" sz="1300" dirty="0" smtClean="0">
                          <a:solidFill>
                            <a:schemeClr val="tx1"/>
                          </a:solidFill>
                        </a:rPr>
                        <a:t>181,121</a:t>
                      </a:r>
                      <a:endParaRPr kumimoji="1" lang="ja-JP" altLang="en-US" sz="1300" dirty="0">
                        <a:solidFill>
                          <a:schemeClr val="tx1"/>
                        </a:solidFill>
                      </a:endParaRPr>
                    </a:p>
                  </a:txBody>
                  <a:tcPr marL="128029" marR="128029" marT="63972" marB="63972" anchor="ctr"/>
                </a:tc>
                <a:tc>
                  <a:txBody>
                    <a:bodyPr/>
                    <a:lstStyle/>
                    <a:p>
                      <a:pPr algn="ctr"/>
                      <a:r>
                        <a:rPr kumimoji="1" lang="en-US" altLang="ja-JP" sz="1300" dirty="0" smtClean="0"/>
                        <a:t>365,651</a:t>
                      </a:r>
                      <a:endParaRPr kumimoji="1" lang="ja-JP" altLang="en-US" sz="1300" dirty="0"/>
                    </a:p>
                  </a:txBody>
                  <a:tcPr marL="128029" marR="128029" marT="63972" marB="63972" anchor="ctr"/>
                </a:tc>
                <a:tc>
                  <a:txBody>
                    <a:bodyPr/>
                    <a:lstStyle/>
                    <a:p>
                      <a:pPr algn="ctr"/>
                      <a:r>
                        <a:rPr kumimoji="1" lang="en-US" altLang="ja-JP" sz="1300" dirty="0" smtClean="0"/>
                        <a:t>179,898</a:t>
                      </a:r>
                      <a:endParaRPr kumimoji="1" lang="ja-JP" altLang="en-US" sz="1300" dirty="0"/>
                    </a:p>
                  </a:txBody>
                  <a:tcPr marL="128029" marR="128029" marT="63972" marB="63972" anchor="ctr"/>
                </a:tc>
                <a:tc>
                  <a:txBody>
                    <a:bodyPr/>
                    <a:lstStyle/>
                    <a:p>
                      <a:pPr algn="ctr"/>
                      <a:r>
                        <a:rPr kumimoji="1" lang="en-US" altLang="ja-JP" sz="1300" dirty="0" smtClean="0">
                          <a:solidFill>
                            <a:schemeClr val="tx1"/>
                          </a:solidFill>
                        </a:rPr>
                        <a:t>82,074</a:t>
                      </a:r>
                    </a:p>
                  </a:txBody>
                  <a:tcPr marL="128029" marR="128029" marT="63972" marB="63972" anchor="ctr"/>
                </a:tc>
                <a:tc>
                  <a:txBody>
                    <a:bodyPr/>
                    <a:lstStyle/>
                    <a:p>
                      <a:pPr algn="ctr"/>
                      <a:r>
                        <a:rPr kumimoji="1" lang="en-US" altLang="ja-JP" sz="1300" dirty="0" smtClean="0">
                          <a:solidFill>
                            <a:schemeClr val="tx1"/>
                          </a:solidFill>
                        </a:rPr>
                        <a:t>91,656</a:t>
                      </a:r>
                    </a:p>
                  </a:txBody>
                  <a:tcPr marL="128029" marR="128029" marT="63972" marB="63972" anchor="ctr"/>
                </a:tc>
                <a:tc>
                  <a:txBody>
                    <a:bodyPr/>
                    <a:lstStyle/>
                    <a:p>
                      <a:pPr marL="0" marR="0" lvl="0" indent="0" algn="ctr" defTabSz="914391" rtl="0" eaLnBrk="1" fontAlgn="auto" latinLnBrk="0" hangingPunct="1">
                        <a:lnSpc>
                          <a:spcPct val="100000"/>
                        </a:lnSpc>
                        <a:spcBef>
                          <a:spcPts val="0"/>
                        </a:spcBef>
                        <a:spcAft>
                          <a:spcPts val="0"/>
                        </a:spcAft>
                        <a:buClrTx/>
                        <a:buSzTx/>
                        <a:buFontTx/>
                        <a:buNone/>
                        <a:tabLst/>
                        <a:defRPr/>
                      </a:pPr>
                      <a:r>
                        <a:rPr kumimoji="1" lang="en-US" altLang="ja-JP" sz="1300" dirty="0" smtClean="0">
                          <a:solidFill>
                            <a:schemeClr val="tx1"/>
                          </a:solidFill>
                        </a:rPr>
                        <a:t>140,275</a:t>
                      </a:r>
                      <a:endParaRPr kumimoji="1" lang="ja-JP" altLang="en-US" sz="1300" b="0" dirty="0" smtClean="0">
                        <a:solidFill>
                          <a:srgbClr val="FF0000"/>
                        </a:solidFill>
                      </a:endParaRPr>
                    </a:p>
                  </a:txBody>
                  <a:tcPr marL="128029" marR="128029" marT="63972" marB="63972" anchor="ctr"/>
                </a:tc>
                <a:tc>
                  <a:txBody>
                    <a:bodyPr/>
                    <a:lstStyle/>
                    <a:p>
                      <a:pPr algn="ctr"/>
                      <a:r>
                        <a:rPr kumimoji="1" lang="en-US" altLang="ja-JP" sz="1300" dirty="0" smtClean="0">
                          <a:solidFill>
                            <a:schemeClr val="tx1"/>
                          </a:solidFill>
                        </a:rPr>
                        <a:t>2,365,511</a:t>
                      </a:r>
                    </a:p>
                  </a:txBody>
                  <a:tcPr marL="128029" marR="128029" marT="63972" marB="63972" anchor="ctr"/>
                </a:tc>
                <a:extLst>
                  <a:ext uri="{0D108BD9-81ED-4DB2-BD59-A6C34878D82A}">
                    <a16:rowId xmlns:a16="http://schemas.microsoft.com/office/drawing/2014/main" val="2688306953"/>
                  </a:ext>
                </a:extLst>
              </a:tr>
              <a:tr h="524184">
                <a:tc>
                  <a:txBody>
                    <a:bodyPr/>
                    <a:lstStyle/>
                    <a:p>
                      <a:pPr algn="ctr"/>
                      <a:r>
                        <a:rPr kumimoji="1" lang="en-US" altLang="ja-JP" sz="1500" dirty="0" smtClean="0"/>
                        <a:t>R2</a:t>
                      </a:r>
                      <a:endParaRPr kumimoji="1" lang="ja-JP" altLang="en-US" sz="1500" dirty="0"/>
                    </a:p>
                  </a:txBody>
                  <a:tcPr marL="128029" marR="128029" marT="63972" marB="63972" anchor="ctr">
                    <a:solidFill>
                      <a:schemeClr val="accent1">
                        <a:lumMod val="40000"/>
                        <a:lumOff val="60000"/>
                      </a:schemeClr>
                    </a:solidFill>
                  </a:tcPr>
                </a:tc>
                <a:tc>
                  <a:txBody>
                    <a:bodyPr/>
                    <a:lstStyle/>
                    <a:p>
                      <a:pPr algn="ctr"/>
                      <a:r>
                        <a:rPr kumimoji="1" lang="en-US" altLang="ja-JP" sz="1300" b="0" dirty="0" smtClean="0"/>
                        <a:t>77,701</a:t>
                      </a:r>
                    </a:p>
                    <a:p>
                      <a:pPr marL="0" marR="0" lvl="0" indent="0" algn="ctr" defTabSz="1280160" rtl="0" eaLnBrk="1" fontAlgn="auto" latinLnBrk="0" hangingPunct="1">
                        <a:lnSpc>
                          <a:spcPct val="100000"/>
                        </a:lnSpc>
                        <a:spcBef>
                          <a:spcPts val="0"/>
                        </a:spcBef>
                        <a:spcAft>
                          <a:spcPts val="0"/>
                        </a:spcAft>
                        <a:buClrTx/>
                        <a:buSzTx/>
                        <a:buFontTx/>
                        <a:buNone/>
                        <a:tabLst/>
                        <a:defRPr/>
                      </a:pPr>
                      <a:r>
                        <a:rPr kumimoji="1" lang="en-US" altLang="ja-JP" sz="1300" b="0" dirty="0" smtClean="0">
                          <a:solidFill>
                            <a:srgbClr val="FF0000"/>
                          </a:solidFill>
                        </a:rPr>
                        <a:t>(17.2</a:t>
                      </a:r>
                      <a:r>
                        <a:rPr kumimoji="1" lang="ja-JP" altLang="en-US" sz="1300" b="0" dirty="0" smtClean="0">
                          <a:solidFill>
                            <a:srgbClr val="FF0000"/>
                          </a:solidFill>
                        </a:rPr>
                        <a:t>％</a:t>
                      </a:r>
                      <a:r>
                        <a:rPr kumimoji="1" lang="en-US" altLang="ja-JP" sz="1300" b="0" dirty="0" smtClean="0">
                          <a:solidFill>
                            <a:srgbClr val="FF0000"/>
                          </a:solidFill>
                        </a:rPr>
                        <a:t>)</a:t>
                      </a:r>
                      <a:endParaRPr kumimoji="1" lang="ja-JP" altLang="en-US" sz="1300" b="0" dirty="0" smtClean="0">
                        <a:solidFill>
                          <a:srgbClr val="FF0000"/>
                        </a:solidFill>
                      </a:endParaRPr>
                    </a:p>
                  </a:txBody>
                  <a:tcPr marL="128029" marR="128029" marT="63972" marB="63972" anchor="ctr">
                    <a:solidFill>
                      <a:schemeClr val="accent1">
                        <a:lumMod val="40000"/>
                        <a:lumOff val="60000"/>
                      </a:schemeClr>
                    </a:solidFill>
                  </a:tcPr>
                </a:tc>
                <a:tc>
                  <a:txBody>
                    <a:bodyPr/>
                    <a:lstStyle/>
                    <a:p>
                      <a:pPr algn="ctr"/>
                      <a:r>
                        <a:rPr kumimoji="1" lang="en-US" altLang="ja-JP" sz="1300" b="0" dirty="0" smtClean="0"/>
                        <a:t>74,033</a:t>
                      </a:r>
                    </a:p>
                    <a:p>
                      <a:pPr marL="0" marR="0" lvl="0" indent="0" algn="ctr" defTabSz="1280160" rtl="0" eaLnBrk="1" fontAlgn="auto" latinLnBrk="0" hangingPunct="1">
                        <a:lnSpc>
                          <a:spcPct val="100000"/>
                        </a:lnSpc>
                        <a:spcBef>
                          <a:spcPts val="0"/>
                        </a:spcBef>
                        <a:spcAft>
                          <a:spcPts val="0"/>
                        </a:spcAft>
                        <a:buClrTx/>
                        <a:buSzTx/>
                        <a:buFontTx/>
                        <a:buNone/>
                        <a:tabLst/>
                        <a:defRPr/>
                      </a:pPr>
                      <a:r>
                        <a:rPr kumimoji="1" lang="en-US" altLang="ja-JP" sz="1300" b="0" dirty="0" smtClean="0">
                          <a:solidFill>
                            <a:srgbClr val="FF0000"/>
                          </a:solidFill>
                        </a:rPr>
                        <a:t>(21.3</a:t>
                      </a:r>
                      <a:r>
                        <a:rPr kumimoji="1" lang="ja-JP" altLang="en-US" sz="1300" b="0" dirty="0" smtClean="0">
                          <a:solidFill>
                            <a:srgbClr val="FF0000"/>
                          </a:solidFill>
                        </a:rPr>
                        <a:t>％</a:t>
                      </a:r>
                      <a:r>
                        <a:rPr kumimoji="1" lang="en-US" altLang="ja-JP" sz="1300" b="0" dirty="0" smtClean="0">
                          <a:solidFill>
                            <a:srgbClr val="FF0000"/>
                          </a:solidFill>
                        </a:rPr>
                        <a:t>)</a:t>
                      </a:r>
                      <a:endParaRPr kumimoji="1" lang="ja-JP" altLang="en-US" sz="1300" b="0" dirty="0" smtClean="0">
                        <a:solidFill>
                          <a:srgbClr val="FF0000"/>
                        </a:solidFill>
                      </a:endParaRPr>
                    </a:p>
                  </a:txBody>
                  <a:tcPr marL="128029" marR="128029" marT="63972" marB="63972" anchor="ctr">
                    <a:solidFill>
                      <a:schemeClr val="accent1">
                        <a:lumMod val="40000"/>
                        <a:lumOff val="60000"/>
                      </a:schemeClr>
                    </a:solidFill>
                  </a:tcPr>
                </a:tc>
                <a:tc>
                  <a:txBody>
                    <a:bodyPr/>
                    <a:lstStyle/>
                    <a:p>
                      <a:pPr algn="ctr"/>
                      <a:r>
                        <a:rPr kumimoji="1" lang="en-US" altLang="ja-JP" sz="1300" b="0" dirty="0" smtClean="0"/>
                        <a:t>69,299</a:t>
                      </a:r>
                    </a:p>
                    <a:p>
                      <a:pPr marL="0" marR="0" lvl="0" indent="0" algn="ctr" defTabSz="1280160" rtl="0" eaLnBrk="1" fontAlgn="auto" latinLnBrk="0" hangingPunct="1">
                        <a:lnSpc>
                          <a:spcPct val="100000"/>
                        </a:lnSpc>
                        <a:spcBef>
                          <a:spcPts val="0"/>
                        </a:spcBef>
                        <a:spcAft>
                          <a:spcPts val="0"/>
                        </a:spcAft>
                        <a:buClrTx/>
                        <a:buSzTx/>
                        <a:buFontTx/>
                        <a:buNone/>
                        <a:tabLst/>
                        <a:defRPr/>
                      </a:pPr>
                      <a:r>
                        <a:rPr kumimoji="1" lang="en-US" altLang="ja-JP" sz="1300" b="0" dirty="0" smtClean="0">
                          <a:solidFill>
                            <a:srgbClr val="FF0000"/>
                          </a:solidFill>
                        </a:rPr>
                        <a:t>(50.2</a:t>
                      </a:r>
                      <a:r>
                        <a:rPr kumimoji="1" lang="ja-JP" altLang="en-US" sz="1300" b="0" dirty="0" smtClean="0">
                          <a:solidFill>
                            <a:srgbClr val="FF0000"/>
                          </a:solidFill>
                        </a:rPr>
                        <a:t>％</a:t>
                      </a:r>
                      <a:r>
                        <a:rPr kumimoji="1" lang="en-US" altLang="ja-JP" sz="1300" b="0" dirty="0" smtClean="0">
                          <a:solidFill>
                            <a:srgbClr val="FF0000"/>
                          </a:solidFill>
                        </a:rPr>
                        <a:t>)</a:t>
                      </a:r>
                      <a:endParaRPr kumimoji="1" lang="ja-JP" altLang="en-US" sz="1300" b="0" dirty="0" smtClean="0">
                        <a:solidFill>
                          <a:srgbClr val="FF0000"/>
                        </a:solidFill>
                      </a:endParaRPr>
                    </a:p>
                  </a:txBody>
                  <a:tcPr marL="128029" marR="128029" marT="63972" marB="63972" anchor="ctr">
                    <a:solidFill>
                      <a:schemeClr val="accent1">
                        <a:lumMod val="40000"/>
                        <a:lumOff val="60000"/>
                      </a:schemeClr>
                    </a:solidFill>
                  </a:tcPr>
                </a:tc>
                <a:tc>
                  <a:txBody>
                    <a:bodyPr/>
                    <a:lstStyle/>
                    <a:p>
                      <a:pPr algn="ctr"/>
                      <a:r>
                        <a:rPr kumimoji="1" lang="en-US" altLang="ja-JP" sz="1300" b="0" dirty="0" smtClean="0"/>
                        <a:t>41,432</a:t>
                      </a:r>
                      <a:br>
                        <a:rPr kumimoji="1" lang="en-US" altLang="ja-JP" sz="1300" b="0" dirty="0" smtClean="0"/>
                      </a:br>
                      <a:r>
                        <a:rPr kumimoji="1" lang="en-US" altLang="ja-JP" sz="1300" b="0" dirty="0" smtClean="0">
                          <a:solidFill>
                            <a:srgbClr val="FF0000"/>
                          </a:solidFill>
                        </a:rPr>
                        <a:t>(37.8%)</a:t>
                      </a:r>
                      <a:endParaRPr kumimoji="1" lang="ja-JP" altLang="en-US" sz="1300" b="0" dirty="0"/>
                    </a:p>
                  </a:txBody>
                  <a:tcPr marL="128029" marR="128029" marT="63972" marB="63972"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300" dirty="0" smtClean="0">
                          <a:solidFill>
                            <a:schemeClr val="tx1"/>
                          </a:solidFill>
                        </a:rPr>
                        <a:t>62,115</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300" dirty="0" smtClean="0">
                          <a:solidFill>
                            <a:srgbClr val="FF0000"/>
                          </a:solidFill>
                        </a:rPr>
                        <a:t>(46.3%)</a:t>
                      </a:r>
                      <a:endParaRPr kumimoji="1" lang="ja-JP" altLang="en-US" sz="1300" dirty="0">
                        <a:solidFill>
                          <a:srgbClr val="FF0000"/>
                        </a:solidFill>
                      </a:endParaRPr>
                    </a:p>
                  </a:txBody>
                  <a:tcPr marL="128029" marR="128029" marT="63972" marB="63972" anchor="ctr">
                    <a:solidFill>
                      <a:schemeClr val="accent1">
                        <a:lumMod val="40000"/>
                        <a:lumOff val="60000"/>
                      </a:schemeClr>
                    </a:solidFill>
                  </a:tcPr>
                </a:tc>
                <a:tc>
                  <a:txBody>
                    <a:bodyPr/>
                    <a:lstStyle/>
                    <a:p>
                      <a:pPr algn="ctr"/>
                      <a:r>
                        <a:rPr kumimoji="1" lang="en-US" altLang="ja-JP" sz="1300" b="0" dirty="0" smtClean="0">
                          <a:solidFill>
                            <a:schemeClr val="tx1"/>
                          </a:solidFill>
                        </a:rPr>
                        <a:t>103,314</a:t>
                      </a:r>
                      <a:endParaRPr kumimoji="1" lang="en-US" altLang="ja-JP" sz="1300" b="0" dirty="0" smtClean="0">
                        <a:solidFill>
                          <a:srgbClr val="FF0000"/>
                        </a:solidFill>
                      </a:endParaRPr>
                    </a:p>
                    <a:p>
                      <a:pPr algn="ctr"/>
                      <a:r>
                        <a:rPr kumimoji="1" lang="en-US" altLang="ja-JP" sz="1300" b="0" dirty="0" smtClean="0">
                          <a:solidFill>
                            <a:srgbClr val="FF0000"/>
                          </a:solidFill>
                        </a:rPr>
                        <a:t>(70.4%)</a:t>
                      </a:r>
                      <a:endParaRPr kumimoji="1" lang="ja-JP" altLang="en-US" sz="1300" b="0" dirty="0">
                        <a:solidFill>
                          <a:srgbClr val="FF0000"/>
                        </a:solidFill>
                      </a:endParaRPr>
                    </a:p>
                  </a:txBody>
                  <a:tcPr marL="91449" marR="91449" marT="45694" marB="45694" anchor="ctr" anchorCtr="1">
                    <a:solidFill>
                      <a:schemeClr val="accent1">
                        <a:lumMod val="40000"/>
                        <a:lumOff val="60000"/>
                      </a:schemeClr>
                    </a:solidFill>
                  </a:tcPr>
                </a:tc>
                <a:tc>
                  <a:txBody>
                    <a:bodyPr/>
                    <a:lstStyle/>
                    <a:p>
                      <a:pPr algn="ctr"/>
                      <a:r>
                        <a:rPr kumimoji="1" lang="en-US" altLang="ja-JP" sz="1300" b="0" dirty="0" smtClean="0">
                          <a:solidFill>
                            <a:schemeClr val="tx1"/>
                          </a:solidFill>
                        </a:rPr>
                        <a:t>216,762</a:t>
                      </a:r>
                      <a:endParaRPr kumimoji="1" lang="en-US" altLang="ja-JP" sz="1300" b="0" dirty="0" smtClean="0">
                        <a:solidFill>
                          <a:srgbClr val="FF0000"/>
                        </a:solidFill>
                      </a:endParaRPr>
                    </a:p>
                    <a:p>
                      <a:pPr algn="ctr"/>
                      <a:r>
                        <a:rPr kumimoji="1" lang="en-US" altLang="ja-JP" sz="1300" b="0" dirty="0" smtClean="0">
                          <a:solidFill>
                            <a:srgbClr val="FF0000"/>
                          </a:solidFill>
                        </a:rPr>
                        <a:t>(119.7%)</a:t>
                      </a:r>
                      <a:endParaRPr kumimoji="1" lang="ja-JP" altLang="en-US" sz="1300" b="0" dirty="0" smtClean="0">
                        <a:solidFill>
                          <a:srgbClr val="FF0000"/>
                        </a:solidFill>
                      </a:endParaRPr>
                    </a:p>
                  </a:txBody>
                  <a:tcPr marL="91449" marR="91449" marT="45694" marB="45694" anchor="ctr" anchorCtr="1">
                    <a:solidFill>
                      <a:schemeClr val="accent1">
                        <a:lumMod val="40000"/>
                        <a:lumOff val="60000"/>
                      </a:schemeClr>
                    </a:solidFill>
                  </a:tcPr>
                </a:tc>
                <a:tc>
                  <a:txBody>
                    <a:bodyPr/>
                    <a:lstStyle/>
                    <a:p>
                      <a:pPr algn="ctr"/>
                      <a:r>
                        <a:rPr kumimoji="1" lang="en-US" altLang="ja-JP" sz="1300" b="0" dirty="0" smtClean="0"/>
                        <a:t>294,551</a:t>
                      </a:r>
                      <a:br>
                        <a:rPr kumimoji="1" lang="en-US" altLang="ja-JP" sz="1300" b="0" dirty="0" smtClean="0"/>
                      </a:br>
                      <a:r>
                        <a:rPr kumimoji="1" lang="en-US" altLang="ja-JP" sz="1300" b="0" dirty="0" smtClean="0">
                          <a:solidFill>
                            <a:srgbClr val="FF0000"/>
                          </a:solidFill>
                        </a:rPr>
                        <a:t>(80.6%)</a:t>
                      </a:r>
                      <a:endParaRPr kumimoji="1" lang="ja-JP" altLang="en-US" sz="1300" b="0" dirty="0">
                        <a:solidFill>
                          <a:srgbClr val="FF0000"/>
                        </a:solidFill>
                      </a:endParaRPr>
                    </a:p>
                  </a:txBody>
                  <a:tcPr marL="91449" marR="91449" marT="45694" marB="45694" anchor="ctr" anchorCtr="1">
                    <a:solidFill>
                      <a:schemeClr val="accent1">
                        <a:lumMod val="40000"/>
                        <a:lumOff val="60000"/>
                      </a:schemeClr>
                    </a:solidFill>
                  </a:tcPr>
                </a:tc>
                <a:tc>
                  <a:txBody>
                    <a:bodyPr/>
                    <a:lstStyle/>
                    <a:p>
                      <a:pPr marL="0" marR="0" lvl="0" indent="0" algn="ctr" defTabSz="914391" rtl="0" eaLnBrk="1" fontAlgn="auto" latinLnBrk="0" hangingPunct="1">
                        <a:lnSpc>
                          <a:spcPct val="100000"/>
                        </a:lnSpc>
                        <a:spcBef>
                          <a:spcPts val="0"/>
                        </a:spcBef>
                        <a:spcAft>
                          <a:spcPts val="0"/>
                        </a:spcAft>
                        <a:buClrTx/>
                        <a:buSzTx/>
                        <a:buFontTx/>
                        <a:buNone/>
                        <a:tabLst/>
                        <a:defRPr/>
                      </a:pPr>
                      <a:r>
                        <a:rPr kumimoji="1" lang="en-US" altLang="ja-JP" sz="1300" b="0" dirty="0" smtClean="0"/>
                        <a:t>45,880</a:t>
                      </a:r>
                      <a:br>
                        <a:rPr kumimoji="1" lang="en-US" altLang="ja-JP" sz="1300" b="0" dirty="0" smtClean="0"/>
                      </a:br>
                      <a:r>
                        <a:rPr kumimoji="1" lang="en-US" altLang="ja-JP" sz="1300" b="0" dirty="0" smtClean="0">
                          <a:solidFill>
                            <a:srgbClr val="FF0000"/>
                          </a:solidFill>
                        </a:rPr>
                        <a:t>(25.5</a:t>
                      </a:r>
                      <a:r>
                        <a:rPr kumimoji="1" lang="ja-JP" altLang="en-US" sz="1300" b="0" dirty="0" smtClean="0">
                          <a:solidFill>
                            <a:srgbClr val="FF0000"/>
                          </a:solidFill>
                        </a:rPr>
                        <a:t>％</a:t>
                      </a:r>
                      <a:r>
                        <a:rPr kumimoji="1" lang="en-US" altLang="ja-JP" sz="1300" b="0" dirty="0" smtClean="0">
                          <a:solidFill>
                            <a:srgbClr val="FF0000"/>
                          </a:solidFill>
                        </a:rPr>
                        <a:t>)</a:t>
                      </a:r>
                      <a:endParaRPr kumimoji="1" lang="ja-JP" altLang="en-US" sz="1300" b="0" dirty="0" smtClean="0">
                        <a:solidFill>
                          <a:srgbClr val="FF0000"/>
                        </a:solidFill>
                      </a:endParaRPr>
                    </a:p>
                  </a:txBody>
                  <a:tcPr marL="91449" marR="91449" marT="45694" marB="45694" anchor="ctr" anchorCtr="1">
                    <a:solidFill>
                      <a:schemeClr val="accent1">
                        <a:lumMod val="40000"/>
                        <a:lumOff val="60000"/>
                      </a:schemeClr>
                    </a:solidFill>
                  </a:tcPr>
                </a:tc>
                <a:tc>
                  <a:txBody>
                    <a:bodyPr/>
                    <a:lstStyle/>
                    <a:p>
                      <a:pPr algn="ctr"/>
                      <a:r>
                        <a:rPr kumimoji="1" lang="en-US" altLang="ja-JP" sz="1300" b="0" dirty="0" smtClean="0">
                          <a:solidFill>
                            <a:schemeClr val="tx1"/>
                          </a:solidFill>
                        </a:rPr>
                        <a:t>45,540</a:t>
                      </a:r>
                    </a:p>
                    <a:p>
                      <a:pPr algn="ctr"/>
                      <a:r>
                        <a:rPr kumimoji="1" lang="en-US" altLang="ja-JP" sz="1300" b="0" dirty="0" smtClean="0">
                          <a:solidFill>
                            <a:srgbClr val="FF0000"/>
                          </a:solidFill>
                        </a:rPr>
                        <a:t>(55.5%)</a:t>
                      </a:r>
                    </a:p>
                  </a:txBody>
                  <a:tcPr marL="91449" marR="91449" marT="45694" marB="45694" anchor="ctr" anchorCtr="1">
                    <a:solidFill>
                      <a:schemeClr val="accent1">
                        <a:lumMod val="40000"/>
                        <a:lumOff val="60000"/>
                      </a:schemeClr>
                    </a:solidFill>
                  </a:tcPr>
                </a:tc>
                <a:tc>
                  <a:txBody>
                    <a:bodyPr/>
                    <a:lstStyle/>
                    <a:p>
                      <a:pPr algn="ctr"/>
                      <a:r>
                        <a:rPr kumimoji="1" lang="en-US" altLang="ja-JP" sz="1300" b="0" dirty="0" smtClean="0">
                          <a:solidFill>
                            <a:schemeClr val="tx1"/>
                          </a:solidFill>
                        </a:rPr>
                        <a:t>123,330</a:t>
                      </a:r>
                    </a:p>
                    <a:p>
                      <a:pPr algn="ctr"/>
                      <a:r>
                        <a:rPr kumimoji="1" lang="en-US" altLang="ja-JP" sz="1300" b="0" dirty="0" smtClean="0">
                          <a:solidFill>
                            <a:srgbClr val="FF0000"/>
                          </a:solidFill>
                        </a:rPr>
                        <a:t>(134.6%)</a:t>
                      </a:r>
                    </a:p>
                  </a:txBody>
                  <a:tcPr marL="91449" marR="91449" marT="45694" marB="45694" anchor="ctr" anchorCtr="1">
                    <a:solidFill>
                      <a:schemeClr val="accent1">
                        <a:lumMod val="40000"/>
                        <a:lumOff val="60000"/>
                      </a:schemeClr>
                    </a:solidFill>
                  </a:tcPr>
                </a:tc>
                <a:tc>
                  <a:txBody>
                    <a:bodyPr/>
                    <a:lstStyle/>
                    <a:p>
                      <a:pPr marL="0" marR="0" lvl="0" indent="0" algn="ctr" defTabSz="914391" rtl="0" eaLnBrk="1" fontAlgn="auto" latinLnBrk="0" hangingPunct="1">
                        <a:lnSpc>
                          <a:spcPct val="100000"/>
                        </a:lnSpc>
                        <a:spcBef>
                          <a:spcPts val="0"/>
                        </a:spcBef>
                        <a:spcAft>
                          <a:spcPts val="0"/>
                        </a:spcAft>
                        <a:buClrTx/>
                        <a:buSzTx/>
                        <a:buFontTx/>
                        <a:buNone/>
                        <a:tabLst/>
                        <a:defRPr/>
                      </a:pPr>
                      <a:r>
                        <a:rPr kumimoji="1" lang="en-US" altLang="ja-JP" sz="1300" dirty="0" smtClean="0">
                          <a:solidFill>
                            <a:schemeClr val="tx1"/>
                          </a:solidFill>
                        </a:rPr>
                        <a:t>191,210</a:t>
                      </a:r>
                    </a:p>
                    <a:p>
                      <a:pPr marL="0" marR="0" lvl="0" indent="0" algn="ctr" defTabSz="914391" rtl="0" eaLnBrk="1" fontAlgn="auto" latinLnBrk="0" hangingPunct="1">
                        <a:lnSpc>
                          <a:spcPct val="100000"/>
                        </a:lnSpc>
                        <a:spcBef>
                          <a:spcPts val="0"/>
                        </a:spcBef>
                        <a:spcAft>
                          <a:spcPts val="0"/>
                        </a:spcAft>
                        <a:buClrTx/>
                        <a:buSzTx/>
                        <a:buFontTx/>
                        <a:buNone/>
                        <a:tabLst/>
                        <a:defRPr/>
                      </a:pPr>
                      <a:r>
                        <a:rPr kumimoji="1" lang="en-US" altLang="ja-JP" sz="1200" dirty="0" smtClean="0">
                          <a:solidFill>
                            <a:srgbClr val="FF0000"/>
                          </a:solidFill>
                        </a:rPr>
                        <a:t>(136.3%)</a:t>
                      </a:r>
                      <a:endParaRPr kumimoji="1" lang="ja-JP" altLang="en-US" sz="1300" dirty="0" smtClean="0">
                        <a:solidFill>
                          <a:srgbClr val="FF0000"/>
                        </a:solidFill>
                      </a:endParaRPr>
                    </a:p>
                  </a:txBody>
                  <a:tcPr marL="128029" marR="128029" marT="63972" marB="63972" anchor="ctr">
                    <a:solidFill>
                      <a:schemeClr val="accent1">
                        <a:lumMod val="40000"/>
                        <a:lumOff val="60000"/>
                      </a:schemeClr>
                    </a:solidFill>
                  </a:tcPr>
                </a:tc>
                <a:tc>
                  <a:txBody>
                    <a:bodyPr/>
                    <a:lstStyle/>
                    <a:p>
                      <a:pPr algn="ctr"/>
                      <a:r>
                        <a:rPr kumimoji="1" lang="en-US" altLang="ja-JP" sz="1300" dirty="0" smtClean="0">
                          <a:solidFill>
                            <a:schemeClr val="tx1"/>
                          </a:solidFill>
                        </a:rPr>
                        <a:t>1,345,167</a:t>
                      </a:r>
                    </a:p>
                    <a:p>
                      <a:pPr algn="ctr"/>
                      <a:r>
                        <a:rPr kumimoji="1" lang="en-US" altLang="ja-JP" sz="1300" dirty="0" smtClean="0">
                          <a:solidFill>
                            <a:srgbClr val="FF0000"/>
                          </a:solidFill>
                        </a:rPr>
                        <a:t>(56.9%)</a:t>
                      </a:r>
                    </a:p>
                  </a:txBody>
                  <a:tcPr marL="128029" marR="128029" marT="63972" marB="63972" anchor="ctr">
                    <a:solidFill>
                      <a:schemeClr val="accent1">
                        <a:lumMod val="40000"/>
                        <a:lumOff val="60000"/>
                      </a:schemeClr>
                    </a:solidFill>
                  </a:tcPr>
                </a:tc>
                <a:extLst>
                  <a:ext uri="{0D108BD9-81ED-4DB2-BD59-A6C34878D82A}">
                    <a16:rowId xmlns:a16="http://schemas.microsoft.com/office/drawing/2014/main" val="331329860"/>
                  </a:ext>
                </a:extLst>
              </a:tr>
              <a:tr h="524184">
                <a:tc>
                  <a:txBody>
                    <a:bodyPr/>
                    <a:lstStyle/>
                    <a:p>
                      <a:pPr algn="ctr"/>
                      <a:r>
                        <a:rPr kumimoji="1" lang="en-US" altLang="ja-JP" sz="1500" dirty="0" smtClean="0"/>
                        <a:t>R3</a:t>
                      </a:r>
                      <a:endParaRPr kumimoji="1" lang="ja-JP" altLang="en-US" sz="1500" dirty="0"/>
                    </a:p>
                  </a:txBody>
                  <a:tcPr marL="128029" marR="128029" marT="63972" marB="63972" anchor="ctr">
                    <a:solidFill>
                      <a:schemeClr val="accent1">
                        <a:lumMod val="40000"/>
                        <a:lumOff val="60000"/>
                      </a:schemeClr>
                    </a:solid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1" lang="en-US" altLang="ja-JP" sz="1300" b="0" dirty="0" smtClean="0">
                          <a:solidFill>
                            <a:schemeClr val="tx1"/>
                          </a:solidFill>
                        </a:rPr>
                        <a:t>124,788</a:t>
                      </a:r>
                    </a:p>
                    <a:p>
                      <a:pPr marL="0" marR="0" lvl="0" indent="0" algn="ctr" defTabSz="1280160" rtl="0" eaLnBrk="1" fontAlgn="auto" latinLnBrk="0" hangingPunct="1">
                        <a:lnSpc>
                          <a:spcPct val="100000"/>
                        </a:lnSpc>
                        <a:spcBef>
                          <a:spcPts val="0"/>
                        </a:spcBef>
                        <a:spcAft>
                          <a:spcPts val="0"/>
                        </a:spcAft>
                        <a:buClrTx/>
                        <a:buSzTx/>
                        <a:buFontTx/>
                        <a:buNone/>
                        <a:tabLst/>
                        <a:defRPr/>
                      </a:pPr>
                      <a:r>
                        <a:rPr kumimoji="1" lang="en-US" altLang="ja-JP" sz="1300" b="0" dirty="0" smtClean="0">
                          <a:solidFill>
                            <a:srgbClr val="FF0000"/>
                          </a:solidFill>
                        </a:rPr>
                        <a:t>(27.8%)</a:t>
                      </a:r>
                      <a:endParaRPr kumimoji="1" lang="ja-JP" altLang="en-US" sz="1300" b="0" dirty="0" smtClean="0">
                        <a:solidFill>
                          <a:srgbClr val="FF0000"/>
                        </a:solidFill>
                      </a:endParaRPr>
                    </a:p>
                  </a:txBody>
                  <a:tcPr marL="128029" marR="128029" marT="63972" marB="63972" anchor="ctr">
                    <a:solidFill>
                      <a:schemeClr val="accent1">
                        <a:lumMod val="40000"/>
                        <a:lumOff val="60000"/>
                      </a:schemeClr>
                    </a:solid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1" lang="en-US" altLang="ja-JP" sz="1300" b="0" dirty="0" smtClean="0">
                          <a:solidFill>
                            <a:schemeClr val="tx1"/>
                          </a:solidFill>
                        </a:rPr>
                        <a:t>0</a:t>
                      </a:r>
                    </a:p>
                    <a:p>
                      <a:pPr marL="0" marR="0" lvl="0" indent="0" algn="ctr" defTabSz="1280160" rtl="0" eaLnBrk="1" fontAlgn="auto" latinLnBrk="0" hangingPunct="1">
                        <a:lnSpc>
                          <a:spcPct val="100000"/>
                        </a:lnSpc>
                        <a:spcBef>
                          <a:spcPts val="0"/>
                        </a:spcBef>
                        <a:spcAft>
                          <a:spcPts val="0"/>
                        </a:spcAft>
                        <a:buClrTx/>
                        <a:buSzTx/>
                        <a:buFontTx/>
                        <a:buNone/>
                        <a:tabLst/>
                        <a:defRPr/>
                      </a:pPr>
                      <a:r>
                        <a:rPr kumimoji="1" lang="en-US" altLang="ja-JP" sz="1300" b="0" dirty="0" smtClean="0">
                          <a:solidFill>
                            <a:srgbClr val="FF0000"/>
                          </a:solidFill>
                        </a:rPr>
                        <a:t>(0%)</a:t>
                      </a:r>
                    </a:p>
                  </a:txBody>
                  <a:tcPr marL="128029" marR="128029" marT="63972" marB="63972" anchor="ctr">
                    <a:solidFill>
                      <a:schemeClr val="accent1">
                        <a:lumMod val="40000"/>
                        <a:lumOff val="60000"/>
                      </a:schemeClr>
                    </a:solid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1" lang="en-US" altLang="ja-JP" sz="1300" b="0" dirty="0" smtClean="0">
                          <a:solidFill>
                            <a:schemeClr val="tx1"/>
                          </a:solidFill>
                        </a:rPr>
                        <a:t>20,330</a:t>
                      </a:r>
                    </a:p>
                    <a:p>
                      <a:pPr marL="0" marR="0" lvl="0" indent="0" algn="ctr" defTabSz="1280160" rtl="0" eaLnBrk="1" fontAlgn="auto" latinLnBrk="0" hangingPunct="1">
                        <a:lnSpc>
                          <a:spcPct val="100000"/>
                        </a:lnSpc>
                        <a:spcBef>
                          <a:spcPts val="0"/>
                        </a:spcBef>
                        <a:spcAft>
                          <a:spcPts val="0"/>
                        </a:spcAft>
                        <a:buClrTx/>
                        <a:buSzTx/>
                        <a:buFontTx/>
                        <a:buNone/>
                        <a:tabLst/>
                        <a:defRPr/>
                      </a:pPr>
                      <a:r>
                        <a:rPr kumimoji="1" lang="en-US" altLang="ja-JP" sz="1300" b="0" dirty="0" smtClean="0">
                          <a:solidFill>
                            <a:srgbClr val="FF0000"/>
                          </a:solidFill>
                        </a:rPr>
                        <a:t>(14.7%)</a:t>
                      </a:r>
                      <a:endParaRPr kumimoji="1" lang="ja-JP" altLang="en-US" sz="1300" b="0" dirty="0" smtClean="0">
                        <a:solidFill>
                          <a:srgbClr val="FF0000"/>
                        </a:solidFill>
                      </a:endParaRPr>
                    </a:p>
                  </a:txBody>
                  <a:tcPr marL="128029" marR="128029" marT="63972" marB="63972" anchor="ctr">
                    <a:solidFill>
                      <a:schemeClr val="accent1">
                        <a:lumMod val="40000"/>
                        <a:lumOff val="60000"/>
                      </a:schemeClr>
                    </a:solidFill>
                  </a:tcPr>
                </a:tc>
                <a:tc>
                  <a:txBody>
                    <a:bodyPr/>
                    <a:lstStyle/>
                    <a:p>
                      <a:pPr algn="ctr"/>
                      <a:r>
                        <a:rPr kumimoji="1" lang="en-US" altLang="ja-JP" sz="1300" b="0" dirty="0" smtClean="0"/>
                        <a:t>94,863</a:t>
                      </a:r>
                    </a:p>
                    <a:p>
                      <a:pPr algn="ctr"/>
                      <a:r>
                        <a:rPr kumimoji="1" lang="en-US" altLang="ja-JP" sz="1300" b="0" dirty="0" smtClean="0">
                          <a:solidFill>
                            <a:srgbClr val="FF0000"/>
                          </a:solidFill>
                        </a:rPr>
                        <a:t>(86.6%)</a:t>
                      </a:r>
                      <a:endParaRPr kumimoji="1" lang="ja-JP" altLang="en-US" sz="1300" b="0" dirty="0">
                        <a:solidFill>
                          <a:srgbClr val="FF0000"/>
                        </a:solidFill>
                      </a:endParaRPr>
                    </a:p>
                  </a:txBody>
                  <a:tcPr marL="128029" marR="128029" marT="63972" marB="63972" anchor="ctr">
                    <a:solidFill>
                      <a:schemeClr val="accent1">
                        <a:lumMod val="40000"/>
                        <a:lumOff val="60000"/>
                      </a:schemeClr>
                    </a:solidFill>
                  </a:tcPr>
                </a:tc>
                <a:tc>
                  <a:txBody>
                    <a:bodyPr/>
                    <a:lstStyle/>
                    <a:p>
                      <a:pPr algn="ctr"/>
                      <a:r>
                        <a:rPr kumimoji="1" lang="en-US" altLang="ja-JP" sz="1300" b="0" dirty="0" smtClean="0">
                          <a:latin typeface="+mn-lt"/>
                        </a:rPr>
                        <a:t>46,101</a:t>
                      </a:r>
                    </a:p>
                    <a:p>
                      <a:pPr marL="0" marR="0" lvl="0" indent="0" algn="ctr" defTabSz="1280160" rtl="0" eaLnBrk="1" fontAlgn="auto" latinLnBrk="0" hangingPunct="1">
                        <a:lnSpc>
                          <a:spcPct val="100000"/>
                        </a:lnSpc>
                        <a:spcBef>
                          <a:spcPts val="0"/>
                        </a:spcBef>
                        <a:spcAft>
                          <a:spcPts val="0"/>
                        </a:spcAft>
                        <a:buClrTx/>
                        <a:buSzTx/>
                        <a:buFontTx/>
                        <a:buNone/>
                        <a:tabLst/>
                        <a:defRPr/>
                      </a:pPr>
                      <a:r>
                        <a:rPr kumimoji="1" lang="en-US" altLang="ja-JP" sz="1300" b="0" i="0" u="none" strike="noStrike" cap="none" normalizeH="0" baseline="0" dirty="0" smtClean="0">
                          <a:ln>
                            <a:noFill/>
                          </a:ln>
                          <a:solidFill>
                            <a:srgbClr val="FF0000"/>
                          </a:solidFill>
                          <a:effectLst/>
                          <a:latin typeface="+mn-lt"/>
                          <a:ea typeface="+mn-ea"/>
                        </a:rPr>
                        <a:t>(34.4</a:t>
                      </a:r>
                      <a:r>
                        <a:rPr kumimoji="1" lang="ja-JP" altLang="en-US" sz="1300" b="0" i="0" u="none" strike="noStrike" cap="none" normalizeH="0" baseline="0" dirty="0" smtClean="0">
                          <a:ln>
                            <a:noFill/>
                          </a:ln>
                          <a:solidFill>
                            <a:srgbClr val="FF0000"/>
                          </a:solidFill>
                          <a:effectLst/>
                          <a:latin typeface="+mn-lt"/>
                          <a:ea typeface="+mn-ea"/>
                        </a:rPr>
                        <a:t>％</a:t>
                      </a:r>
                      <a:r>
                        <a:rPr kumimoji="1" lang="en-US" altLang="ja-JP" sz="1300" b="0" i="0" u="none" strike="noStrike" cap="none" normalizeH="0" baseline="0" dirty="0" smtClean="0">
                          <a:ln>
                            <a:noFill/>
                          </a:ln>
                          <a:solidFill>
                            <a:srgbClr val="FF0000"/>
                          </a:solidFill>
                          <a:effectLst/>
                          <a:latin typeface="+mn-lt"/>
                          <a:ea typeface="+mn-ea"/>
                        </a:rPr>
                        <a:t>)</a:t>
                      </a:r>
                      <a:endParaRPr kumimoji="1" lang="ja-JP" altLang="en-US" sz="1300" b="0" i="0" u="none" strike="noStrike" cap="none" normalizeH="0" baseline="0" dirty="0" smtClean="0">
                        <a:ln>
                          <a:noFill/>
                        </a:ln>
                        <a:solidFill>
                          <a:srgbClr val="FF0000"/>
                        </a:solidFill>
                        <a:effectLst/>
                        <a:latin typeface="+mn-lt"/>
                        <a:ea typeface="+mn-ea"/>
                      </a:endParaRPr>
                    </a:p>
                  </a:txBody>
                  <a:tcPr marL="91449" marR="91449" marT="45694" marB="45694" anchor="ctr" anchorCtr="1">
                    <a:solidFill>
                      <a:schemeClr val="accent1">
                        <a:lumMod val="40000"/>
                        <a:lumOff val="60000"/>
                      </a:schemeClr>
                    </a:solidFill>
                  </a:tcPr>
                </a:tc>
                <a:tc>
                  <a:txBody>
                    <a:bodyPr/>
                    <a:lstStyle/>
                    <a:p>
                      <a:pPr algn="ctr"/>
                      <a:r>
                        <a:rPr kumimoji="1" lang="en-US" altLang="ja-JP" sz="1300" b="0" dirty="0" smtClean="0">
                          <a:latin typeface="+mn-lt"/>
                        </a:rPr>
                        <a:t>72,686</a:t>
                      </a:r>
                    </a:p>
                    <a:p>
                      <a:pPr marL="0" marR="0" lvl="0" indent="0" algn="ctr" defTabSz="1280160" rtl="0" eaLnBrk="1" fontAlgn="auto" latinLnBrk="0" hangingPunct="1">
                        <a:lnSpc>
                          <a:spcPct val="100000"/>
                        </a:lnSpc>
                        <a:spcBef>
                          <a:spcPts val="0"/>
                        </a:spcBef>
                        <a:spcAft>
                          <a:spcPts val="0"/>
                        </a:spcAft>
                        <a:buClrTx/>
                        <a:buSzTx/>
                        <a:buFontTx/>
                        <a:buNone/>
                        <a:tabLst/>
                        <a:defRPr/>
                      </a:pPr>
                      <a:r>
                        <a:rPr kumimoji="1" lang="en-US" altLang="ja-JP" sz="1300" b="0" i="0" u="none" strike="noStrike" cap="none" normalizeH="0" baseline="0" dirty="0" smtClean="0">
                          <a:ln>
                            <a:noFill/>
                          </a:ln>
                          <a:solidFill>
                            <a:srgbClr val="FF0000"/>
                          </a:solidFill>
                          <a:effectLst/>
                          <a:latin typeface="+mn-lt"/>
                          <a:ea typeface="+mn-ea"/>
                        </a:rPr>
                        <a:t>(49.5</a:t>
                      </a:r>
                      <a:r>
                        <a:rPr kumimoji="1" lang="ja-JP" altLang="en-US" sz="1300" b="0" i="0" u="none" strike="noStrike" cap="none" normalizeH="0" baseline="0" dirty="0" smtClean="0">
                          <a:ln>
                            <a:noFill/>
                          </a:ln>
                          <a:solidFill>
                            <a:srgbClr val="FF0000"/>
                          </a:solidFill>
                          <a:effectLst/>
                          <a:latin typeface="+mn-lt"/>
                          <a:ea typeface="+mn-ea"/>
                        </a:rPr>
                        <a:t>％</a:t>
                      </a:r>
                      <a:r>
                        <a:rPr kumimoji="1" lang="en-US" altLang="ja-JP" sz="1300" b="0" i="0" u="none" strike="noStrike" cap="none" normalizeH="0" baseline="0" dirty="0" smtClean="0">
                          <a:ln>
                            <a:noFill/>
                          </a:ln>
                          <a:solidFill>
                            <a:srgbClr val="FF0000"/>
                          </a:solidFill>
                          <a:effectLst/>
                          <a:latin typeface="+mn-lt"/>
                          <a:ea typeface="+mn-ea"/>
                        </a:rPr>
                        <a:t>)</a:t>
                      </a:r>
                      <a:endParaRPr kumimoji="1" lang="en-US" altLang="ja-JP" sz="1300" b="0" i="0" u="none" strike="noStrike" cap="none" normalizeH="0" baseline="0" dirty="0">
                        <a:ln>
                          <a:noFill/>
                        </a:ln>
                        <a:solidFill>
                          <a:srgbClr val="FF0000"/>
                        </a:solidFill>
                        <a:effectLst/>
                        <a:latin typeface="+mn-lt"/>
                        <a:ea typeface="+mn-ea"/>
                      </a:endParaRPr>
                    </a:p>
                  </a:txBody>
                  <a:tcPr marL="91449" marR="91449" marT="45694" marB="45694" anchor="ctr" anchorCtr="1">
                    <a:solidFill>
                      <a:schemeClr val="accent1">
                        <a:lumMod val="40000"/>
                        <a:lumOff val="60000"/>
                      </a:schemeClr>
                    </a:solidFill>
                  </a:tcPr>
                </a:tc>
                <a:tc>
                  <a:txBody>
                    <a:bodyPr/>
                    <a:lstStyle/>
                    <a:p>
                      <a:pPr algn="ctr"/>
                      <a:r>
                        <a:rPr kumimoji="1" lang="en-US" altLang="ja-JP" sz="1300" b="0" dirty="0" smtClean="0">
                          <a:solidFill>
                            <a:schemeClr val="tx1"/>
                          </a:solidFill>
                          <a:latin typeface="+mn-lt"/>
                        </a:rPr>
                        <a:t>199,042</a:t>
                      </a:r>
                      <a:endParaRPr kumimoji="1" lang="en-US" altLang="ja-JP" sz="1300" b="0" dirty="0" smtClean="0">
                        <a:latin typeface="+mn-lt"/>
                      </a:endParaRPr>
                    </a:p>
                    <a:p>
                      <a:pPr marL="0" marR="0" lvl="0" indent="0" algn="ctr" defTabSz="1280160" rtl="0" eaLnBrk="1" fontAlgn="auto" latinLnBrk="0" hangingPunct="1">
                        <a:lnSpc>
                          <a:spcPct val="100000"/>
                        </a:lnSpc>
                        <a:spcBef>
                          <a:spcPts val="0"/>
                        </a:spcBef>
                        <a:spcAft>
                          <a:spcPts val="0"/>
                        </a:spcAft>
                        <a:buClrTx/>
                        <a:buSzTx/>
                        <a:buFontTx/>
                        <a:buNone/>
                        <a:tabLst/>
                        <a:defRPr/>
                      </a:pPr>
                      <a:r>
                        <a:rPr kumimoji="1" lang="en-US" altLang="ja-JP" sz="1300" b="0" i="0" u="none" strike="noStrike" cap="none" normalizeH="0" baseline="0" dirty="0" smtClean="0">
                          <a:ln>
                            <a:noFill/>
                          </a:ln>
                          <a:solidFill>
                            <a:srgbClr val="FF0000"/>
                          </a:solidFill>
                          <a:effectLst/>
                          <a:latin typeface="+mn-lt"/>
                          <a:ea typeface="+mn-ea"/>
                        </a:rPr>
                        <a:t>(109.9</a:t>
                      </a:r>
                      <a:r>
                        <a:rPr kumimoji="1" lang="ja-JP" altLang="en-US" sz="1300" b="0" i="0" u="none" strike="noStrike" cap="none" normalizeH="0" baseline="0" dirty="0" smtClean="0">
                          <a:ln>
                            <a:noFill/>
                          </a:ln>
                          <a:solidFill>
                            <a:srgbClr val="FF0000"/>
                          </a:solidFill>
                          <a:effectLst/>
                          <a:latin typeface="+mn-lt"/>
                          <a:ea typeface="+mn-ea"/>
                        </a:rPr>
                        <a:t>％</a:t>
                      </a:r>
                      <a:r>
                        <a:rPr kumimoji="1" lang="en-US" altLang="ja-JP" sz="1300" b="0" i="0" u="none" strike="noStrike" cap="none" normalizeH="0" baseline="0" dirty="0" smtClean="0">
                          <a:ln>
                            <a:noFill/>
                          </a:ln>
                          <a:solidFill>
                            <a:srgbClr val="FF0000"/>
                          </a:solidFill>
                          <a:effectLst/>
                          <a:latin typeface="+mn-lt"/>
                          <a:ea typeface="+mn-ea"/>
                        </a:rPr>
                        <a:t>)</a:t>
                      </a:r>
                    </a:p>
                  </a:txBody>
                  <a:tcPr marL="91449" marR="91449" marT="45694" marB="45694" anchor="ctr" anchorCtr="1">
                    <a:solidFill>
                      <a:schemeClr val="accent1">
                        <a:lumMod val="40000"/>
                        <a:lumOff val="60000"/>
                      </a:schemeClr>
                    </a:solidFill>
                  </a:tcPr>
                </a:tc>
                <a:tc>
                  <a:txBody>
                    <a:bodyPr/>
                    <a:lstStyle/>
                    <a:p>
                      <a:pPr algn="ctr"/>
                      <a:r>
                        <a:rPr kumimoji="1" lang="en-US" altLang="ja-JP" sz="1300" b="0" dirty="0" smtClean="0">
                          <a:solidFill>
                            <a:schemeClr val="tx1"/>
                          </a:solidFill>
                          <a:latin typeface="+mn-lt"/>
                        </a:rPr>
                        <a:t>289,344</a:t>
                      </a:r>
                    </a:p>
                    <a:p>
                      <a:pPr algn="ctr"/>
                      <a:r>
                        <a:rPr kumimoji="1" lang="en-US" altLang="ja-JP" sz="1300" b="0" dirty="0" smtClean="0">
                          <a:solidFill>
                            <a:srgbClr val="FF0000"/>
                          </a:solidFill>
                          <a:latin typeface="+mn-lt"/>
                        </a:rPr>
                        <a:t>(79.1</a:t>
                      </a:r>
                      <a:r>
                        <a:rPr kumimoji="1" lang="ja-JP" altLang="en-US" sz="1300" b="0" dirty="0" smtClean="0">
                          <a:solidFill>
                            <a:srgbClr val="FF0000"/>
                          </a:solidFill>
                          <a:latin typeface="+mn-lt"/>
                        </a:rPr>
                        <a:t>％</a:t>
                      </a:r>
                      <a:r>
                        <a:rPr kumimoji="1" lang="en-US" altLang="ja-JP" sz="1300" b="0" dirty="0" smtClean="0">
                          <a:solidFill>
                            <a:srgbClr val="FF0000"/>
                          </a:solidFill>
                          <a:latin typeface="+mn-lt"/>
                        </a:rPr>
                        <a:t>)</a:t>
                      </a:r>
                    </a:p>
                  </a:txBody>
                  <a:tcPr marL="91449" marR="91449" marT="45694" marB="45694" anchor="ctr" anchorCtr="1">
                    <a:solidFill>
                      <a:schemeClr val="accent1">
                        <a:lumMod val="40000"/>
                        <a:lumOff val="60000"/>
                      </a:schemeClr>
                    </a:solidFill>
                  </a:tcPr>
                </a:tc>
                <a:tc>
                  <a:txBody>
                    <a:bodyPr/>
                    <a:lstStyle/>
                    <a:p>
                      <a:pPr algn="ctr"/>
                      <a:r>
                        <a:rPr kumimoji="1" lang="en-US" altLang="ja-JP" sz="1300" b="0" dirty="0" smtClean="0">
                          <a:solidFill>
                            <a:schemeClr val="tx1"/>
                          </a:solidFill>
                          <a:latin typeface="+mn-lt"/>
                        </a:rPr>
                        <a:t>59,548</a:t>
                      </a:r>
                    </a:p>
                    <a:p>
                      <a:pPr algn="ctr"/>
                      <a:r>
                        <a:rPr kumimoji="1" lang="en-US" altLang="ja-JP" sz="1300" b="0" dirty="0" smtClean="0">
                          <a:solidFill>
                            <a:srgbClr val="FF0000"/>
                          </a:solidFill>
                          <a:latin typeface="+mn-lt"/>
                        </a:rPr>
                        <a:t>(33.1</a:t>
                      </a:r>
                      <a:r>
                        <a:rPr kumimoji="1" lang="ja-JP" altLang="en-US" sz="1300" b="0" dirty="0" smtClean="0">
                          <a:solidFill>
                            <a:srgbClr val="FF0000"/>
                          </a:solidFill>
                          <a:latin typeface="+mn-lt"/>
                        </a:rPr>
                        <a:t>％</a:t>
                      </a:r>
                      <a:r>
                        <a:rPr kumimoji="1" lang="en-US" altLang="ja-JP" sz="1300" b="0" dirty="0" smtClean="0">
                          <a:solidFill>
                            <a:srgbClr val="FF0000"/>
                          </a:solidFill>
                          <a:latin typeface="+mn-lt"/>
                        </a:rPr>
                        <a:t>)</a:t>
                      </a:r>
                    </a:p>
                  </a:txBody>
                  <a:tcPr marL="91449" marR="91449" marT="45694" marB="45694" anchor="ctr" anchorCtr="1">
                    <a:solidFill>
                      <a:schemeClr val="accent1">
                        <a:lumMod val="40000"/>
                        <a:lumOff val="60000"/>
                      </a:schemeClr>
                    </a:solidFill>
                  </a:tcPr>
                </a:tc>
                <a:tc>
                  <a:txBody>
                    <a:bodyPr/>
                    <a:lstStyle/>
                    <a:p>
                      <a:pPr algn="ctr"/>
                      <a:r>
                        <a:rPr kumimoji="1" lang="en-US" altLang="ja-JP" sz="1300" b="0" dirty="0" smtClean="0">
                          <a:solidFill>
                            <a:schemeClr val="tx1"/>
                          </a:solidFill>
                          <a:latin typeface="+mn-lt"/>
                        </a:rPr>
                        <a:t>57,981</a:t>
                      </a:r>
                    </a:p>
                    <a:p>
                      <a:pPr algn="ctr"/>
                      <a:r>
                        <a:rPr kumimoji="1" lang="en-US" altLang="ja-JP" sz="1300" b="0" dirty="0" smtClean="0">
                          <a:solidFill>
                            <a:srgbClr val="FF0000"/>
                          </a:solidFill>
                          <a:latin typeface="+mn-lt"/>
                        </a:rPr>
                        <a:t>(70.6</a:t>
                      </a:r>
                      <a:r>
                        <a:rPr kumimoji="1" lang="ja-JP" altLang="en-US" sz="1300" b="0" dirty="0" smtClean="0">
                          <a:solidFill>
                            <a:srgbClr val="FF0000"/>
                          </a:solidFill>
                          <a:latin typeface="+mn-lt"/>
                        </a:rPr>
                        <a:t>％</a:t>
                      </a:r>
                      <a:r>
                        <a:rPr kumimoji="1" lang="en-US" altLang="ja-JP" sz="1300" b="0" dirty="0" smtClean="0">
                          <a:solidFill>
                            <a:srgbClr val="FF0000"/>
                          </a:solidFill>
                          <a:latin typeface="+mn-lt"/>
                        </a:rPr>
                        <a:t>)</a:t>
                      </a:r>
                    </a:p>
                  </a:txBody>
                  <a:tcPr marL="91449" marR="91449" marT="45694" marB="45694" anchor="ctr" anchorCtr="1">
                    <a:solidFill>
                      <a:schemeClr val="accent1">
                        <a:lumMod val="40000"/>
                        <a:lumOff val="60000"/>
                      </a:schemeClr>
                    </a:solidFill>
                  </a:tcPr>
                </a:tc>
                <a:tc>
                  <a:txBody>
                    <a:bodyPr/>
                    <a:lstStyle/>
                    <a:p>
                      <a:pPr algn="ctr"/>
                      <a:r>
                        <a:rPr kumimoji="1" lang="en-US" altLang="ja-JP" sz="1300" b="0" dirty="0" smtClean="0">
                          <a:solidFill>
                            <a:schemeClr val="tx1"/>
                          </a:solidFill>
                        </a:rPr>
                        <a:t>71,159</a:t>
                      </a:r>
                    </a:p>
                    <a:p>
                      <a:pPr algn="ctr"/>
                      <a:r>
                        <a:rPr kumimoji="1" lang="en-US" altLang="ja-JP" sz="1300" b="0" dirty="0" smtClean="0">
                          <a:solidFill>
                            <a:srgbClr val="FF0000"/>
                          </a:solidFill>
                        </a:rPr>
                        <a:t>(77.6%)</a:t>
                      </a:r>
                    </a:p>
                  </a:txBody>
                  <a:tcPr marL="91449" marR="91449" marT="45694" marB="45694" anchor="ctr" anchorCtr="1">
                    <a:solidFill>
                      <a:schemeClr val="accent1">
                        <a:lumMod val="40000"/>
                        <a:lumOff val="60000"/>
                      </a:schemeClr>
                    </a:solidFill>
                  </a:tcPr>
                </a:tc>
                <a:tc>
                  <a:txBody>
                    <a:bodyPr/>
                    <a:lstStyle/>
                    <a:p>
                      <a:pPr marL="0" marR="0" lvl="0" indent="0" algn="ctr" defTabSz="914391" rtl="0" eaLnBrk="1" fontAlgn="auto" latinLnBrk="0" hangingPunct="1">
                        <a:lnSpc>
                          <a:spcPct val="100000"/>
                        </a:lnSpc>
                        <a:spcBef>
                          <a:spcPts val="0"/>
                        </a:spcBef>
                        <a:spcAft>
                          <a:spcPts val="0"/>
                        </a:spcAft>
                        <a:buClrTx/>
                        <a:buSzTx/>
                        <a:buFontTx/>
                        <a:buNone/>
                        <a:tabLst/>
                        <a:defRPr/>
                      </a:pPr>
                      <a:r>
                        <a:rPr kumimoji="1" lang="en-US" altLang="ja-JP" sz="1300" dirty="0" smtClean="0">
                          <a:solidFill>
                            <a:schemeClr val="tx1"/>
                          </a:solidFill>
                        </a:rPr>
                        <a:t>205,358</a:t>
                      </a:r>
                    </a:p>
                    <a:p>
                      <a:pPr marL="0" marR="0" lvl="0" indent="0" algn="ctr" defTabSz="914391" rtl="0" eaLnBrk="1" fontAlgn="auto" latinLnBrk="0" hangingPunct="1">
                        <a:lnSpc>
                          <a:spcPct val="100000"/>
                        </a:lnSpc>
                        <a:spcBef>
                          <a:spcPts val="0"/>
                        </a:spcBef>
                        <a:spcAft>
                          <a:spcPts val="0"/>
                        </a:spcAft>
                        <a:buClrTx/>
                        <a:buSzTx/>
                        <a:buFontTx/>
                        <a:buNone/>
                        <a:tabLst/>
                        <a:defRPr/>
                      </a:pPr>
                      <a:r>
                        <a:rPr kumimoji="1" lang="en-US" altLang="ja-JP" sz="1200" dirty="0" smtClean="0">
                          <a:solidFill>
                            <a:srgbClr val="FF0000"/>
                          </a:solidFill>
                        </a:rPr>
                        <a:t>(146.4%)</a:t>
                      </a:r>
                      <a:endParaRPr kumimoji="1" lang="ja-JP" altLang="en-US" sz="1200" dirty="0" smtClean="0">
                        <a:solidFill>
                          <a:srgbClr val="FF0000"/>
                        </a:solidFill>
                      </a:endParaRPr>
                    </a:p>
                  </a:txBody>
                  <a:tcPr marL="128029" marR="128029" marT="63972" marB="63972" anchor="ctr">
                    <a:solidFill>
                      <a:schemeClr val="accent1">
                        <a:lumMod val="40000"/>
                        <a:lumOff val="60000"/>
                      </a:schemeClr>
                    </a:solidFill>
                  </a:tcPr>
                </a:tc>
                <a:tc>
                  <a:txBody>
                    <a:bodyPr/>
                    <a:lstStyle/>
                    <a:p>
                      <a:pPr algn="ctr"/>
                      <a:r>
                        <a:rPr kumimoji="1" lang="en-US" altLang="ja-JP" sz="1300" dirty="0" smtClean="0">
                          <a:solidFill>
                            <a:schemeClr val="tx1"/>
                          </a:solidFill>
                        </a:rPr>
                        <a:t>1,241,110</a:t>
                      </a:r>
                    </a:p>
                    <a:p>
                      <a:pPr algn="ctr"/>
                      <a:r>
                        <a:rPr kumimoji="1" lang="en-US" altLang="ja-JP" sz="1300" dirty="0" smtClean="0">
                          <a:solidFill>
                            <a:srgbClr val="FF0000"/>
                          </a:solidFill>
                        </a:rPr>
                        <a:t>(52.5%)</a:t>
                      </a:r>
                    </a:p>
                  </a:txBody>
                  <a:tcPr marL="128029" marR="128029" marT="63972" marB="63972" anchor="ctr">
                    <a:solidFill>
                      <a:schemeClr val="accent1">
                        <a:lumMod val="40000"/>
                        <a:lumOff val="60000"/>
                      </a:schemeClr>
                    </a:solidFill>
                  </a:tcPr>
                </a:tc>
                <a:extLst>
                  <a:ext uri="{0D108BD9-81ED-4DB2-BD59-A6C34878D82A}">
                    <a16:rowId xmlns:a16="http://schemas.microsoft.com/office/drawing/2014/main" val="509340792"/>
                  </a:ext>
                </a:extLst>
              </a:tr>
            </a:tbl>
          </a:graphicData>
        </a:graphic>
      </p:graphicFrame>
      <p:grpSp>
        <p:nvGrpSpPr>
          <p:cNvPr id="8299" name="グループ化 16"/>
          <p:cNvGrpSpPr>
            <a:grpSpLocks/>
          </p:cNvGrpSpPr>
          <p:nvPr/>
        </p:nvGrpSpPr>
        <p:grpSpPr bwMode="auto">
          <a:xfrm>
            <a:off x="259223" y="7137039"/>
            <a:ext cx="11861943" cy="489879"/>
            <a:chOff x="976170" y="1914350"/>
            <a:chExt cx="5984827" cy="349439"/>
          </a:xfrm>
        </p:grpSpPr>
        <p:sp>
          <p:nvSpPr>
            <p:cNvPr id="8303" name="テキスト ボックス 17"/>
            <p:cNvSpPr txBox="1">
              <a:spLocks noChangeArrowheads="1"/>
            </p:cNvSpPr>
            <p:nvPr/>
          </p:nvSpPr>
          <p:spPr bwMode="auto">
            <a:xfrm>
              <a:off x="5792349" y="1914350"/>
              <a:ext cx="1168648" cy="34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3080"/>
                </a:lnSpc>
                <a:spcBef>
                  <a:spcPct val="0"/>
                </a:spcBef>
                <a:buNone/>
              </a:pPr>
              <a:r>
                <a:rPr lang="ja-JP" altLang="en-US" sz="1260" dirty="0">
                  <a:latin typeface="Meiryo UI" pitchFamily="50" charset="-128"/>
                  <a:ea typeface="Meiryo UI" pitchFamily="50" charset="-128"/>
                  <a:cs typeface="Meiryo UI" pitchFamily="50" charset="-128"/>
                </a:rPr>
                <a:t>（単位：人）</a:t>
              </a:r>
              <a:endParaRPr lang="en-US" altLang="ja-JP" sz="1260" dirty="0">
                <a:latin typeface="Meiryo UI" pitchFamily="50" charset="-128"/>
                <a:ea typeface="Meiryo UI" pitchFamily="50" charset="-128"/>
                <a:cs typeface="Meiryo UI" pitchFamily="50" charset="-128"/>
              </a:endParaRPr>
            </a:p>
          </p:txBody>
        </p:sp>
        <p:sp>
          <p:nvSpPr>
            <p:cNvPr id="8304" name="テキスト ボックス 18"/>
            <p:cNvSpPr txBox="1">
              <a:spLocks noChangeArrowheads="1"/>
            </p:cNvSpPr>
            <p:nvPr/>
          </p:nvSpPr>
          <p:spPr bwMode="auto">
            <a:xfrm>
              <a:off x="976170" y="1952256"/>
              <a:ext cx="4293351" cy="2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540" dirty="0">
                  <a:latin typeface="HG丸ｺﾞｼｯｸM-PRO" panose="020F0600000000000000" pitchFamily="50" charset="-128"/>
                  <a:ea typeface="HG丸ｺﾞｼｯｸM-PRO" panose="020F0600000000000000" pitchFamily="50" charset="-128"/>
                </a:rPr>
                <a:t>【</a:t>
              </a:r>
              <a:r>
                <a:rPr lang="ja-JP" altLang="en-US" sz="1540" dirty="0">
                  <a:latin typeface="HG丸ｺﾞｼｯｸM-PRO" panose="020F0600000000000000" pitchFamily="50" charset="-128"/>
                  <a:ea typeface="HG丸ｺﾞｼｯｸM-PRO" panose="020F0600000000000000" pitchFamily="50" charset="-128"/>
                </a:rPr>
                <a:t>各施設の利用</a:t>
              </a:r>
              <a:r>
                <a:rPr lang="ja-JP" altLang="en-US" sz="1540" dirty="0" smtClean="0">
                  <a:latin typeface="HG丸ｺﾞｼｯｸM-PRO" panose="020F0600000000000000" pitchFamily="50" charset="-128"/>
                  <a:ea typeface="HG丸ｺﾞｼｯｸM-PRO" panose="020F0600000000000000" pitchFamily="50" charset="-128"/>
                </a:rPr>
                <a:t>状況</a:t>
              </a:r>
              <a:r>
                <a:rPr lang="en-US" altLang="ja-JP" sz="1540" dirty="0">
                  <a:latin typeface="HG丸ｺﾞｼｯｸM-PRO" panose="020F0600000000000000" pitchFamily="50" charset="-128"/>
                  <a:ea typeface="HG丸ｺﾞｼｯｸM-PRO" panose="020F0600000000000000" pitchFamily="50" charset="-128"/>
                </a:rPr>
                <a:t>】</a:t>
              </a:r>
              <a:r>
                <a:rPr lang="ja-JP" altLang="en-US" sz="1700" dirty="0">
                  <a:latin typeface="HG丸ｺﾞｼｯｸM-PRO" panose="020F0600000000000000" pitchFamily="50" charset="-128"/>
                  <a:ea typeface="HG丸ｺﾞｼｯｸM-PRO" panose="020F0600000000000000" pitchFamily="50" charset="-128"/>
                </a:rPr>
                <a:t>　　</a:t>
              </a:r>
            </a:p>
          </p:txBody>
        </p:sp>
      </p:grpSp>
      <p:sp>
        <p:nvSpPr>
          <p:cNvPr id="8300" name="テキスト ボックス 30"/>
          <p:cNvSpPr txBox="1">
            <a:spLocks noChangeArrowheads="1"/>
          </p:cNvSpPr>
          <p:nvPr/>
        </p:nvSpPr>
        <p:spPr bwMode="auto">
          <a:xfrm>
            <a:off x="219542" y="4492888"/>
            <a:ext cx="8725535" cy="36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999" tIns="64001" rIns="127999" bIns="64001">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ja-JP" sz="1540" dirty="0">
                <a:latin typeface="HG丸ｺﾞｼｯｸM-PRO" panose="020F0600000000000000" pitchFamily="50" charset="-128"/>
                <a:ea typeface="HG丸ｺﾞｼｯｸM-PRO" panose="020F0600000000000000" pitchFamily="50" charset="-128"/>
              </a:rPr>
              <a:t>【</a:t>
            </a:r>
            <a:r>
              <a:rPr lang="ja-JP" altLang="en-US" sz="1540" dirty="0">
                <a:latin typeface="HG丸ｺﾞｼｯｸM-PRO" panose="020F0600000000000000" pitchFamily="50" charset="-128"/>
                <a:ea typeface="HG丸ｺﾞｼｯｸM-PRO" panose="020F0600000000000000" pitchFamily="50" charset="-128"/>
              </a:rPr>
              <a:t>月別入園者数</a:t>
            </a:r>
            <a:r>
              <a:rPr lang="ja-JP" altLang="en-US" sz="1540" dirty="0" smtClean="0">
                <a:latin typeface="HG丸ｺﾞｼｯｸM-PRO" panose="020F0600000000000000" pitchFamily="50" charset="-128"/>
                <a:ea typeface="HG丸ｺﾞｼｯｸM-PRO" panose="020F0600000000000000" pitchFamily="50" charset="-128"/>
              </a:rPr>
              <a:t>（</a:t>
            </a:r>
            <a:r>
              <a:rPr lang="en-US" altLang="ja-JP" sz="1540" dirty="0" smtClean="0">
                <a:latin typeface="HG丸ｺﾞｼｯｸM-PRO" panose="020F0600000000000000" pitchFamily="50" charset="-128"/>
                <a:ea typeface="HG丸ｺﾞｼｯｸM-PRO" panose="020F0600000000000000" pitchFamily="50" charset="-128"/>
              </a:rPr>
              <a:t>H30</a:t>
            </a:r>
            <a:r>
              <a:rPr lang="ja-JP" altLang="en-US" sz="1540" dirty="0" smtClean="0">
                <a:latin typeface="HG丸ｺﾞｼｯｸM-PRO" panose="020F0600000000000000" pitchFamily="50" charset="-128"/>
                <a:ea typeface="HG丸ｺﾞｼｯｸM-PRO" panose="020F0600000000000000" pitchFamily="50" charset="-128"/>
              </a:rPr>
              <a:t>年度～</a:t>
            </a:r>
            <a:r>
              <a:rPr lang="en-US" altLang="ja-JP" sz="1540" dirty="0" smtClean="0">
                <a:latin typeface="HG丸ｺﾞｼｯｸM-PRO" panose="020F0600000000000000" pitchFamily="50" charset="-128"/>
                <a:ea typeface="HG丸ｺﾞｼｯｸM-PRO" panose="020F0600000000000000" pitchFamily="50" charset="-128"/>
              </a:rPr>
              <a:t>R3</a:t>
            </a:r>
            <a:r>
              <a:rPr lang="ja-JP" altLang="en-US" sz="1540" dirty="0" smtClean="0">
                <a:latin typeface="HG丸ｺﾞｼｯｸM-PRO" panose="020F0600000000000000" pitchFamily="50" charset="-128"/>
                <a:ea typeface="HG丸ｺﾞｼｯｸM-PRO" panose="020F0600000000000000" pitchFamily="50" charset="-128"/>
              </a:rPr>
              <a:t>年度）</a:t>
            </a:r>
            <a:r>
              <a:rPr lang="ja-JP" altLang="ja-JP" sz="1540" dirty="0">
                <a:latin typeface="HG丸ｺﾞｼｯｸM-PRO" panose="020F0600000000000000" pitchFamily="50" charset="-128"/>
                <a:ea typeface="HG丸ｺﾞｼｯｸM-PRO" panose="020F0600000000000000" pitchFamily="50" charset="-128"/>
              </a:rPr>
              <a:t>】</a:t>
            </a:r>
            <a:endParaRPr lang="en-US" altLang="ja-JP" sz="1540" dirty="0">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335421" y="583561"/>
            <a:ext cx="6451588" cy="321157"/>
          </a:xfrm>
          <a:prstGeom prst="rect">
            <a:avLst/>
          </a:prstGeom>
          <a:solidFill>
            <a:srgbClr val="FF3399"/>
          </a:solidFill>
        </p:spPr>
        <p:txBody>
          <a:bodyPr wrap="square" lIns="89578" tIns="44789" rIns="89578" bIns="44789" rtlCol="0">
            <a:spAutoFit/>
          </a:bodyPr>
          <a:lstStyle/>
          <a:p>
            <a:r>
              <a:rPr lang="ja-JP" altLang="en-US" sz="1499"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■自然文化園入園者数の推移（</a:t>
            </a:r>
            <a:r>
              <a:rPr lang="en-US" altLang="ja-JP" sz="1499"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99"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スポーツ施設等の利用者数は含まない）</a:t>
            </a:r>
          </a:p>
        </p:txBody>
      </p:sp>
      <p:sp>
        <p:nvSpPr>
          <p:cNvPr id="38" name="正方形/長方形 37"/>
          <p:cNvSpPr/>
          <p:nvPr/>
        </p:nvSpPr>
        <p:spPr>
          <a:xfrm>
            <a:off x="-47164" y="5193"/>
            <a:ext cx="12848765" cy="492253"/>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ot="0" spcFirstLastPara="0" vert="horz" wrap="square" lIns="86603" tIns="43301" rIns="86603" bIns="43301" numCol="1" spcCol="0" rtlCol="0" fromWordArt="0" anchor="ctr" anchorCtr="0" forceAA="0" compatLnSpc="1">
            <a:prstTxWarp prst="textNoShape">
              <a:avLst/>
            </a:prstTxWarp>
            <a:noAutofit/>
          </a:bodyPr>
          <a:lstStyle/>
          <a:p>
            <a:r>
              <a:rPr lang="ja-JP" altLang="en-US" sz="2520" b="1" kern="100" dirty="0">
                <a:ea typeface="ＭＳ Ｐゴシック"/>
                <a:cs typeface="Times New Roman"/>
              </a:rPr>
              <a:t>　入園</a:t>
            </a:r>
            <a:r>
              <a:rPr lang="ja-JP" altLang="en-US" sz="2520" b="1" kern="100" dirty="0" smtClean="0">
                <a:ea typeface="ＭＳ Ｐゴシック"/>
                <a:cs typeface="Times New Roman"/>
              </a:rPr>
              <a:t>者</a:t>
            </a:r>
            <a:r>
              <a:rPr lang="ja-JP" altLang="en-US" sz="2520" b="1" kern="100" dirty="0">
                <a:ea typeface="ＭＳ Ｐゴシック"/>
                <a:cs typeface="Times New Roman"/>
              </a:rPr>
              <a:t>状況</a:t>
            </a:r>
            <a:endParaRPr lang="ja-JP" altLang="en-US" sz="1260" kern="100" dirty="0">
              <a:ea typeface="ＭＳ 明朝"/>
              <a:cs typeface="Times New Roman"/>
            </a:endParaRPr>
          </a:p>
        </p:txBody>
      </p:sp>
      <p:sp>
        <p:nvSpPr>
          <p:cNvPr id="40" name="テキスト ボックス 17"/>
          <p:cNvSpPr txBox="1">
            <a:spLocks noChangeArrowheads="1"/>
          </p:cNvSpPr>
          <p:nvPr/>
        </p:nvSpPr>
        <p:spPr bwMode="auto">
          <a:xfrm>
            <a:off x="11457911" y="4416020"/>
            <a:ext cx="1451408" cy="48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3080"/>
              </a:lnSpc>
              <a:spcBef>
                <a:spcPct val="0"/>
              </a:spcBef>
              <a:buNone/>
            </a:pPr>
            <a:r>
              <a:rPr lang="ja-JP" altLang="en-US" sz="1260" dirty="0">
                <a:latin typeface="Meiryo UI" pitchFamily="50" charset="-128"/>
                <a:ea typeface="Meiryo UI" pitchFamily="50" charset="-128"/>
                <a:cs typeface="Meiryo UI" pitchFamily="50" charset="-128"/>
              </a:rPr>
              <a:t>（単位：人）</a:t>
            </a:r>
            <a:endParaRPr lang="en-US" altLang="ja-JP" sz="1260" dirty="0">
              <a:latin typeface="Meiryo UI" pitchFamily="50" charset="-128"/>
              <a:ea typeface="Meiryo UI" pitchFamily="50" charset="-128"/>
              <a:cs typeface="Meiryo UI" pitchFamily="50" charset="-128"/>
            </a:endParaRPr>
          </a:p>
        </p:txBody>
      </p:sp>
      <p:sp>
        <p:nvSpPr>
          <p:cNvPr id="36" name="テキスト ボックス 30"/>
          <p:cNvSpPr txBox="1">
            <a:spLocks noChangeArrowheads="1"/>
          </p:cNvSpPr>
          <p:nvPr/>
        </p:nvSpPr>
        <p:spPr bwMode="auto">
          <a:xfrm>
            <a:off x="8945077" y="4530233"/>
            <a:ext cx="2789385" cy="31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7999" tIns="64001" rIns="127999" bIns="64001">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200" dirty="0" smtClean="0">
                <a:solidFill>
                  <a:srgbClr val="FF0000"/>
                </a:solidFill>
                <a:latin typeface="Meiryo UI" panose="020B0604030504040204" pitchFamily="50" charset="-128"/>
                <a:ea typeface="Meiryo UI" panose="020B0604030504040204" pitchFamily="50" charset="-128"/>
              </a:rPr>
              <a:t>・（％</a:t>
            </a:r>
            <a:r>
              <a:rPr lang="ja-JP" altLang="en-US" sz="1200" dirty="0">
                <a:solidFill>
                  <a:srgbClr val="FF0000"/>
                </a:solidFill>
                <a:latin typeface="Meiryo UI" panose="020B0604030504040204" pitchFamily="50" charset="-128"/>
                <a:ea typeface="Meiryo UI" panose="020B0604030504040204" pitchFamily="50" charset="-128"/>
              </a:rPr>
              <a:t>）</a:t>
            </a:r>
            <a:r>
              <a:rPr lang="ja-JP" altLang="en-US" sz="1200" dirty="0" smtClean="0">
                <a:solidFill>
                  <a:srgbClr val="FF0000"/>
                </a:solidFill>
                <a:latin typeface="Meiryo UI" panose="020B0604030504040204" pitchFamily="50" charset="-128"/>
                <a:ea typeface="Meiryo UI" panose="020B0604030504040204" pitchFamily="50" charset="-128"/>
              </a:rPr>
              <a:t>は</a:t>
            </a:r>
            <a:r>
              <a:rPr lang="en-US" altLang="ja-JP" sz="1200" dirty="0">
                <a:solidFill>
                  <a:srgbClr val="FF0000"/>
                </a:solidFill>
                <a:latin typeface="Meiryo UI" panose="020B0604030504040204" pitchFamily="50" charset="-128"/>
                <a:ea typeface="Meiryo UI" panose="020B0604030504040204" pitchFamily="50" charset="-128"/>
              </a:rPr>
              <a:t>R</a:t>
            </a:r>
            <a:r>
              <a:rPr lang="ja-JP" altLang="en-US" sz="1200" dirty="0" smtClean="0">
                <a:solidFill>
                  <a:srgbClr val="FF0000"/>
                </a:solidFill>
                <a:latin typeface="Meiryo UI" panose="020B0604030504040204" pitchFamily="50" charset="-128"/>
                <a:ea typeface="Meiryo UI" panose="020B0604030504040204" pitchFamily="50" charset="-128"/>
              </a:rPr>
              <a:t>元年同月入園者数比</a:t>
            </a:r>
            <a:endParaRPr lang="en-US" altLang="ja-JP" sz="1200" dirty="0">
              <a:solidFill>
                <a:srgbClr val="FF0000"/>
              </a:solidFill>
              <a:latin typeface="Meiryo UI" panose="020B0604030504040204" pitchFamily="50" charset="-128"/>
              <a:ea typeface="Meiryo UI" panose="020B0604030504040204" pitchFamily="50" charset="-128"/>
            </a:endParaRPr>
          </a:p>
        </p:txBody>
      </p:sp>
      <p:sp>
        <p:nvSpPr>
          <p:cNvPr id="5" name="正方形/長方形 4"/>
          <p:cNvSpPr/>
          <p:nvPr/>
        </p:nvSpPr>
        <p:spPr>
          <a:xfrm>
            <a:off x="8124331" y="763427"/>
            <a:ext cx="1826141" cy="276999"/>
          </a:xfrm>
          <a:prstGeom prst="rect">
            <a:avLst/>
          </a:prstGeom>
        </p:spPr>
        <p:txBody>
          <a:bodyPr wrap="none">
            <a:spAutoFit/>
          </a:bodyPr>
          <a:lstStyle/>
          <a:p>
            <a:r>
              <a:rPr lang="ja-JP" altLang="en-US" sz="1200" dirty="0" smtClean="0">
                <a:latin typeface="Meiryo UI" panose="020B0604030504040204" pitchFamily="50" charset="-128"/>
                <a:ea typeface="Meiryo UI" panose="020B0604030504040204" pitchFamily="50" charset="-128"/>
              </a:rPr>
              <a:t>入園者数減少の</a:t>
            </a:r>
            <a:r>
              <a:rPr lang="ja-JP" altLang="en-US" sz="1200" dirty="0">
                <a:latin typeface="Meiryo UI" panose="020B0604030504040204" pitchFamily="50" charset="-128"/>
                <a:ea typeface="Meiryo UI" panose="020B0604030504040204" pitchFamily="50" charset="-128"/>
              </a:rPr>
              <a:t>主な要因</a:t>
            </a:r>
            <a:endParaRPr lang="ja-JP" altLang="en-US" sz="1200" dirty="0"/>
          </a:p>
        </p:txBody>
      </p:sp>
      <p:graphicFrame>
        <p:nvGraphicFramePr>
          <p:cNvPr id="19" name="表 18"/>
          <p:cNvGraphicFramePr>
            <a:graphicFrameLocks noGrp="1"/>
          </p:cNvGraphicFramePr>
          <p:nvPr>
            <p:extLst>
              <p:ext uri="{D42A27DB-BD31-4B8C-83A1-F6EECF244321}">
                <p14:modId xmlns:p14="http://schemas.microsoft.com/office/powerpoint/2010/main" val="315764758"/>
              </p:ext>
            </p:extLst>
          </p:nvPr>
        </p:nvGraphicFramePr>
        <p:xfrm>
          <a:off x="373380" y="7511381"/>
          <a:ext cx="10447020" cy="1858772"/>
        </p:xfrm>
        <a:graphic>
          <a:graphicData uri="http://schemas.openxmlformats.org/drawingml/2006/table">
            <a:tbl>
              <a:tblPr bandRow="1">
                <a:tableStyleId>{5C22544A-7EE6-4342-B048-85BDC9FD1C3A}</a:tableStyleId>
              </a:tblPr>
              <a:tblGrid>
                <a:gridCol w="1431234">
                  <a:extLst>
                    <a:ext uri="{9D8B030D-6E8A-4147-A177-3AD203B41FA5}">
                      <a16:colId xmlns:a16="http://schemas.microsoft.com/office/drawing/2014/main" val="20000"/>
                    </a:ext>
                  </a:extLst>
                </a:gridCol>
                <a:gridCol w="2119686">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gridCol w="1752600">
                  <a:extLst>
                    <a:ext uri="{9D8B030D-6E8A-4147-A177-3AD203B41FA5}">
                      <a16:colId xmlns:a16="http://schemas.microsoft.com/office/drawing/2014/main" val="647328479"/>
                    </a:ext>
                  </a:extLst>
                </a:gridCol>
                <a:gridCol w="1581150">
                  <a:extLst>
                    <a:ext uri="{9D8B030D-6E8A-4147-A177-3AD203B41FA5}">
                      <a16:colId xmlns:a16="http://schemas.microsoft.com/office/drawing/2014/main" val="20004"/>
                    </a:ext>
                  </a:extLst>
                </a:gridCol>
              </a:tblGrid>
              <a:tr h="394369">
                <a:tc>
                  <a:txBody>
                    <a:bodyPr/>
                    <a:lstStyle/>
                    <a:p>
                      <a:pPr algn="ctr"/>
                      <a:endParaRPr kumimoji="1" lang="ja-JP" altLang="en-US" sz="1400" dirty="0">
                        <a:solidFill>
                          <a:schemeClr val="tx1"/>
                        </a:solidFill>
                      </a:endParaRPr>
                    </a:p>
                  </a:txBody>
                  <a:tcPr marL="128010" marR="128010" marT="64039" marB="64039"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accent1"/>
                    </a:solidFill>
                  </a:tcPr>
                </a:tc>
                <a:tc>
                  <a:txBody>
                    <a:bodyPr/>
                    <a:lstStyle/>
                    <a:p>
                      <a:pPr algn="ctr"/>
                      <a:r>
                        <a:rPr kumimoji="1" lang="ja-JP" altLang="en-US" sz="1400" b="1" baseline="0" dirty="0" smtClean="0">
                          <a:solidFill>
                            <a:srgbClr val="F6F5EE"/>
                          </a:solidFill>
                        </a:rPr>
                        <a:t>    </a:t>
                      </a:r>
                      <a:r>
                        <a:rPr kumimoji="1" lang="ja-JP" altLang="en-US" sz="1400" b="1" dirty="0" smtClean="0">
                          <a:solidFill>
                            <a:srgbClr val="F6F5EE"/>
                          </a:solidFill>
                        </a:rPr>
                        <a:t>自然文化園</a:t>
                      </a:r>
                      <a:endParaRPr kumimoji="1" lang="ja-JP" altLang="en-US" sz="1400" b="1" dirty="0">
                        <a:solidFill>
                          <a:srgbClr val="F6F5EE"/>
                        </a:solidFill>
                      </a:endParaRPr>
                    </a:p>
                  </a:txBody>
                  <a:tcPr marL="128010" marR="128010" marT="64039" marB="64039" anchor="ctr">
                    <a:lnT w="12700" cap="flat" cmpd="sng" algn="ctr">
                      <a:noFill/>
                      <a:prstDash val="solid"/>
                      <a:round/>
                      <a:headEnd type="none" w="med" len="med"/>
                      <a:tailEnd type="none" w="med" len="med"/>
                    </a:lnT>
                    <a:solidFill>
                      <a:schemeClr val="accent1"/>
                    </a:solidFill>
                  </a:tcPr>
                </a:tc>
                <a:tc>
                  <a:txBody>
                    <a:bodyPr/>
                    <a:lstStyle/>
                    <a:p>
                      <a:pPr algn="ctr"/>
                      <a:r>
                        <a:rPr kumimoji="1" lang="ja-JP" altLang="en-US" sz="1400" b="1" dirty="0" smtClean="0">
                          <a:solidFill>
                            <a:srgbClr val="F6F5EE"/>
                          </a:solidFill>
                        </a:rPr>
                        <a:t>日本庭園</a:t>
                      </a:r>
                      <a:endParaRPr kumimoji="1" lang="ja-JP" altLang="en-US" sz="1400" b="1" dirty="0">
                        <a:solidFill>
                          <a:srgbClr val="F6F5EE"/>
                        </a:solidFill>
                      </a:endParaRPr>
                    </a:p>
                  </a:txBody>
                  <a:tcPr marL="128010" marR="128010" marT="64039" marB="64039" anchor="ctr">
                    <a:lnT w="12700" cap="flat" cmpd="sng" algn="ctr">
                      <a:noFill/>
                      <a:prstDash val="solid"/>
                      <a:round/>
                      <a:headEnd type="none" w="med" len="med"/>
                      <a:tailEnd type="none" w="med" len="med"/>
                    </a:lnT>
                    <a:solidFill>
                      <a:schemeClr val="accent1"/>
                    </a:solidFill>
                  </a:tcPr>
                </a:tc>
                <a:tc>
                  <a:txBody>
                    <a:bodyPr/>
                    <a:lstStyle/>
                    <a:p>
                      <a:pPr algn="ctr"/>
                      <a:r>
                        <a:rPr kumimoji="1" lang="en-US" altLang="ja-JP" sz="1400" b="1" dirty="0" smtClean="0">
                          <a:solidFill>
                            <a:srgbClr val="F6F5EE"/>
                          </a:solidFill>
                          <a:latin typeface="+mn-ea"/>
                          <a:ea typeface="+mn-ea"/>
                        </a:rPr>
                        <a:t>EXPO’70</a:t>
                      </a:r>
                      <a:r>
                        <a:rPr kumimoji="1" lang="ja-JP" altLang="en-US" sz="1400" b="1" dirty="0" smtClean="0">
                          <a:solidFill>
                            <a:srgbClr val="F6F5EE"/>
                          </a:solidFill>
                          <a:latin typeface="+mn-ea"/>
                          <a:ea typeface="+mn-ea"/>
                        </a:rPr>
                        <a:t>ﾊﾟﾋﾞﾘｵﾝ</a:t>
                      </a:r>
                    </a:p>
                  </a:txBody>
                  <a:tcPr marL="128010" marR="128010" marT="64039" marB="64039" anchor="ctr">
                    <a:lnT w="12700" cap="flat" cmpd="sng" algn="ctr">
                      <a:noFill/>
                      <a:prstDash val="solid"/>
                      <a:round/>
                      <a:headEnd type="none" w="med" len="med"/>
                      <a:tailEnd type="none" w="med" len="med"/>
                    </a:lnT>
                    <a:solidFill>
                      <a:schemeClr val="accent1"/>
                    </a:solidFill>
                  </a:tcPr>
                </a:tc>
                <a:tc>
                  <a:txBody>
                    <a:bodyPr/>
                    <a:lstStyle/>
                    <a:p>
                      <a:pPr algn="ctr"/>
                      <a:r>
                        <a:rPr kumimoji="1" lang="ja-JP" altLang="en-US" sz="1400" b="1" dirty="0" smtClean="0">
                          <a:solidFill>
                            <a:srgbClr val="F6F5EE"/>
                          </a:solidFill>
                          <a:latin typeface="+mn-ea"/>
                          <a:ea typeface="+mn-ea"/>
                        </a:rPr>
                        <a:t>太陽の塔</a:t>
                      </a:r>
                    </a:p>
                  </a:txBody>
                  <a:tcPr marL="128010" marR="128010" marT="64039" marB="64039" anchor="ctr">
                    <a:lnT w="12700" cap="flat" cmpd="sng" algn="ctr">
                      <a:noFill/>
                      <a:prstDash val="solid"/>
                      <a:round/>
                      <a:headEnd type="none" w="med" len="med"/>
                      <a:tailEnd type="none" w="med" len="med"/>
                    </a:lnT>
                    <a:solidFill>
                      <a:schemeClr val="accent1"/>
                    </a:solidFill>
                  </a:tcPr>
                </a:tc>
                <a:tc>
                  <a:txBody>
                    <a:bodyPr/>
                    <a:lstStyle/>
                    <a:p>
                      <a:pPr algn="ctr"/>
                      <a:r>
                        <a:rPr kumimoji="1" lang="zh-TW" altLang="en-US" sz="1400" b="1" dirty="0" smtClean="0">
                          <a:solidFill>
                            <a:srgbClr val="F6F5EE"/>
                          </a:solidFill>
                          <a:latin typeface="ＭＳ Ｐゴシック" panose="020B0600070205080204" pitchFamily="50" charset="-128"/>
                          <a:ea typeface="ＭＳ Ｐゴシック" panose="020B0600070205080204" pitchFamily="50" charset="-128"/>
                        </a:rPr>
                        <a:t>大阪日本民芸館</a:t>
                      </a:r>
                    </a:p>
                  </a:txBody>
                  <a:tcPr marL="128010" marR="128010" marT="64039" marB="64039"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1"/>
                    </a:solidFill>
                  </a:tcPr>
                </a:tc>
                <a:extLst>
                  <a:ext uri="{0D108BD9-81ED-4DB2-BD59-A6C34878D82A}">
                    <a16:rowId xmlns:a16="http://schemas.microsoft.com/office/drawing/2014/main" val="10000"/>
                  </a:ext>
                </a:extLst>
              </a:tr>
              <a:tr h="253539">
                <a:tc>
                  <a:txBody>
                    <a:bodyPr/>
                    <a:lstStyle/>
                    <a:p>
                      <a:pPr algn="ctr"/>
                      <a:r>
                        <a:rPr kumimoji="1" lang="en-US" altLang="ja-JP" sz="1500" dirty="0" smtClean="0">
                          <a:solidFill>
                            <a:schemeClr val="tx1"/>
                          </a:solidFill>
                        </a:rPr>
                        <a:t>H30</a:t>
                      </a:r>
                      <a:endParaRPr kumimoji="1" lang="en-US" altLang="ja-JP" sz="1100" dirty="0" smtClean="0">
                        <a:solidFill>
                          <a:schemeClr val="tx1"/>
                        </a:solidFill>
                      </a:endParaRPr>
                    </a:p>
                  </a:txBody>
                  <a:tcPr marL="128010" marR="128010" marT="64039" marB="64039" anchor="ctr">
                    <a:lnL w="12700" cap="flat" cmpd="sng" algn="ctr">
                      <a:noFill/>
                      <a:prstDash val="solid"/>
                      <a:round/>
                      <a:headEnd type="none" w="med" len="med"/>
                      <a:tailEnd type="none" w="med" len="med"/>
                    </a:lnL>
                    <a:solidFill>
                      <a:schemeClr val="bg1">
                        <a:lumMod val="95000"/>
                      </a:schemeClr>
                    </a:solidFill>
                  </a:tcPr>
                </a:tc>
                <a:tc>
                  <a:txBody>
                    <a:bodyPr/>
                    <a:lstStyle/>
                    <a:p>
                      <a:pPr algn="r"/>
                      <a:r>
                        <a:rPr kumimoji="1" lang="en-US" altLang="ja-JP" sz="1400" dirty="0" smtClean="0">
                          <a:solidFill>
                            <a:schemeClr val="tx1"/>
                          </a:solidFill>
                        </a:rPr>
                        <a:t>2,387,023</a:t>
                      </a:r>
                    </a:p>
                  </a:txBody>
                  <a:tcPr marL="128010" marR="128010" marT="64039" marB="64039" anchor="ctr">
                    <a:solidFill>
                      <a:schemeClr val="bg1">
                        <a:lumMod val="95000"/>
                      </a:schemeClr>
                    </a:solidFill>
                  </a:tcPr>
                </a:tc>
                <a:tc>
                  <a:txBody>
                    <a:bodyPr/>
                    <a:lstStyle/>
                    <a:p>
                      <a:pPr algn="r"/>
                      <a:r>
                        <a:rPr kumimoji="1" lang="en-US" altLang="ja-JP" sz="1400" dirty="0" smtClean="0">
                          <a:solidFill>
                            <a:schemeClr val="tx1"/>
                          </a:solidFill>
                        </a:rPr>
                        <a:t>223,606</a:t>
                      </a:r>
                      <a:endParaRPr kumimoji="1" lang="ja-JP" altLang="en-US" sz="1400" dirty="0">
                        <a:solidFill>
                          <a:schemeClr val="tx1"/>
                        </a:solidFill>
                      </a:endParaRPr>
                    </a:p>
                  </a:txBody>
                  <a:tcPr marL="128010" marR="128010" marT="64039" marB="64039" anchor="ctr">
                    <a:solidFill>
                      <a:schemeClr val="bg1">
                        <a:lumMod val="95000"/>
                      </a:schemeClr>
                    </a:solidFill>
                  </a:tcPr>
                </a:tc>
                <a:tc>
                  <a:txBody>
                    <a:bodyPr/>
                    <a:lstStyle/>
                    <a:p>
                      <a:pPr algn="r"/>
                      <a:r>
                        <a:rPr kumimoji="1" lang="en-US" altLang="ja-JP" sz="1400" dirty="0" smtClean="0">
                          <a:solidFill>
                            <a:schemeClr val="tx1"/>
                          </a:solidFill>
                        </a:rPr>
                        <a:t>104,447</a:t>
                      </a:r>
                    </a:p>
                  </a:txBody>
                  <a:tcPr marL="128010" marR="128010" marT="64039" marB="64039" anchor="ctr">
                    <a:solidFill>
                      <a:schemeClr val="bg1">
                        <a:lumMod val="95000"/>
                      </a:schemeClr>
                    </a:solidFill>
                  </a:tcPr>
                </a:tc>
                <a:tc>
                  <a:txBody>
                    <a:bodyPr/>
                    <a:lstStyle/>
                    <a:p>
                      <a:pPr algn="r"/>
                      <a:r>
                        <a:rPr kumimoji="1" lang="en-US" altLang="ja-JP" sz="1400" dirty="0" smtClean="0">
                          <a:solidFill>
                            <a:schemeClr val="tx1"/>
                          </a:solidFill>
                        </a:rPr>
                        <a:t>327,467</a:t>
                      </a:r>
                    </a:p>
                  </a:txBody>
                  <a:tcPr marL="128010" marR="128010" marT="64039" marB="64039" anchor="ctr">
                    <a:solidFill>
                      <a:schemeClr val="bg1">
                        <a:lumMod val="95000"/>
                      </a:schemeClr>
                    </a:solidFill>
                  </a:tcPr>
                </a:tc>
                <a:tc>
                  <a:txBody>
                    <a:bodyPr/>
                    <a:lstStyle/>
                    <a:p>
                      <a:pPr algn="r"/>
                      <a:r>
                        <a:rPr kumimoji="1" lang="en-US" altLang="ja-JP" sz="1400" dirty="0" smtClean="0">
                          <a:solidFill>
                            <a:schemeClr val="tx1"/>
                          </a:solidFill>
                        </a:rPr>
                        <a:t>8,410</a:t>
                      </a:r>
                    </a:p>
                  </a:txBody>
                  <a:tcPr marL="128010" marR="128010" marT="64039" marB="64039" anchor="ctr">
                    <a:lnR w="12700" cap="flat" cmpd="sng" algn="ctr">
                      <a:no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002"/>
                  </a:ext>
                </a:extLst>
              </a:tr>
              <a:tr h="394369">
                <a:tc>
                  <a:txBody>
                    <a:bodyPr/>
                    <a:lstStyle/>
                    <a:p>
                      <a:pPr algn="ctr"/>
                      <a:r>
                        <a:rPr kumimoji="1" lang="en-US" altLang="ja-JP" sz="1500" dirty="0" smtClean="0">
                          <a:solidFill>
                            <a:schemeClr val="tx1"/>
                          </a:solidFill>
                        </a:rPr>
                        <a:t>R1</a:t>
                      </a:r>
                    </a:p>
                  </a:txBody>
                  <a:tcPr marL="128010" marR="128010" marT="64039" marB="64039" anchor="ctr">
                    <a:lnL w="12700" cap="flat" cmpd="sng" algn="ctr">
                      <a:noFill/>
                      <a:prstDash val="solid"/>
                      <a:round/>
                      <a:headEnd type="none" w="med" len="med"/>
                      <a:tailEnd type="none" w="med" len="med"/>
                    </a:lnL>
                    <a:solidFill>
                      <a:schemeClr val="accent1">
                        <a:lumMod val="20000"/>
                        <a:lumOff val="80000"/>
                      </a:schemeClr>
                    </a:solidFill>
                  </a:tcPr>
                </a:tc>
                <a:tc>
                  <a:txBody>
                    <a:bodyPr/>
                    <a:lstStyle/>
                    <a:p>
                      <a:pPr algn="r"/>
                      <a:r>
                        <a:rPr kumimoji="1" lang="en-US" altLang="ja-JP" sz="1400" dirty="0" smtClean="0">
                          <a:solidFill>
                            <a:schemeClr val="tx1"/>
                          </a:solidFill>
                        </a:rPr>
                        <a:t>2,365,511</a:t>
                      </a:r>
                    </a:p>
                  </a:txBody>
                  <a:tcPr marL="91436" marR="91436" marT="45742" marB="45742" anchor="ctr">
                    <a:solidFill>
                      <a:schemeClr val="accent1">
                        <a:lumMod val="20000"/>
                        <a:lumOff val="80000"/>
                      </a:schemeClr>
                    </a:solidFill>
                  </a:tcPr>
                </a:tc>
                <a:tc>
                  <a:txBody>
                    <a:bodyPr/>
                    <a:lstStyle/>
                    <a:p>
                      <a:pPr algn="r"/>
                      <a:r>
                        <a:rPr kumimoji="1" lang="en-US" altLang="ja-JP" sz="1400" dirty="0" smtClean="0">
                          <a:solidFill>
                            <a:schemeClr val="tx1"/>
                          </a:solidFill>
                        </a:rPr>
                        <a:t>248,871</a:t>
                      </a:r>
                    </a:p>
                  </a:txBody>
                  <a:tcPr marL="91436" marR="91436" marT="45742" marB="45742" anchor="ctr">
                    <a:solidFill>
                      <a:schemeClr val="accent1">
                        <a:lumMod val="20000"/>
                        <a:lumOff val="80000"/>
                      </a:schemeClr>
                    </a:solidFill>
                  </a:tcPr>
                </a:tc>
                <a:tc>
                  <a:txBody>
                    <a:bodyPr/>
                    <a:lstStyle/>
                    <a:p>
                      <a:pPr algn="r"/>
                      <a:r>
                        <a:rPr kumimoji="1" lang="en-US" altLang="ja-JP" sz="1400" dirty="0" smtClean="0">
                          <a:solidFill>
                            <a:schemeClr val="tx1"/>
                          </a:solidFill>
                        </a:rPr>
                        <a:t>105,620</a:t>
                      </a:r>
                    </a:p>
                  </a:txBody>
                  <a:tcPr marL="91436" marR="91436" marT="45742" marB="45742" anchor="ctr">
                    <a:solidFill>
                      <a:schemeClr val="accent1">
                        <a:lumMod val="20000"/>
                        <a:lumOff val="80000"/>
                      </a:schemeClr>
                    </a:solidFill>
                  </a:tcPr>
                </a:tc>
                <a:tc>
                  <a:txBody>
                    <a:bodyPr/>
                    <a:lstStyle/>
                    <a:p>
                      <a:pPr algn="r"/>
                      <a:r>
                        <a:rPr kumimoji="1" lang="en-US" altLang="ja-JP" sz="1400" dirty="0" smtClean="0">
                          <a:solidFill>
                            <a:schemeClr val="tx1"/>
                          </a:solidFill>
                        </a:rPr>
                        <a:t>281,838</a:t>
                      </a:r>
                    </a:p>
                  </a:txBody>
                  <a:tcPr marL="91436" marR="91436" marT="45742" marB="45742" anchor="ctr">
                    <a:solidFill>
                      <a:schemeClr val="accent1">
                        <a:lumMod val="20000"/>
                        <a:lumOff val="80000"/>
                      </a:schemeClr>
                    </a:solidFill>
                  </a:tcPr>
                </a:tc>
                <a:tc>
                  <a:txBody>
                    <a:bodyPr/>
                    <a:lstStyle/>
                    <a:p>
                      <a:pPr algn="r"/>
                      <a:r>
                        <a:rPr kumimoji="1" lang="en-US" altLang="ja-JP" sz="1400" dirty="0" smtClean="0">
                          <a:solidFill>
                            <a:schemeClr val="tx1"/>
                          </a:solidFill>
                        </a:rPr>
                        <a:t>7,837</a:t>
                      </a:r>
                    </a:p>
                  </a:txBody>
                  <a:tcPr marL="91436" marR="91436" marT="45742" marB="45742" anchor="ctr">
                    <a:lnR w="12700" cap="flat" cmpd="sng" algn="ctr">
                      <a:no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4280651240"/>
                  </a:ext>
                </a:extLst>
              </a:tr>
              <a:tr h="253539">
                <a:tc>
                  <a:txBody>
                    <a:bodyPr/>
                    <a:lstStyle/>
                    <a:p>
                      <a:pPr algn="ctr"/>
                      <a:r>
                        <a:rPr kumimoji="1" lang="en-US" altLang="ja-JP" sz="1500" dirty="0" smtClean="0">
                          <a:solidFill>
                            <a:schemeClr val="tx1"/>
                          </a:solidFill>
                        </a:rPr>
                        <a:t>R2</a:t>
                      </a:r>
                    </a:p>
                  </a:txBody>
                  <a:tcPr marL="128010" marR="128010" marT="64039" marB="64039" anchor="ctr">
                    <a:lnL w="12700" cap="flat" cmpd="sng" algn="ctr">
                      <a:noFill/>
                      <a:prstDash val="solid"/>
                      <a:round/>
                      <a:headEnd type="none" w="med" len="med"/>
                      <a:tailEnd type="none" w="med" len="med"/>
                    </a:lnL>
                    <a:solidFill>
                      <a:schemeClr val="bg1">
                        <a:lumMod val="95000"/>
                      </a:schemeClr>
                    </a:solidFill>
                  </a:tcPr>
                </a:tc>
                <a:tc>
                  <a:txBody>
                    <a:bodyPr/>
                    <a:lstStyle/>
                    <a:p>
                      <a:pPr algn="r"/>
                      <a:r>
                        <a:rPr kumimoji="1" lang="en-US" altLang="ja-JP" sz="1400" dirty="0" smtClean="0">
                          <a:solidFill>
                            <a:schemeClr val="tx1"/>
                          </a:solidFill>
                        </a:rPr>
                        <a:t>1,345,167</a:t>
                      </a:r>
                    </a:p>
                  </a:txBody>
                  <a:tcPr marL="91436" marR="91436" marT="45742" marB="45742" anchor="ctr">
                    <a:solidFill>
                      <a:schemeClr val="bg1">
                        <a:lumMod val="95000"/>
                      </a:schemeClr>
                    </a:solidFill>
                  </a:tcPr>
                </a:tc>
                <a:tc>
                  <a:txBody>
                    <a:bodyPr/>
                    <a:lstStyle/>
                    <a:p>
                      <a:pPr algn="r"/>
                      <a:r>
                        <a:rPr kumimoji="1" lang="en-US" altLang="ja-JP" sz="1400" dirty="0" smtClean="0">
                          <a:solidFill>
                            <a:schemeClr val="tx1"/>
                          </a:solidFill>
                        </a:rPr>
                        <a:t>220,691</a:t>
                      </a:r>
                    </a:p>
                  </a:txBody>
                  <a:tcPr marL="91436" marR="91436" marT="45742" marB="45742" anchor="ctr">
                    <a:solidFill>
                      <a:schemeClr val="bg1">
                        <a:lumMod val="95000"/>
                      </a:schemeClr>
                    </a:solidFill>
                  </a:tcPr>
                </a:tc>
                <a:tc>
                  <a:txBody>
                    <a:bodyPr/>
                    <a:lstStyle/>
                    <a:p>
                      <a:pPr algn="r"/>
                      <a:r>
                        <a:rPr kumimoji="1" lang="en-US" altLang="ja-JP" sz="1400" dirty="0" smtClean="0">
                          <a:solidFill>
                            <a:schemeClr val="tx1"/>
                          </a:solidFill>
                        </a:rPr>
                        <a:t>43,652</a:t>
                      </a:r>
                    </a:p>
                  </a:txBody>
                  <a:tcPr marL="91436" marR="91436" marT="45742" marB="45742" anchor="ctr">
                    <a:solidFill>
                      <a:schemeClr val="bg1">
                        <a:lumMod val="95000"/>
                      </a:schemeClr>
                    </a:solidFill>
                  </a:tcPr>
                </a:tc>
                <a:tc>
                  <a:txBody>
                    <a:bodyPr/>
                    <a:lstStyle/>
                    <a:p>
                      <a:pPr algn="r"/>
                      <a:r>
                        <a:rPr kumimoji="1" lang="en-US" altLang="ja-JP" sz="1400" dirty="0" smtClean="0">
                          <a:solidFill>
                            <a:schemeClr val="tx1"/>
                          </a:solidFill>
                        </a:rPr>
                        <a:t>102,596</a:t>
                      </a:r>
                    </a:p>
                  </a:txBody>
                  <a:tcPr marL="91436" marR="91436" marT="45742" marB="45742" anchor="ctr">
                    <a:solidFill>
                      <a:schemeClr val="bg1">
                        <a:lumMod val="95000"/>
                      </a:schemeClr>
                    </a:solidFill>
                  </a:tcPr>
                </a:tc>
                <a:tc>
                  <a:txBody>
                    <a:bodyPr/>
                    <a:lstStyle/>
                    <a:p>
                      <a:pPr algn="r"/>
                      <a:r>
                        <a:rPr kumimoji="1" lang="en-US" altLang="ja-JP" sz="1400" dirty="0" smtClean="0">
                          <a:solidFill>
                            <a:schemeClr val="tx1"/>
                          </a:solidFill>
                        </a:rPr>
                        <a:t>5,506</a:t>
                      </a:r>
                    </a:p>
                  </a:txBody>
                  <a:tcPr marL="91436" marR="91436" marT="45742" marB="45742" anchor="ctr">
                    <a:lnR w="12700" cap="flat" cmpd="sng" algn="ctr">
                      <a:no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890786967"/>
                  </a:ext>
                </a:extLst>
              </a:tr>
              <a:tr h="253539">
                <a:tc>
                  <a:txBody>
                    <a:bodyPr/>
                    <a:lstStyle/>
                    <a:p>
                      <a:pPr algn="ctr"/>
                      <a:r>
                        <a:rPr kumimoji="1" lang="en-US" altLang="ja-JP" sz="1500" dirty="0" smtClean="0">
                          <a:solidFill>
                            <a:schemeClr val="tx1"/>
                          </a:solidFill>
                        </a:rPr>
                        <a:t>R3</a:t>
                      </a:r>
                    </a:p>
                  </a:txBody>
                  <a:tcPr marL="128010" marR="128010" marT="64039" marB="64039" anchor="ctr">
                    <a:lnL w="12700" cap="flat" cmpd="sng" algn="ctr">
                      <a:noFill/>
                      <a:prstDash val="solid"/>
                      <a:round/>
                      <a:headEnd type="none" w="med" len="med"/>
                      <a:tailEnd type="none" w="med" len="med"/>
                    </a:lnL>
                    <a:solidFill>
                      <a:schemeClr val="bg1">
                        <a:lumMod val="95000"/>
                      </a:schemeClr>
                    </a:solidFill>
                  </a:tcPr>
                </a:tc>
                <a:tc>
                  <a:txBody>
                    <a:bodyPr/>
                    <a:lstStyle/>
                    <a:p>
                      <a:pPr algn="r"/>
                      <a:r>
                        <a:rPr kumimoji="1" lang="en-US" altLang="ja-JP" sz="1400" dirty="0" smtClean="0">
                          <a:solidFill>
                            <a:schemeClr val="tx1"/>
                          </a:solidFill>
                        </a:rPr>
                        <a:t>1,241,110</a:t>
                      </a:r>
                    </a:p>
                  </a:txBody>
                  <a:tcPr marL="91436" marR="91436" marT="45742" marB="45742" anchor="ctr">
                    <a:solidFill>
                      <a:schemeClr val="bg1">
                        <a:lumMod val="95000"/>
                      </a:schemeClr>
                    </a:solidFill>
                  </a:tcPr>
                </a:tc>
                <a:tc>
                  <a:txBody>
                    <a:bodyPr/>
                    <a:lstStyle/>
                    <a:p>
                      <a:pPr algn="r"/>
                      <a:r>
                        <a:rPr kumimoji="1" lang="en-US" altLang="ja-JP" sz="1400" dirty="0" smtClean="0">
                          <a:solidFill>
                            <a:schemeClr val="tx1"/>
                          </a:solidFill>
                        </a:rPr>
                        <a:t>179,672</a:t>
                      </a:r>
                    </a:p>
                  </a:txBody>
                  <a:tcPr marL="91436" marR="91436" marT="45742" marB="45742" anchor="ctr">
                    <a:solidFill>
                      <a:schemeClr val="bg1">
                        <a:lumMod val="95000"/>
                      </a:schemeClr>
                    </a:solidFill>
                  </a:tcPr>
                </a:tc>
                <a:tc>
                  <a:txBody>
                    <a:bodyPr/>
                    <a:lstStyle/>
                    <a:p>
                      <a:pPr algn="r"/>
                      <a:r>
                        <a:rPr kumimoji="1" lang="en-US" altLang="ja-JP" sz="1400" dirty="0" smtClean="0">
                          <a:solidFill>
                            <a:schemeClr val="tx1"/>
                          </a:solidFill>
                        </a:rPr>
                        <a:t>64,040</a:t>
                      </a:r>
                    </a:p>
                  </a:txBody>
                  <a:tcPr marL="91436" marR="91436" marT="45742" marB="45742" anchor="ctr">
                    <a:solidFill>
                      <a:schemeClr val="bg1">
                        <a:lumMod val="95000"/>
                      </a:schemeClr>
                    </a:solidFill>
                  </a:tcPr>
                </a:tc>
                <a:tc>
                  <a:txBody>
                    <a:bodyPr/>
                    <a:lstStyle/>
                    <a:p>
                      <a:pPr algn="r"/>
                      <a:r>
                        <a:rPr kumimoji="1" lang="en-US" altLang="ja-JP" sz="1400" dirty="0" smtClean="0">
                          <a:solidFill>
                            <a:schemeClr val="tx1"/>
                          </a:solidFill>
                        </a:rPr>
                        <a:t>131,782</a:t>
                      </a:r>
                    </a:p>
                  </a:txBody>
                  <a:tcPr marL="91436" marR="91436" marT="45742" marB="45742" anchor="ctr">
                    <a:solidFill>
                      <a:schemeClr val="bg1">
                        <a:lumMod val="95000"/>
                      </a:schemeClr>
                    </a:solidFill>
                  </a:tcPr>
                </a:tc>
                <a:tc>
                  <a:txBody>
                    <a:bodyPr/>
                    <a:lstStyle/>
                    <a:p>
                      <a:pPr algn="r"/>
                      <a:r>
                        <a:rPr kumimoji="1" lang="en-US" altLang="ja-JP" sz="1400" dirty="0" smtClean="0">
                          <a:solidFill>
                            <a:schemeClr val="tx1"/>
                          </a:solidFill>
                        </a:rPr>
                        <a:t>2,793</a:t>
                      </a:r>
                    </a:p>
                  </a:txBody>
                  <a:tcPr marL="91436" marR="91436" marT="45742" marB="45742" anchor="ctr">
                    <a:lnR w="12700" cap="flat" cmpd="sng" algn="ctr">
                      <a:no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383345067"/>
                  </a:ext>
                </a:extLst>
              </a:tr>
            </a:tbl>
          </a:graphicData>
        </a:graphic>
      </p:graphicFrame>
      <p:grpSp>
        <p:nvGrpSpPr>
          <p:cNvPr id="27" name="グループ化 26"/>
          <p:cNvGrpSpPr/>
          <p:nvPr/>
        </p:nvGrpSpPr>
        <p:grpSpPr>
          <a:xfrm>
            <a:off x="335421" y="1003722"/>
            <a:ext cx="6451588" cy="3481742"/>
            <a:chOff x="251520" y="668338"/>
            <a:chExt cx="4692327" cy="2357138"/>
          </a:xfrm>
        </p:grpSpPr>
        <p:graphicFrame>
          <p:nvGraphicFramePr>
            <p:cNvPr id="28" name="グラフ 8"/>
            <p:cNvGraphicFramePr>
              <a:graphicFrameLocks/>
            </p:cNvGraphicFramePr>
            <p:nvPr>
              <p:extLst>
                <p:ext uri="{D42A27DB-BD31-4B8C-83A1-F6EECF244321}">
                  <p14:modId xmlns:p14="http://schemas.microsoft.com/office/powerpoint/2010/main" val="3106389118"/>
                </p:ext>
              </p:extLst>
            </p:nvPr>
          </p:nvGraphicFramePr>
          <p:xfrm>
            <a:off x="251520" y="668338"/>
            <a:ext cx="4692327" cy="2357138"/>
          </p:xfrm>
          <a:graphic>
            <a:graphicData uri="http://schemas.openxmlformats.org/presentationml/2006/ole">
              <mc:AlternateContent xmlns:mc="http://schemas.openxmlformats.org/markup-compatibility/2006">
                <mc:Choice xmlns:v="urn:schemas-microsoft-com:vml" Requires="v">
                  <p:oleObj spid="_x0000_s2148" name="ワークシート" r:id="rId3" imgW="9087002" imgH="5953215" progId="Excel.Sheet.8">
                    <p:embed/>
                  </p:oleObj>
                </mc:Choice>
                <mc:Fallback>
                  <p:oleObj name="ワークシート" r:id="rId3" imgW="9087002" imgH="5953215" progId="Excel.Sheet.8">
                    <p:embed/>
                    <p:pic>
                      <p:nvPicPr>
                        <p:cNvPr id="25" name="グラフ 8"/>
                        <p:cNvPicPr>
                          <a:picLocks noChangeArrowheads="1"/>
                        </p:cNvPicPr>
                        <p:nvPr/>
                      </p:nvPicPr>
                      <p:blipFill>
                        <a:blip r:embed="rId4"/>
                        <a:srcRect/>
                        <a:stretch>
                          <a:fillRect/>
                        </a:stretch>
                      </p:blipFill>
                      <p:spPr bwMode="auto">
                        <a:xfrm>
                          <a:off x="251520" y="668338"/>
                          <a:ext cx="4692327" cy="2357138"/>
                        </a:xfrm>
                        <a:prstGeom prst="rect">
                          <a:avLst/>
                        </a:prstGeom>
                        <a:noFill/>
                        <a:ln>
                          <a:noFill/>
                        </a:ln>
                        <a:extLst/>
                      </p:spPr>
                    </p:pic>
                  </p:oleObj>
                </mc:Fallback>
              </mc:AlternateContent>
            </a:graphicData>
          </a:graphic>
        </p:graphicFrame>
        <p:sp>
          <p:nvSpPr>
            <p:cNvPr id="29" name="テキスト ボックス 10"/>
            <p:cNvSpPr txBox="1">
              <a:spLocks noChangeArrowheads="1"/>
            </p:cNvSpPr>
            <p:nvPr/>
          </p:nvSpPr>
          <p:spPr bwMode="auto">
            <a:xfrm>
              <a:off x="683775" y="893912"/>
              <a:ext cx="79188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9" tIns="45720" rIns="91439" bIns="45720">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900" dirty="0"/>
                <a:t>225</a:t>
              </a:r>
              <a:r>
                <a:rPr lang="ja-JP" altLang="en-US" sz="900" dirty="0"/>
                <a:t>万人</a:t>
              </a:r>
            </a:p>
          </p:txBody>
        </p:sp>
        <p:sp>
          <p:nvSpPr>
            <p:cNvPr id="31" name="テキスト ボックス 10"/>
            <p:cNvSpPr txBox="1">
              <a:spLocks noChangeArrowheads="1"/>
            </p:cNvSpPr>
            <p:nvPr/>
          </p:nvSpPr>
          <p:spPr bwMode="auto">
            <a:xfrm>
              <a:off x="1458049" y="764704"/>
              <a:ext cx="7376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9" tIns="45720" rIns="91439" bIns="45720">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900" dirty="0"/>
                <a:t>239</a:t>
              </a:r>
              <a:r>
                <a:rPr lang="ja-JP" altLang="en-US" sz="900" dirty="0"/>
                <a:t>万人</a:t>
              </a:r>
            </a:p>
          </p:txBody>
        </p:sp>
        <p:sp>
          <p:nvSpPr>
            <p:cNvPr id="32" name="テキスト ボックス 10"/>
            <p:cNvSpPr txBox="1">
              <a:spLocks noChangeArrowheads="1"/>
            </p:cNvSpPr>
            <p:nvPr/>
          </p:nvSpPr>
          <p:spPr bwMode="auto">
            <a:xfrm>
              <a:off x="2322145" y="821904"/>
              <a:ext cx="7376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9" tIns="45720" rIns="91439" bIns="45720">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900" dirty="0"/>
                <a:t>237</a:t>
              </a:r>
              <a:r>
                <a:rPr lang="ja-JP" altLang="en-US" sz="900" dirty="0"/>
                <a:t>万人</a:t>
              </a:r>
            </a:p>
          </p:txBody>
        </p:sp>
        <p:sp>
          <p:nvSpPr>
            <p:cNvPr id="33" name="テキスト ボックス 10"/>
            <p:cNvSpPr txBox="1">
              <a:spLocks noChangeArrowheads="1"/>
            </p:cNvSpPr>
            <p:nvPr/>
          </p:nvSpPr>
          <p:spPr bwMode="auto">
            <a:xfrm>
              <a:off x="3203848" y="1541984"/>
              <a:ext cx="7376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9" tIns="45720" rIns="91439" bIns="45720">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900" dirty="0"/>
                <a:t>135</a:t>
              </a:r>
              <a:r>
                <a:rPr lang="ja-JP" altLang="en-US" sz="900" dirty="0"/>
                <a:t>万人</a:t>
              </a:r>
            </a:p>
          </p:txBody>
        </p:sp>
        <p:sp>
          <p:nvSpPr>
            <p:cNvPr id="35" name="テキスト ボックス 10"/>
            <p:cNvSpPr txBox="1">
              <a:spLocks noChangeArrowheads="1"/>
            </p:cNvSpPr>
            <p:nvPr/>
          </p:nvSpPr>
          <p:spPr bwMode="auto">
            <a:xfrm>
              <a:off x="4019447" y="1665079"/>
              <a:ext cx="846488" cy="166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9" tIns="45720" rIns="91439" bIns="45720">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000" dirty="0" smtClean="0"/>
                <a:t>124</a:t>
              </a:r>
              <a:r>
                <a:rPr lang="ja-JP" altLang="en-US" sz="1000" dirty="0" smtClean="0"/>
                <a:t>万人</a:t>
              </a:r>
              <a:endParaRPr lang="ja-JP" altLang="en-US" sz="1000" dirty="0"/>
            </a:p>
          </p:txBody>
        </p:sp>
      </p:grpSp>
      <p:sp>
        <p:nvSpPr>
          <p:cNvPr id="37" name="テキスト ボックス 4"/>
          <p:cNvSpPr txBox="1">
            <a:spLocks noChangeArrowheads="1"/>
          </p:cNvSpPr>
          <p:nvPr/>
        </p:nvSpPr>
        <p:spPr bwMode="auto">
          <a:xfrm>
            <a:off x="7068808" y="1102926"/>
            <a:ext cx="5052358" cy="1473076"/>
          </a:xfrm>
          <a:prstGeom prst="rect">
            <a:avLst/>
          </a:prstGeom>
          <a:solidFill>
            <a:schemeClr val="bg1"/>
          </a:solidFill>
          <a:ln w="12700">
            <a:solidFill>
              <a:schemeClr val="tx1"/>
            </a:solidFill>
            <a:prstDash val="dash"/>
            <a:miter lim="800000"/>
            <a:headEnd/>
            <a:tailEnd/>
          </a:ln>
        </p:spPr>
        <p:txBody>
          <a:bodyPr wrap="square" lIns="35995" tIns="35995" rIns="35995" bIns="35995">
            <a:spAutoFit/>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eaLnBrk="1" hangingPunct="1">
              <a:defRPr/>
            </a:pPr>
            <a:r>
              <a:rPr lang="en-US" altLang="ja-JP" sz="1300" dirty="0">
                <a:latin typeface="HG丸ｺﾞｼｯｸM-PRO" panose="020F0600000000000000" pitchFamily="50" charset="-128"/>
                <a:ea typeface="HG丸ｺﾞｼｯｸM-PRO" panose="020F0600000000000000" pitchFamily="50" charset="-128"/>
              </a:rPr>
              <a:t>〔</a:t>
            </a:r>
            <a:r>
              <a:rPr lang="ja-JP" altLang="en-US" sz="1300" dirty="0">
                <a:latin typeface="HG丸ｺﾞｼｯｸM-PRO" panose="020F0600000000000000" pitchFamily="50" charset="-128"/>
                <a:ea typeface="HG丸ｺﾞｼｯｸM-PRO" panose="020F0600000000000000" pitchFamily="50" charset="-128"/>
              </a:rPr>
              <a:t>令和２年度の主な要因</a:t>
            </a:r>
            <a:r>
              <a:rPr lang="en-US" altLang="ja-JP" sz="1300" dirty="0">
                <a:latin typeface="HG丸ｺﾞｼｯｸM-PRO" panose="020F0600000000000000" pitchFamily="50" charset="-128"/>
                <a:ea typeface="HG丸ｺﾞｼｯｸM-PRO" panose="020F0600000000000000" pitchFamily="50" charset="-128"/>
              </a:rPr>
              <a:t>〕</a:t>
            </a:r>
            <a:endParaRPr lang="en-US" altLang="zh-TW" sz="1300" dirty="0">
              <a:latin typeface="HG丸ｺﾞｼｯｸM-PRO" panose="020F0600000000000000" pitchFamily="50" charset="-128"/>
              <a:ea typeface="HG丸ｺﾞｼｯｸM-PRO" panose="020F0600000000000000" pitchFamily="50" charset="-128"/>
            </a:endParaRPr>
          </a:p>
          <a:p>
            <a:pPr eaLnBrk="1" hangingPunct="1">
              <a:defRPr/>
            </a:pPr>
            <a:r>
              <a:rPr lang="en-US" altLang="ja-JP" sz="1300" dirty="0">
                <a:latin typeface="HG丸ｺﾞｼｯｸM-PRO" panose="020F0600000000000000" pitchFamily="50" charset="-128"/>
                <a:ea typeface="HG丸ｺﾞｼｯｸM-PRO" panose="020F0600000000000000" pitchFamily="50" charset="-128"/>
              </a:rPr>
              <a:t> </a:t>
            </a:r>
            <a:r>
              <a:rPr lang="ja-JP" altLang="en-US" sz="1300" dirty="0">
                <a:latin typeface="HG丸ｺﾞｼｯｸM-PRO" panose="020F0600000000000000" pitchFamily="50" charset="-128"/>
                <a:ea typeface="HG丸ｺﾞｼｯｸM-PRO" panose="020F0600000000000000" pitchFamily="50" charset="-128"/>
              </a:rPr>
              <a:t>  ４月　７日～５月２１日　⇒　</a:t>
            </a:r>
            <a:r>
              <a:rPr lang="ja-JP" altLang="en-US" sz="1300" dirty="0">
                <a:solidFill>
                  <a:srgbClr val="FF0000"/>
                </a:solidFill>
                <a:latin typeface="HG丸ｺﾞｼｯｸM-PRO" panose="020F0600000000000000" pitchFamily="50" charset="-128"/>
                <a:ea typeface="HG丸ｺﾞｼｯｸM-PRO" panose="020F0600000000000000" pitchFamily="50" charset="-128"/>
              </a:rPr>
              <a:t>緊急事態宣言</a:t>
            </a:r>
            <a:endParaRPr lang="en-US" altLang="ja-JP" sz="1300" dirty="0">
              <a:solidFill>
                <a:srgbClr val="FF0000"/>
              </a:solidFill>
              <a:latin typeface="HG丸ｺﾞｼｯｸM-PRO" panose="020F0600000000000000" pitchFamily="50" charset="-128"/>
              <a:ea typeface="HG丸ｺﾞｼｯｸM-PRO" panose="020F0600000000000000" pitchFamily="50" charset="-128"/>
            </a:endParaRPr>
          </a:p>
          <a:p>
            <a:pPr eaLnBrk="1" hangingPunct="1">
              <a:defRPr/>
            </a:pPr>
            <a:r>
              <a:rPr lang="ja-JP" altLang="en-US" sz="1300" dirty="0">
                <a:latin typeface="HG丸ｺﾞｼｯｸM-PRO" panose="020F0600000000000000" pitchFamily="50" charset="-128"/>
                <a:ea typeface="HG丸ｺﾞｼｯｸM-PRO" panose="020F0600000000000000" pitchFamily="50" charset="-128"/>
              </a:rPr>
              <a:t>　２月１８日～５月２２日　⇒　イベント・集会の禁止</a:t>
            </a:r>
            <a:endParaRPr lang="en-US" altLang="ja-JP" sz="1300" dirty="0">
              <a:latin typeface="HG丸ｺﾞｼｯｸM-PRO" panose="020F0600000000000000" pitchFamily="50" charset="-128"/>
              <a:ea typeface="HG丸ｺﾞｼｯｸM-PRO" panose="020F0600000000000000" pitchFamily="50" charset="-128"/>
            </a:endParaRPr>
          </a:p>
          <a:p>
            <a:pPr eaLnBrk="1" hangingPunct="1">
              <a:defRPr/>
            </a:pPr>
            <a:r>
              <a:rPr lang="ja-JP" altLang="en-US" sz="1300" dirty="0">
                <a:latin typeface="HG丸ｺﾞｼｯｸM-PRO" panose="020F0600000000000000" pitchFamily="50" charset="-128"/>
                <a:ea typeface="HG丸ｺﾞｼｯｸM-PRO" panose="020F0600000000000000" pitchFamily="50" charset="-128"/>
              </a:rPr>
              <a:t>　２月２９日～５月２０日　⇒　</a:t>
            </a:r>
            <a:r>
              <a:rPr lang="en-US" altLang="ja-JP" sz="1300" dirty="0">
                <a:latin typeface="HG丸ｺﾞｼｯｸM-PRO" panose="020F0600000000000000" pitchFamily="50" charset="-128"/>
                <a:ea typeface="HG丸ｺﾞｼｯｸM-PRO" panose="020F0600000000000000" pitchFamily="50" charset="-128"/>
              </a:rPr>
              <a:t>EXPO’70</a:t>
            </a:r>
            <a:r>
              <a:rPr lang="ja-JP" altLang="en-US" sz="1300" dirty="0" smtClean="0">
                <a:latin typeface="HG丸ｺﾞｼｯｸM-PRO" panose="020F0600000000000000" pitchFamily="50" charset="-128"/>
                <a:ea typeface="HG丸ｺﾞｼｯｸM-PRO" panose="020F0600000000000000" pitchFamily="50" charset="-128"/>
              </a:rPr>
              <a:t>パビリオン及び</a:t>
            </a:r>
            <a:endParaRPr lang="en-US" altLang="ja-JP" sz="1300" dirty="0">
              <a:latin typeface="HG丸ｺﾞｼｯｸM-PRO" panose="020F0600000000000000" pitchFamily="50" charset="-128"/>
              <a:ea typeface="HG丸ｺﾞｼｯｸM-PRO" panose="020F0600000000000000" pitchFamily="50" charset="-128"/>
            </a:endParaRPr>
          </a:p>
          <a:p>
            <a:pPr eaLnBrk="1" hangingPunct="1">
              <a:defRPr/>
            </a:pPr>
            <a:r>
              <a:rPr lang="ja-JP" altLang="en-US" sz="1300" dirty="0">
                <a:latin typeface="HG丸ｺﾞｼｯｸM-PRO" panose="020F0600000000000000" pitchFamily="50" charset="-128"/>
                <a:ea typeface="HG丸ｺﾞｼｯｸM-PRO" panose="020F0600000000000000" pitchFamily="50" charset="-128"/>
              </a:rPr>
              <a:t>　　　　　　　　　　　　　　　　　     　 自然観察学習館の休館</a:t>
            </a:r>
            <a:endParaRPr lang="en-US" altLang="ja-JP" sz="1300" dirty="0">
              <a:latin typeface="HG丸ｺﾞｼｯｸM-PRO" panose="020F0600000000000000" pitchFamily="50" charset="-128"/>
              <a:ea typeface="HG丸ｺﾞｼｯｸM-PRO" panose="020F0600000000000000" pitchFamily="50" charset="-128"/>
            </a:endParaRPr>
          </a:p>
          <a:p>
            <a:pPr eaLnBrk="1" hangingPunct="1">
              <a:defRPr/>
            </a:pPr>
            <a:r>
              <a:rPr lang="ja-JP" altLang="en-US" sz="1300" dirty="0">
                <a:latin typeface="HG丸ｺﾞｼｯｸM-PRO" panose="020F0600000000000000" pitchFamily="50" charset="-128"/>
                <a:ea typeface="HG丸ｺﾞｼｯｸM-PRO" panose="020F0600000000000000" pitchFamily="50" charset="-128"/>
              </a:rPr>
              <a:t>　３月　１日～７月３１日　⇒　太陽の塔</a:t>
            </a:r>
            <a:r>
              <a:rPr lang="ja-JP" altLang="en-US" sz="1300" dirty="0" smtClean="0">
                <a:latin typeface="HG丸ｺﾞｼｯｸM-PRO" panose="020F0600000000000000" pitchFamily="50" charset="-128"/>
                <a:ea typeface="HG丸ｺﾞｼｯｸM-PRO" panose="020F0600000000000000" pitchFamily="50" charset="-128"/>
              </a:rPr>
              <a:t>休館</a:t>
            </a:r>
            <a:endParaRPr lang="en-US" altLang="ja-JP" sz="1300" dirty="0" smtClean="0">
              <a:latin typeface="HG丸ｺﾞｼｯｸM-PRO" panose="020F0600000000000000" pitchFamily="50" charset="-128"/>
              <a:ea typeface="HG丸ｺﾞｼｯｸM-PRO" panose="020F0600000000000000" pitchFamily="50" charset="-128"/>
            </a:endParaRPr>
          </a:p>
          <a:p>
            <a:pPr eaLnBrk="1" hangingPunct="1">
              <a:defRPr/>
            </a:pPr>
            <a:r>
              <a:rPr lang="ja-JP" altLang="en-US" sz="1300" dirty="0" smtClean="0">
                <a:latin typeface="HG丸ｺﾞｼｯｸM-PRO" panose="020F0600000000000000" pitchFamily="50" charset="-128"/>
                <a:ea typeface="HG丸ｺﾞｼｯｸM-PRO" panose="020F0600000000000000" pitchFamily="50" charset="-128"/>
              </a:rPr>
              <a:t>   </a:t>
            </a:r>
            <a:r>
              <a:rPr lang="ja-JP" altLang="en-US" sz="1300" dirty="0">
                <a:latin typeface="HG丸ｺﾞｼｯｸM-PRO" panose="020F0600000000000000" pitchFamily="50" charset="-128"/>
                <a:ea typeface="HG丸ｺﾞｼｯｸM-PRO" panose="020F0600000000000000" pitchFamily="50" charset="-128"/>
              </a:rPr>
              <a:t>１月１３日～２月２８日　⇒　</a:t>
            </a:r>
            <a:r>
              <a:rPr lang="ja-JP" altLang="en-US" sz="1300" dirty="0">
                <a:solidFill>
                  <a:srgbClr val="FF0000"/>
                </a:solidFill>
                <a:latin typeface="HG丸ｺﾞｼｯｸM-PRO" panose="020F0600000000000000" pitchFamily="50" charset="-128"/>
                <a:ea typeface="HG丸ｺﾞｼｯｸM-PRO" panose="020F0600000000000000" pitchFamily="50" charset="-128"/>
              </a:rPr>
              <a:t>緊急事態宣言</a:t>
            </a:r>
            <a:endParaRPr lang="en-US" altLang="ja-JP" sz="13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39" name="テキスト ボックス 4"/>
          <p:cNvSpPr txBox="1">
            <a:spLocks noChangeArrowheads="1"/>
          </p:cNvSpPr>
          <p:nvPr/>
        </p:nvSpPr>
        <p:spPr bwMode="auto">
          <a:xfrm>
            <a:off x="7068808" y="2910419"/>
            <a:ext cx="5052358" cy="1273022"/>
          </a:xfrm>
          <a:prstGeom prst="rect">
            <a:avLst/>
          </a:prstGeom>
          <a:solidFill>
            <a:schemeClr val="bg1"/>
          </a:solidFill>
          <a:ln w="12700">
            <a:solidFill>
              <a:schemeClr val="tx1"/>
            </a:solidFill>
            <a:prstDash val="dash"/>
            <a:miter lim="800000"/>
            <a:headEnd/>
            <a:tailEnd/>
          </a:ln>
        </p:spPr>
        <p:txBody>
          <a:bodyPr wrap="square" lIns="35995" tIns="35995" rIns="35995" bIns="35995">
            <a:spAutoFit/>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eaLnBrk="1" hangingPunct="1">
              <a:defRPr/>
            </a:pPr>
            <a:r>
              <a:rPr lang="en-US" altLang="ja-JP" sz="1300" dirty="0">
                <a:latin typeface="HG丸ｺﾞｼｯｸM-PRO" panose="020F0600000000000000" pitchFamily="50" charset="-128"/>
                <a:ea typeface="HG丸ｺﾞｼｯｸM-PRO" panose="020F0600000000000000" pitchFamily="50" charset="-128"/>
              </a:rPr>
              <a:t>〔</a:t>
            </a:r>
            <a:r>
              <a:rPr lang="ja-JP" altLang="en-US" sz="1300" dirty="0">
                <a:latin typeface="HG丸ｺﾞｼｯｸM-PRO" panose="020F0600000000000000" pitchFamily="50" charset="-128"/>
                <a:ea typeface="HG丸ｺﾞｼｯｸM-PRO" panose="020F0600000000000000" pitchFamily="50" charset="-128"/>
              </a:rPr>
              <a:t>令和３年度の主な要因</a:t>
            </a:r>
            <a:r>
              <a:rPr lang="en-US" altLang="ja-JP" sz="1300" dirty="0">
                <a:latin typeface="HG丸ｺﾞｼｯｸM-PRO" panose="020F0600000000000000" pitchFamily="50" charset="-128"/>
                <a:ea typeface="HG丸ｺﾞｼｯｸM-PRO" panose="020F0600000000000000" pitchFamily="50" charset="-128"/>
              </a:rPr>
              <a:t>〕</a:t>
            </a:r>
          </a:p>
          <a:p>
            <a:pPr eaLnBrk="1" hangingPunct="1">
              <a:defRPr/>
            </a:pPr>
            <a:r>
              <a:rPr lang="ja-JP" altLang="en-US" sz="1300" dirty="0">
                <a:latin typeface="HG丸ｺﾞｼｯｸM-PRO" panose="020F0600000000000000" pitchFamily="50" charset="-128"/>
                <a:ea typeface="HG丸ｺﾞｼｯｸM-PRO" panose="020F0600000000000000" pitchFamily="50" charset="-128"/>
              </a:rPr>
              <a:t>　４月　５日～４月２４日　⇒　まん延防止等重点措置</a:t>
            </a:r>
            <a:endParaRPr lang="en-US" altLang="zh-TW" sz="1300" dirty="0">
              <a:latin typeface="HG丸ｺﾞｼｯｸM-PRO" panose="020F0600000000000000" pitchFamily="50" charset="-128"/>
              <a:ea typeface="HG丸ｺﾞｼｯｸM-PRO" panose="020F0600000000000000" pitchFamily="50" charset="-128"/>
            </a:endParaRPr>
          </a:p>
          <a:p>
            <a:pPr eaLnBrk="1" hangingPunct="1">
              <a:defRPr/>
            </a:pPr>
            <a:r>
              <a:rPr lang="en-US" altLang="ja-JP" sz="1300" dirty="0">
                <a:latin typeface="HG丸ｺﾞｼｯｸM-PRO" panose="020F0600000000000000" pitchFamily="50" charset="-128"/>
                <a:ea typeface="HG丸ｺﾞｼｯｸM-PRO" panose="020F0600000000000000" pitchFamily="50" charset="-128"/>
              </a:rPr>
              <a:t> </a:t>
            </a:r>
            <a:r>
              <a:rPr lang="ja-JP" altLang="en-US" sz="1300" dirty="0">
                <a:latin typeface="HG丸ｺﾞｼｯｸM-PRO" panose="020F0600000000000000" pitchFamily="50" charset="-128"/>
                <a:ea typeface="HG丸ｺﾞｼｯｸM-PRO" panose="020F0600000000000000" pitchFamily="50" charset="-128"/>
              </a:rPr>
              <a:t>  ４月２５日～６月２０日　⇒　</a:t>
            </a:r>
            <a:r>
              <a:rPr lang="ja-JP" altLang="en-US" sz="1300" dirty="0">
                <a:solidFill>
                  <a:srgbClr val="FF0000"/>
                </a:solidFill>
                <a:latin typeface="HG丸ｺﾞｼｯｸM-PRO" panose="020F0600000000000000" pitchFamily="50" charset="-128"/>
                <a:ea typeface="HG丸ｺﾞｼｯｸM-PRO" panose="020F0600000000000000" pitchFamily="50" charset="-128"/>
              </a:rPr>
              <a:t>緊急事態宣言（公園閉園）</a:t>
            </a:r>
            <a:endParaRPr lang="en-US" altLang="ja-JP" sz="1300" dirty="0">
              <a:solidFill>
                <a:srgbClr val="FF0000"/>
              </a:solidFill>
              <a:latin typeface="HG丸ｺﾞｼｯｸM-PRO" panose="020F0600000000000000" pitchFamily="50" charset="-128"/>
              <a:ea typeface="HG丸ｺﾞｼｯｸM-PRO" panose="020F0600000000000000" pitchFamily="50" charset="-128"/>
            </a:endParaRPr>
          </a:p>
          <a:p>
            <a:pPr eaLnBrk="1" hangingPunct="1">
              <a:defRPr/>
            </a:pPr>
            <a:r>
              <a:rPr lang="ja-JP" altLang="en-US" sz="1300" dirty="0">
                <a:latin typeface="HG丸ｺﾞｼｯｸM-PRO" panose="020F0600000000000000" pitchFamily="50" charset="-128"/>
                <a:ea typeface="HG丸ｺﾞｼｯｸM-PRO" panose="020F0600000000000000" pitchFamily="50" charset="-128"/>
              </a:rPr>
              <a:t>　６月２１日～</a:t>
            </a:r>
            <a:r>
              <a:rPr lang="ja-JP" altLang="en-US" sz="1300" dirty="0" smtClean="0">
                <a:latin typeface="HG丸ｺﾞｼｯｸM-PRO" panose="020F0600000000000000" pitchFamily="50" charset="-128"/>
                <a:ea typeface="HG丸ｺﾞｼｯｸM-PRO" panose="020F0600000000000000" pitchFamily="50" charset="-128"/>
              </a:rPr>
              <a:t>８月</a:t>
            </a:r>
            <a:r>
              <a:rPr lang="ja-JP" altLang="en-US" sz="1300" dirty="0">
                <a:latin typeface="HG丸ｺﾞｼｯｸM-PRO" panose="020F0600000000000000" pitchFamily="50" charset="-128"/>
                <a:ea typeface="HG丸ｺﾞｼｯｸM-PRO" panose="020F0600000000000000" pitchFamily="50" charset="-128"/>
              </a:rPr>
              <a:t>　</a:t>
            </a:r>
            <a:r>
              <a:rPr lang="ja-JP" altLang="en-US" sz="1300" dirty="0" smtClean="0">
                <a:latin typeface="HG丸ｺﾞｼｯｸM-PRO" panose="020F0600000000000000" pitchFamily="50" charset="-128"/>
                <a:ea typeface="HG丸ｺﾞｼｯｸM-PRO" panose="020F0600000000000000" pitchFamily="50" charset="-128"/>
              </a:rPr>
              <a:t>１日</a:t>
            </a:r>
            <a:r>
              <a:rPr lang="ja-JP" altLang="en-US" sz="1300" dirty="0">
                <a:latin typeface="HG丸ｺﾞｼｯｸM-PRO" panose="020F0600000000000000" pitchFamily="50" charset="-128"/>
                <a:ea typeface="HG丸ｺﾞｼｯｸM-PRO" panose="020F0600000000000000" pitchFamily="50" charset="-128"/>
              </a:rPr>
              <a:t>　⇒　まん延防止等重点措置</a:t>
            </a:r>
            <a:endParaRPr lang="en-US" altLang="ja-JP" sz="1300" dirty="0">
              <a:latin typeface="HG丸ｺﾞｼｯｸM-PRO" panose="020F0600000000000000" pitchFamily="50" charset="-128"/>
              <a:ea typeface="HG丸ｺﾞｼｯｸM-PRO" panose="020F0600000000000000" pitchFamily="50" charset="-128"/>
            </a:endParaRPr>
          </a:p>
          <a:p>
            <a:pPr eaLnBrk="1" hangingPunct="1">
              <a:defRPr/>
            </a:pPr>
            <a:r>
              <a:rPr lang="ja-JP" altLang="en-US" sz="1300" dirty="0">
                <a:latin typeface="HG丸ｺﾞｼｯｸM-PRO" panose="020F0600000000000000" pitchFamily="50" charset="-128"/>
                <a:ea typeface="HG丸ｺﾞｼｯｸM-PRO" panose="020F0600000000000000" pitchFamily="50" charset="-128"/>
              </a:rPr>
              <a:t>　８月　２日～９月３０日　⇒　</a:t>
            </a:r>
            <a:r>
              <a:rPr lang="ja-JP" altLang="en-US" sz="1300" dirty="0">
                <a:solidFill>
                  <a:srgbClr val="FF0000"/>
                </a:solidFill>
                <a:latin typeface="HG丸ｺﾞｼｯｸM-PRO" panose="020F0600000000000000" pitchFamily="50" charset="-128"/>
                <a:ea typeface="HG丸ｺﾞｼｯｸM-PRO" panose="020F0600000000000000" pitchFamily="50" charset="-128"/>
              </a:rPr>
              <a:t>緊急事態</a:t>
            </a:r>
            <a:r>
              <a:rPr lang="ja-JP" altLang="en-US" sz="1300" dirty="0" smtClean="0">
                <a:solidFill>
                  <a:srgbClr val="FF0000"/>
                </a:solidFill>
                <a:latin typeface="HG丸ｺﾞｼｯｸM-PRO" panose="020F0600000000000000" pitchFamily="50" charset="-128"/>
                <a:ea typeface="HG丸ｺﾞｼｯｸM-PRO" panose="020F0600000000000000" pitchFamily="50" charset="-128"/>
              </a:rPr>
              <a:t>宣言</a:t>
            </a:r>
            <a:endParaRPr lang="en-US" altLang="ja-JP" sz="1300" dirty="0" smtClean="0">
              <a:solidFill>
                <a:srgbClr val="FF0000"/>
              </a:solidFill>
              <a:latin typeface="HG丸ｺﾞｼｯｸM-PRO" panose="020F0600000000000000" pitchFamily="50" charset="-128"/>
              <a:ea typeface="HG丸ｺﾞｼｯｸM-PRO" panose="020F0600000000000000" pitchFamily="50" charset="-128"/>
            </a:endParaRPr>
          </a:p>
          <a:p>
            <a:pPr eaLnBrk="1" hangingPunct="1">
              <a:defRPr/>
            </a:pPr>
            <a:r>
              <a:rPr lang="ja-JP" altLang="en-US" sz="1300" dirty="0" smtClean="0">
                <a:latin typeface="HG丸ｺﾞｼｯｸM-PRO" panose="020F0600000000000000" pitchFamily="50" charset="-128"/>
                <a:ea typeface="HG丸ｺﾞｼｯｸM-PRO" panose="020F0600000000000000" pitchFamily="50" charset="-128"/>
              </a:rPr>
              <a:t>　１月２７日～３月</a:t>
            </a:r>
            <a:r>
              <a:rPr lang="en-US" altLang="ja-JP" sz="1300" dirty="0" smtClean="0">
                <a:latin typeface="HG丸ｺﾞｼｯｸM-PRO" panose="020F0600000000000000" pitchFamily="50" charset="-128"/>
                <a:ea typeface="HG丸ｺﾞｼｯｸM-PRO" panose="020F0600000000000000" pitchFamily="50" charset="-128"/>
              </a:rPr>
              <a:t>2</a:t>
            </a:r>
            <a:r>
              <a:rPr lang="ja-JP" altLang="en-US" sz="1300" dirty="0" smtClean="0">
                <a:latin typeface="HG丸ｺﾞｼｯｸM-PRO" panose="020F0600000000000000" pitchFamily="50" charset="-128"/>
                <a:ea typeface="HG丸ｺﾞｼｯｸM-PRO" panose="020F0600000000000000" pitchFamily="50" charset="-128"/>
              </a:rPr>
              <a:t>１日</a:t>
            </a:r>
            <a:r>
              <a:rPr lang="ja-JP" altLang="en-US" sz="1300" dirty="0">
                <a:latin typeface="HG丸ｺﾞｼｯｸM-PRO" panose="020F0600000000000000" pitchFamily="50" charset="-128"/>
                <a:ea typeface="HG丸ｺﾞｼｯｸM-PRO" panose="020F0600000000000000" pitchFamily="50" charset="-128"/>
              </a:rPr>
              <a:t>　⇒　まん延防止等重点措置</a:t>
            </a:r>
            <a:endParaRPr lang="en-US" altLang="ja-JP" sz="13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fld id="{3335FA69-C3C3-4905-9A96-BFB4CCA1CECB}" type="slidenum">
              <a:rPr kumimoji="1" lang="ja-JP" altLang="en-US" smtClean="0"/>
              <a:t>1</a:t>
            </a:fld>
            <a:endParaRPr kumimoji="1" lang="ja-JP" altLang="en-US"/>
          </a:p>
        </p:txBody>
      </p:sp>
    </p:spTree>
    <p:extLst>
      <p:ext uri="{BB962C8B-B14F-4D97-AF65-F5344CB8AC3E}">
        <p14:creationId xmlns:p14="http://schemas.microsoft.com/office/powerpoint/2010/main" val="4107992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49679885"/>
              </p:ext>
            </p:extLst>
          </p:nvPr>
        </p:nvGraphicFramePr>
        <p:xfrm>
          <a:off x="237744" y="1174779"/>
          <a:ext cx="12326112" cy="3844417"/>
        </p:xfrm>
        <a:graphic>
          <a:graphicData uri="http://schemas.openxmlformats.org/drawingml/2006/table">
            <a:tbl>
              <a:tblPr firstRow="1" bandRow="1">
                <a:tableStyleId>{5C22544A-7EE6-4342-B048-85BDC9FD1C3A}</a:tableStyleId>
              </a:tblPr>
              <a:tblGrid>
                <a:gridCol w="6365615">
                  <a:extLst>
                    <a:ext uri="{9D8B030D-6E8A-4147-A177-3AD203B41FA5}">
                      <a16:colId xmlns:a16="http://schemas.microsoft.com/office/drawing/2014/main" val="259604470"/>
                    </a:ext>
                  </a:extLst>
                </a:gridCol>
                <a:gridCol w="5960497">
                  <a:extLst>
                    <a:ext uri="{9D8B030D-6E8A-4147-A177-3AD203B41FA5}">
                      <a16:colId xmlns:a16="http://schemas.microsoft.com/office/drawing/2014/main" val="1186025810"/>
                    </a:ext>
                  </a:extLst>
                </a:gridCol>
              </a:tblGrid>
              <a:tr h="416110">
                <a:tc>
                  <a:txBody>
                    <a:bodyPr/>
                    <a:lstStyle/>
                    <a:p>
                      <a:pPr algn="ctr"/>
                      <a:r>
                        <a:rPr kumimoji="1" lang="ja-JP" altLang="en-US" sz="2000" dirty="0" smtClean="0"/>
                        <a:t>歳入（約</a:t>
                      </a:r>
                      <a:r>
                        <a:rPr kumimoji="1" lang="en-US" altLang="ja-JP" sz="2000" dirty="0" smtClean="0"/>
                        <a:t>32.6</a:t>
                      </a:r>
                      <a:r>
                        <a:rPr kumimoji="1" lang="ja-JP" altLang="en-US" sz="2000" dirty="0" smtClean="0"/>
                        <a:t>億円）</a:t>
                      </a:r>
                      <a:endParaRPr kumimoji="1" lang="ja-JP" altLang="en-US" sz="2000" dirty="0"/>
                    </a:p>
                  </a:txBody>
                  <a:tcPr/>
                </a:tc>
                <a:tc>
                  <a:txBody>
                    <a:bodyPr/>
                    <a:lstStyle/>
                    <a:p>
                      <a:pPr algn="ctr"/>
                      <a:r>
                        <a:rPr kumimoji="1" lang="ja-JP" altLang="en-US" sz="2000" dirty="0" smtClean="0"/>
                        <a:t>歳出（約</a:t>
                      </a:r>
                      <a:r>
                        <a:rPr kumimoji="1" lang="en-US" altLang="ja-JP" sz="2000" dirty="0" smtClean="0"/>
                        <a:t>32.6</a:t>
                      </a:r>
                      <a:r>
                        <a:rPr kumimoji="1" lang="ja-JP" altLang="en-US" sz="2000" dirty="0" smtClean="0"/>
                        <a:t>億円）</a:t>
                      </a:r>
                      <a:endParaRPr kumimoji="1" lang="ja-JP" altLang="en-US" sz="2000" dirty="0"/>
                    </a:p>
                  </a:txBody>
                  <a:tcPr/>
                </a:tc>
                <a:extLst>
                  <a:ext uri="{0D108BD9-81ED-4DB2-BD59-A6C34878D82A}">
                    <a16:rowId xmlns:a16="http://schemas.microsoft.com/office/drawing/2014/main" val="273314226"/>
                  </a:ext>
                </a:extLst>
              </a:tr>
              <a:tr h="513012">
                <a:tc>
                  <a:txBody>
                    <a:bodyPr/>
                    <a:lstStyle/>
                    <a:p>
                      <a:r>
                        <a:rPr kumimoji="1" lang="ja-JP" altLang="en-US" sz="2000" dirty="0" smtClean="0"/>
                        <a:t>公園施設使用料　 約</a:t>
                      </a:r>
                      <a:r>
                        <a:rPr kumimoji="1" lang="en-US" altLang="ja-JP" sz="2000" dirty="0" smtClean="0"/>
                        <a:t>0.3</a:t>
                      </a:r>
                      <a:r>
                        <a:rPr kumimoji="1" lang="ja-JP" altLang="en-US" sz="2000" dirty="0" smtClean="0"/>
                        <a:t>億円</a:t>
                      </a:r>
                      <a:endParaRPr kumimoji="1" lang="ja-JP" altLang="en-US" sz="2000" dirty="0"/>
                    </a:p>
                  </a:txBody>
                  <a:tcPr/>
                </a:tc>
                <a:tc>
                  <a:txBody>
                    <a:bodyPr/>
                    <a:lstStyle/>
                    <a:p>
                      <a:r>
                        <a:rPr kumimoji="1" lang="ja-JP" altLang="en-US" sz="2000" dirty="0" smtClean="0"/>
                        <a:t>職員費　　約</a:t>
                      </a:r>
                      <a:r>
                        <a:rPr kumimoji="1" lang="en-US" altLang="ja-JP" sz="2000" dirty="0" smtClean="0"/>
                        <a:t>3.4</a:t>
                      </a:r>
                      <a:r>
                        <a:rPr kumimoji="1" lang="ja-JP" altLang="en-US" sz="2000" dirty="0" smtClean="0"/>
                        <a:t>億円</a:t>
                      </a:r>
                      <a:endParaRPr kumimoji="1" lang="ja-JP" altLang="en-US" sz="2000" dirty="0"/>
                    </a:p>
                  </a:txBody>
                  <a:tcPr/>
                </a:tc>
                <a:extLst>
                  <a:ext uri="{0D108BD9-81ED-4DB2-BD59-A6C34878D82A}">
                    <a16:rowId xmlns:a16="http://schemas.microsoft.com/office/drawing/2014/main" val="1513179344"/>
                  </a:ext>
                </a:extLst>
              </a:tr>
              <a:tr h="513012">
                <a:tc>
                  <a:txBody>
                    <a:bodyPr/>
                    <a:lstStyle/>
                    <a:p>
                      <a:r>
                        <a:rPr kumimoji="1" lang="ja-JP" altLang="en-US" sz="2000" dirty="0" smtClean="0"/>
                        <a:t>財産運用収入　　約</a:t>
                      </a:r>
                      <a:r>
                        <a:rPr kumimoji="1" lang="en-US" altLang="ja-JP" sz="2000" dirty="0" smtClean="0"/>
                        <a:t>17.6</a:t>
                      </a:r>
                      <a:r>
                        <a:rPr kumimoji="1" lang="ja-JP" altLang="en-US" sz="2000" dirty="0" smtClean="0"/>
                        <a:t>億円</a:t>
                      </a:r>
                      <a:endParaRPr kumimoji="1" lang="ja-JP" altLang="en-US" sz="2000" dirty="0"/>
                    </a:p>
                  </a:txBody>
                  <a:tcPr/>
                </a:tc>
                <a:tc>
                  <a:txBody>
                    <a:bodyPr/>
                    <a:lstStyle/>
                    <a:p>
                      <a:r>
                        <a:rPr kumimoji="1" lang="ja-JP" altLang="en-US" sz="2000" dirty="0" smtClean="0"/>
                        <a:t>総務費　　約</a:t>
                      </a:r>
                      <a:r>
                        <a:rPr kumimoji="1" lang="en-US" altLang="ja-JP" sz="2000" dirty="0" smtClean="0"/>
                        <a:t>0.7</a:t>
                      </a:r>
                      <a:r>
                        <a:rPr kumimoji="1" lang="ja-JP" altLang="en-US" sz="2000" dirty="0" smtClean="0"/>
                        <a:t>億円</a:t>
                      </a:r>
                      <a:endParaRPr kumimoji="1" lang="ja-JP" altLang="en-US" sz="2000" dirty="0"/>
                    </a:p>
                  </a:txBody>
                  <a:tcPr/>
                </a:tc>
                <a:extLst>
                  <a:ext uri="{0D108BD9-81ED-4DB2-BD59-A6C34878D82A}">
                    <a16:rowId xmlns:a16="http://schemas.microsoft.com/office/drawing/2014/main" val="2846695852"/>
                  </a:ext>
                </a:extLst>
              </a:tr>
              <a:tr h="1889271">
                <a:tc>
                  <a:txBody>
                    <a:bodyPr/>
                    <a:lstStyle/>
                    <a:p>
                      <a:r>
                        <a:rPr kumimoji="1" lang="ja-JP" altLang="en-US" sz="2000" dirty="0" smtClean="0"/>
                        <a:t>寄附金　　　　　</a:t>
                      </a:r>
                      <a:r>
                        <a:rPr kumimoji="1" lang="ja-JP" altLang="en-US" sz="2000" baseline="0" dirty="0" smtClean="0"/>
                        <a:t>  </a:t>
                      </a:r>
                      <a:r>
                        <a:rPr kumimoji="1" lang="ja-JP" altLang="en-US" sz="2000" dirty="0" smtClean="0"/>
                        <a:t>約</a:t>
                      </a:r>
                      <a:r>
                        <a:rPr kumimoji="1" lang="en-US" altLang="ja-JP" sz="2000" dirty="0" smtClean="0"/>
                        <a:t>1.2</a:t>
                      </a:r>
                      <a:r>
                        <a:rPr kumimoji="1" lang="ja-JP" altLang="en-US" sz="2000" dirty="0" smtClean="0"/>
                        <a:t>億円</a:t>
                      </a:r>
                      <a:endParaRPr kumimoji="1" lang="ja-JP" altLang="en-US" sz="2000" dirty="0"/>
                    </a:p>
                  </a:txBody>
                  <a:tcPr/>
                </a:tc>
                <a:tc>
                  <a:txBody>
                    <a:bodyPr/>
                    <a:lstStyle/>
                    <a:p>
                      <a:r>
                        <a:rPr kumimoji="1" lang="ja-JP" altLang="en-US" sz="2000" dirty="0" smtClean="0"/>
                        <a:t>公園管理費　約</a:t>
                      </a:r>
                      <a:r>
                        <a:rPr kumimoji="1" lang="en-US" altLang="ja-JP" sz="2000" dirty="0" smtClean="0"/>
                        <a:t>28.5</a:t>
                      </a:r>
                      <a:r>
                        <a:rPr kumimoji="1" lang="ja-JP" altLang="en-US" sz="2000" dirty="0" smtClean="0"/>
                        <a:t>億円</a:t>
                      </a:r>
                      <a:endParaRPr kumimoji="1" lang="en-US" altLang="ja-JP" sz="2000" dirty="0" smtClean="0"/>
                    </a:p>
                    <a:p>
                      <a:r>
                        <a:rPr kumimoji="1" lang="ja-JP" altLang="en-US" sz="2000" dirty="0" smtClean="0"/>
                        <a:t>　・一般事業費　</a:t>
                      </a:r>
                      <a:endParaRPr kumimoji="1" lang="en-US" altLang="ja-JP" sz="2000" dirty="0" smtClean="0"/>
                    </a:p>
                    <a:p>
                      <a:r>
                        <a:rPr kumimoji="1" lang="ja-JP" altLang="en-US" sz="2000" dirty="0" smtClean="0"/>
                        <a:t>　・普通建設事業費　</a:t>
                      </a:r>
                      <a:endParaRPr kumimoji="1" lang="en-US" altLang="ja-JP" sz="2000" dirty="0" smtClean="0"/>
                    </a:p>
                    <a:p>
                      <a:r>
                        <a:rPr kumimoji="1" lang="ja-JP" altLang="en-US" sz="2000" dirty="0" smtClean="0"/>
                        <a:t>　・日本万国博覧会記念公園基金　積立金　</a:t>
                      </a:r>
                      <a:endParaRPr kumimoji="1" lang="en-US" altLang="ja-JP" sz="2000" dirty="0" smtClean="0"/>
                    </a:p>
                    <a:p>
                      <a:r>
                        <a:rPr kumimoji="1" lang="ja-JP" altLang="en-US" sz="2000" dirty="0" smtClean="0"/>
                        <a:t>　・駅前周辺地区事業者誘致業務</a:t>
                      </a:r>
                      <a:endParaRPr kumimoji="1" lang="en-US" altLang="ja-JP" sz="2000" dirty="0" smtClean="0"/>
                    </a:p>
                  </a:txBody>
                  <a:tcPr/>
                </a:tc>
                <a:extLst>
                  <a:ext uri="{0D108BD9-81ED-4DB2-BD59-A6C34878D82A}">
                    <a16:rowId xmlns:a16="http://schemas.microsoft.com/office/drawing/2014/main" val="3831078188"/>
                  </a:ext>
                </a:extLst>
              </a:tr>
              <a:tr h="513012">
                <a:tc>
                  <a:txBody>
                    <a:bodyPr/>
                    <a:lstStyle/>
                    <a:p>
                      <a:r>
                        <a:rPr kumimoji="1" lang="ja-JP" altLang="en-US" sz="2000" dirty="0" smtClean="0"/>
                        <a:t>その他収入　　　   約</a:t>
                      </a:r>
                      <a:r>
                        <a:rPr kumimoji="1" lang="en-US" altLang="ja-JP" sz="2000" dirty="0" smtClean="0"/>
                        <a:t>13.5</a:t>
                      </a:r>
                      <a:r>
                        <a:rPr kumimoji="1" lang="ja-JP" altLang="en-US" sz="2000" dirty="0" smtClean="0"/>
                        <a:t>億円</a:t>
                      </a:r>
                      <a:endParaRPr kumimoji="1" lang="ja-JP" altLang="en-US" sz="2000" dirty="0"/>
                    </a:p>
                  </a:txBody>
                  <a:tcPr/>
                </a:tc>
                <a:tc>
                  <a:txBody>
                    <a:bodyPr/>
                    <a:lstStyle/>
                    <a:p>
                      <a:r>
                        <a:rPr kumimoji="1" lang="ja-JP" altLang="en-US" sz="2000" dirty="0" smtClean="0"/>
                        <a:t>予備費　　約</a:t>
                      </a:r>
                      <a:r>
                        <a:rPr kumimoji="1" lang="en-US" altLang="ja-JP" sz="2000" dirty="0" smtClean="0"/>
                        <a:t>0.01</a:t>
                      </a:r>
                      <a:r>
                        <a:rPr kumimoji="1" lang="ja-JP" altLang="en-US" sz="2000" dirty="0" smtClean="0"/>
                        <a:t>億円</a:t>
                      </a:r>
                      <a:endParaRPr kumimoji="1" lang="ja-JP" altLang="en-US" sz="2000" dirty="0"/>
                    </a:p>
                  </a:txBody>
                  <a:tcPr/>
                </a:tc>
                <a:extLst>
                  <a:ext uri="{0D108BD9-81ED-4DB2-BD59-A6C34878D82A}">
                    <a16:rowId xmlns:a16="http://schemas.microsoft.com/office/drawing/2014/main" val="2174629975"/>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233787462"/>
              </p:ext>
            </p:extLst>
          </p:nvPr>
        </p:nvGraphicFramePr>
        <p:xfrm>
          <a:off x="2514600" y="6520366"/>
          <a:ext cx="7772400" cy="2998088"/>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579342736"/>
                    </a:ext>
                  </a:extLst>
                </a:gridCol>
                <a:gridCol w="3886200">
                  <a:extLst>
                    <a:ext uri="{9D8B030D-6E8A-4147-A177-3AD203B41FA5}">
                      <a16:colId xmlns:a16="http://schemas.microsoft.com/office/drawing/2014/main" val="20001"/>
                    </a:ext>
                  </a:extLst>
                </a:gridCol>
              </a:tblGrid>
              <a:tr h="519840">
                <a:tc gridSpan="2">
                  <a:txBody>
                    <a:bodyPr/>
                    <a:lstStyle/>
                    <a:p>
                      <a:pPr algn="ctr"/>
                      <a:r>
                        <a:rPr lang="ja-JP" altLang="en-US" sz="2400" b="1" dirty="0" smtClean="0"/>
                        <a:t>各年度末現在高</a:t>
                      </a:r>
                      <a:endParaRPr kumimoji="1" lang="ja-JP" altLang="en-US" sz="2400" dirty="0"/>
                    </a:p>
                  </a:txBody>
                  <a:tcPr/>
                </a:tc>
                <a:tc hMerge="1">
                  <a:txBody>
                    <a:bodyPr/>
                    <a:lstStyle/>
                    <a:p>
                      <a:pPr algn="ctr"/>
                      <a:endParaRPr kumimoji="1" lang="ja-JP" altLang="en-US" sz="1200" dirty="0"/>
                    </a:p>
                  </a:txBody>
                  <a:tcPr/>
                </a:tc>
                <a:extLst>
                  <a:ext uri="{0D108BD9-81ED-4DB2-BD59-A6C34878D82A}">
                    <a16:rowId xmlns:a16="http://schemas.microsoft.com/office/drawing/2014/main" val="10000"/>
                  </a:ext>
                </a:extLst>
              </a:tr>
              <a:tr h="619562">
                <a:tc>
                  <a:txBody>
                    <a:bodyPr/>
                    <a:lstStyle/>
                    <a:p>
                      <a:pPr marL="0" marR="0" lvl="0" indent="0" algn="ctr" defTabSz="914391" rtl="0" eaLnBrk="1" fontAlgn="auto" latinLnBrk="0" hangingPunct="1">
                        <a:lnSpc>
                          <a:spcPct val="100000"/>
                        </a:lnSpc>
                        <a:spcBef>
                          <a:spcPts val="0"/>
                        </a:spcBef>
                        <a:spcAft>
                          <a:spcPts val="0"/>
                        </a:spcAft>
                        <a:buClrTx/>
                        <a:buSzTx/>
                        <a:buFontTx/>
                        <a:buNone/>
                        <a:tabLst/>
                        <a:defRPr/>
                      </a:pPr>
                      <a:r>
                        <a:rPr kumimoji="1" lang="en-US" altLang="ja-JP" sz="2400" dirty="0" smtClean="0"/>
                        <a:t>H30</a:t>
                      </a:r>
                      <a:endParaRPr kumimoji="1" lang="ja-JP" altLang="en-US" sz="2400" dirty="0" smtClean="0"/>
                    </a:p>
                  </a:txBody>
                  <a:tcPr/>
                </a:tc>
                <a:tc>
                  <a:txBody>
                    <a:bodyPr/>
                    <a:lstStyle/>
                    <a:p>
                      <a:pPr marL="0" marR="0" lvl="0" indent="0" algn="r" defTabSz="914391" rtl="0" eaLnBrk="1" fontAlgn="auto" latinLnBrk="0" hangingPunct="1">
                        <a:lnSpc>
                          <a:spcPct val="100000"/>
                        </a:lnSpc>
                        <a:spcBef>
                          <a:spcPts val="0"/>
                        </a:spcBef>
                        <a:spcAft>
                          <a:spcPts val="0"/>
                        </a:spcAft>
                        <a:buClrTx/>
                        <a:buSzTx/>
                        <a:buFontTx/>
                        <a:buNone/>
                        <a:tabLst/>
                        <a:defRPr/>
                      </a:pPr>
                      <a:r>
                        <a:rPr kumimoji="1" lang="en-US" altLang="ja-JP" sz="2400" dirty="0" smtClean="0"/>
                        <a:t>11,932</a:t>
                      </a:r>
                      <a:r>
                        <a:rPr kumimoji="1" lang="ja-JP" altLang="en-US" sz="2400" dirty="0" smtClean="0"/>
                        <a:t>百万円</a:t>
                      </a:r>
                    </a:p>
                  </a:txBody>
                  <a:tcPr/>
                </a:tc>
                <a:extLst>
                  <a:ext uri="{0D108BD9-81ED-4DB2-BD59-A6C34878D82A}">
                    <a16:rowId xmlns:a16="http://schemas.microsoft.com/office/drawing/2014/main" val="370243104"/>
                  </a:ext>
                </a:extLst>
              </a:tr>
              <a:tr h="619562">
                <a:tc>
                  <a:txBody>
                    <a:bodyPr/>
                    <a:lstStyle/>
                    <a:p>
                      <a:pPr marL="0" marR="0" lvl="0" indent="0" algn="ctr" defTabSz="914391" rtl="0" eaLnBrk="1" fontAlgn="auto" latinLnBrk="0" hangingPunct="1">
                        <a:lnSpc>
                          <a:spcPct val="100000"/>
                        </a:lnSpc>
                        <a:spcBef>
                          <a:spcPts val="0"/>
                        </a:spcBef>
                        <a:spcAft>
                          <a:spcPts val="0"/>
                        </a:spcAft>
                        <a:buClrTx/>
                        <a:buSzTx/>
                        <a:buFontTx/>
                        <a:buNone/>
                        <a:tabLst/>
                        <a:defRPr/>
                      </a:pPr>
                      <a:r>
                        <a:rPr kumimoji="1" lang="en-US" altLang="ja-JP" sz="2400" dirty="0" smtClean="0"/>
                        <a:t>R1</a:t>
                      </a:r>
                      <a:r>
                        <a:rPr kumimoji="1" lang="ja-JP" altLang="en-US" sz="2400" dirty="0" smtClean="0"/>
                        <a:t>（</a:t>
                      </a:r>
                      <a:r>
                        <a:rPr kumimoji="1" lang="en-US" altLang="ja-JP" sz="2400" dirty="0" smtClean="0"/>
                        <a:t>H31</a:t>
                      </a:r>
                      <a:r>
                        <a:rPr kumimoji="1" lang="ja-JP" altLang="en-US" sz="2400" dirty="0" smtClean="0"/>
                        <a:t>）</a:t>
                      </a:r>
                    </a:p>
                  </a:txBody>
                  <a:tcPr/>
                </a:tc>
                <a:tc>
                  <a:txBody>
                    <a:bodyPr/>
                    <a:lstStyle/>
                    <a:p>
                      <a:pPr marL="0" marR="0" lvl="0" indent="0" algn="r" defTabSz="914391" rtl="0" eaLnBrk="1" fontAlgn="auto" latinLnBrk="0" hangingPunct="1">
                        <a:lnSpc>
                          <a:spcPct val="100000"/>
                        </a:lnSpc>
                        <a:spcBef>
                          <a:spcPts val="0"/>
                        </a:spcBef>
                        <a:spcAft>
                          <a:spcPts val="0"/>
                        </a:spcAft>
                        <a:buClrTx/>
                        <a:buSzTx/>
                        <a:buFontTx/>
                        <a:buNone/>
                        <a:tabLst/>
                        <a:defRPr/>
                      </a:pPr>
                      <a:r>
                        <a:rPr kumimoji="1" lang="en-US" altLang="ja-JP" sz="2400" dirty="0" smtClean="0"/>
                        <a:t>12,252</a:t>
                      </a:r>
                      <a:r>
                        <a:rPr kumimoji="1" lang="ja-JP" altLang="en-US" sz="2400" dirty="0" smtClean="0"/>
                        <a:t>百万円</a:t>
                      </a:r>
                    </a:p>
                  </a:txBody>
                  <a:tcPr/>
                </a:tc>
                <a:extLst>
                  <a:ext uri="{0D108BD9-81ED-4DB2-BD59-A6C34878D82A}">
                    <a16:rowId xmlns:a16="http://schemas.microsoft.com/office/drawing/2014/main" val="1644160071"/>
                  </a:ext>
                </a:extLst>
              </a:tr>
              <a:tr h="619562">
                <a:tc>
                  <a:txBody>
                    <a:bodyPr/>
                    <a:lstStyle/>
                    <a:p>
                      <a:pPr marL="0" marR="0" lvl="0" indent="0" algn="ctr" defTabSz="914391" rtl="0" eaLnBrk="1" fontAlgn="auto" latinLnBrk="0" hangingPunct="1">
                        <a:lnSpc>
                          <a:spcPct val="100000"/>
                        </a:lnSpc>
                        <a:spcBef>
                          <a:spcPts val="0"/>
                        </a:spcBef>
                        <a:spcAft>
                          <a:spcPts val="0"/>
                        </a:spcAft>
                        <a:buClrTx/>
                        <a:buSzTx/>
                        <a:buFontTx/>
                        <a:buNone/>
                        <a:tabLst/>
                        <a:defRPr/>
                      </a:pPr>
                      <a:r>
                        <a:rPr kumimoji="1" lang="en-US" altLang="ja-JP" sz="2400" dirty="0" smtClean="0"/>
                        <a:t>R2</a:t>
                      </a:r>
                      <a:endParaRPr kumimoji="1" lang="ja-JP" altLang="en-US" sz="2400" dirty="0" smtClean="0"/>
                    </a:p>
                  </a:txBody>
                  <a:tcPr/>
                </a:tc>
                <a:tc>
                  <a:txBody>
                    <a:bodyPr/>
                    <a:lstStyle/>
                    <a:p>
                      <a:pPr marL="0" marR="0" lvl="0" indent="0" algn="r" defTabSz="914391" rtl="0" eaLnBrk="1" fontAlgn="auto" latinLnBrk="0" hangingPunct="1">
                        <a:lnSpc>
                          <a:spcPct val="100000"/>
                        </a:lnSpc>
                        <a:spcBef>
                          <a:spcPts val="0"/>
                        </a:spcBef>
                        <a:spcAft>
                          <a:spcPts val="0"/>
                        </a:spcAft>
                        <a:buClrTx/>
                        <a:buSzTx/>
                        <a:buFontTx/>
                        <a:buNone/>
                        <a:tabLst/>
                        <a:defRPr/>
                      </a:pPr>
                      <a:r>
                        <a:rPr kumimoji="1" lang="en-US" altLang="ja-JP" sz="2400" dirty="0" smtClean="0"/>
                        <a:t>11,980</a:t>
                      </a:r>
                      <a:r>
                        <a:rPr kumimoji="1" lang="ja-JP" altLang="en-US" sz="2400" dirty="0" smtClean="0"/>
                        <a:t>百万円</a:t>
                      </a:r>
                    </a:p>
                  </a:txBody>
                  <a:tcPr/>
                </a:tc>
                <a:extLst>
                  <a:ext uri="{0D108BD9-81ED-4DB2-BD59-A6C34878D82A}">
                    <a16:rowId xmlns:a16="http://schemas.microsoft.com/office/drawing/2014/main" val="3453535730"/>
                  </a:ext>
                </a:extLst>
              </a:tr>
              <a:tr h="619562">
                <a:tc>
                  <a:txBody>
                    <a:bodyPr/>
                    <a:lstStyle/>
                    <a:p>
                      <a:pPr marL="0" marR="0" lvl="0" indent="0" algn="ctr" defTabSz="914391" rtl="0" eaLnBrk="1" fontAlgn="auto" latinLnBrk="0" hangingPunct="1">
                        <a:lnSpc>
                          <a:spcPct val="100000"/>
                        </a:lnSpc>
                        <a:spcBef>
                          <a:spcPts val="0"/>
                        </a:spcBef>
                        <a:spcAft>
                          <a:spcPts val="0"/>
                        </a:spcAft>
                        <a:buClrTx/>
                        <a:buSzTx/>
                        <a:buFontTx/>
                        <a:buNone/>
                        <a:tabLst/>
                        <a:defRPr/>
                      </a:pPr>
                      <a:r>
                        <a:rPr kumimoji="1" lang="en-US" altLang="ja-JP" sz="2400" dirty="0" smtClean="0"/>
                        <a:t>R3</a:t>
                      </a:r>
                      <a:endParaRPr kumimoji="1" lang="ja-JP" altLang="en-US" sz="2400" dirty="0" smtClean="0"/>
                    </a:p>
                  </a:txBody>
                  <a:tcPr/>
                </a:tc>
                <a:tc>
                  <a:txBody>
                    <a:bodyPr/>
                    <a:lstStyle/>
                    <a:p>
                      <a:pPr marL="0" marR="0" lvl="0" indent="0" algn="r" defTabSz="914391" rtl="0" eaLnBrk="1" fontAlgn="auto" latinLnBrk="0" hangingPunct="1">
                        <a:lnSpc>
                          <a:spcPct val="100000"/>
                        </a:lnSpc>
                        <a:spcBef>
                          <a:spcPts val="0"/>
                        </a:spcBef>
                        <a:spcAft>
                          <a:spcPts val="0"/>
                        </a:spcAft>
                        <a:buClrTx/>
                        <a:buSzTx/>
                        <a:buFontTx/>
                        <a:buNone/>
                        <a:tabLst/>
                        <a:defRPr/>
                      </a:pPr>
                      <a:r>
                        <a:rPr kumimoji="1" lang="en-US" altLang="ja-JP" sz="2400" dirty="0" smtClean="0"/>
                        <a:t>11,565</a:t>
                      </a:r>
                      <a:r>
                        <a:rPr kumimoji="1" lang="ja-JP" altLang="en-US" sz="2400" dirty="0" smtClean="0"/>
                        <a:t>百万円</a:t>
                      </a:r>
                    </a:p>
                  </a:txBody>
                  <a:tcPr/>
                </a:tc>
                <a:extLst>
                  <a:ext uri="{0D108BD9-81ED-4DB2-BD59-A6C34878D82A}">
                    <a16:rowId xmlns:a16="http://schemas.microsoft.com/office/drawing/2014/main" val="2787464796"/>
                  </a:ext>
                </a:extLst>
              </a:tr>
            </a:tbl>
          </a:graphicData>
        </a:graphic>
      </p:graphicFrame>
      <p:sp>
        <p:nvSpPr>
          <p:cNvPr id="7" name="テキスト ボックス 6"/>
          <p:cNvSpPr txBox="1"/>
          <p:nvPr/>
        </p:nvSpPr>
        <p:spPr>
          <a:xfrm>
            <a:off x="2443554" y="636914"/>
            <a:ext cx="8037756" cy="461665"/>
          </a:xfrm>
          <a:prstGeom prst="rect">
            <a:avLst/>
          </a:prstGeom>
          <a:noFill/>
          <a:ln>
            <a:noFill/>
          </a:ln>
        </p:spPr>
        <p:txBody>
          <a:bodyPr wrap="square" lIns="91439" tIns="45720" rIns="91439" bIns="45720" rtlCol="0">
            <a:spAutoFit/>
          </a:bodyPr>
          <a:lstStyle/>
          <a:p>
            <a:r>
              <a:rPr lang="ja-JP" altLang="ja-JP" sz="2400" b="1" dirty="0" smtClean="0">
                <a:latin typeface="+mj-ea"/>
                <a:ea typeface="+mj-ea"/>
              </a:rPr>
              <a:t>【</a:t>
            </a:r>
            <a:r>
              <a:rPr lang="en-US" altLang="ja-JP" sz="2400" b="1" dirty="0" smtClean="0">
                <a:latin typeface="+mj-ea"/>
                <a:ea typeface="+mj-ea"/>
              </a:rPr>
              <a:t> </a:t>
            </a:r>
            <a:r>
              <a:rPr lang="ja-JP" altLang="en-US" sz="2400" b="1" dirty="0" smtClean="0">
                <a:latin typeface="+mj-ea"/>
                <a:ea typeface="+mj-ea"/>
              </a:rPr>
              <a:t>万博記念</a:t>
            </a:r>
            <a:r>
              <a:rPr lang="ja-JP" altLang="en-US" sz="2400" b="1" dirty="0">
                <a:latin typeface="+mj-ea"/>
                <a:ea typeface="+mj-ea"/>
              </a:rPr>
              <a:t>公園事業特別</a:t>
            </a:r>
            <a:r>
              <a:rPr lang="ja-JP" altLang="en-US" sz="2400" b="1" dirty="0" smtClean="0">
                <a:latin typeface="+mj-ea"/>
                <a:ea typeface="+mj-ea"/>
              </a:rPr>
              <a:t>会計　</a:t>
            </a:r>
            <a:r>
              <a:rPr lang="en-US" altLang="ja-JP" sz="2400" b="1" dirty="0" smtClean="0">
                <a:latin typeface="+mj-ea"/>
                <a:ea typeface="+mj-ea"/>
              </a:rPr>
              <a:t>R4</a:t>
            </a:r>
            <a:r>
              <a:rPr lang="ja-JP" altLang="en-US" sz="2400" b="1" dirty="0" smtClean="0">
                <a:latin typeface="+mj-ea"/>
                <a:ea typeface="+mj-ea"/>
              </a:rPr>
              <a:t>年度 当初</a:t>
            </a:r>
            <a:r>
              <a:rPr lang="ja-JP" altLang="en-US" sz="2400" b="1" dirty="0">
                <a:latin typeface="+mj-ea"/>
                <a:ea typeface="+mj-ea"/>
              </a:rPr>
              <a:t>予算の</a:t>
            </a:r>
            <a:r>
              <a:rPr lang="ja-JP" altLang="en-US" sz="2400" b="1" dirty="0" smtClean="0">
                <a:latin typeface="+mj-ea"/>
                <a:ea typeface="+mj-ea"/>
              </a:rPr>
              <a:t>概要 </a:t>
            </a:r>
            <a:r>
              <a:rPr lang="ja-JP" altLang="ja-JP" sz="2400" b="1" dirty="0" smtClean="0">
                <a:latin typeface="+mj-ea"/>
                <a:ea typeface="+mj-ea"/>
              </a:rPr>
              <a:t>】</a:t>
            </a:r>
            <a:endParaRPr lang="ja-JP" altLang="ja-JP" sz="2400" dirty="0">
              <a:latin typeface="+mj-ea"/>
              <a:ea typeface="+mj-ea"/>
            </a:endParaRPr>
          </a:p>
        </p:txBody>
      </p:sp>
      <p:sp>
        <p:nvSpPr>
          <p:cNvPr id="8" name="テキスト ボックス 7"/>
          <p:cNvSpPr txBox="1"/>
          <p:nvPr/>
        </p:nvSpPr>
        <p:spPr>
          <a:xfrm>
            <a:off x="3957304" y="5384013"/>
            <a:ext cx="5083826" cy="433941"/>
          </a:xfrm>
          <a:prstGeom prst="rect">
            <a:avLst/>
          </a:prstGeom>
          <a:noFill/>
        </p:spPr>
        <p:txBody>
          <a:bodyPr wrap="square" lIns="63984" tIns="31992" rIns="63984" bIns="31992" rtlCol="0">
            <a:spAutoFit/>
          </a:bodyPr>
          <a:lstStyle/>
          <a:p>
            <a:r>
              <a:rPr lang="en-US" altLang="ja-JP" sz="24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24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日本</a:t>
            </a:r>
            <a:r>
              <a:rPr lang="ja-JP" altLang="en-US" sz="2400" b="1" dirty="0">
                <a:latin typeface="ＭＳ Ｐゴシック" panose="020B0600070205080204" pitchFamily="50" charset="-128"/>
                <a:ea typeface="ＭＳ Ｐゴシック" panose="020B0600070205080204" pitchFamily="50" charset="-128"/>
                <a:cs typeface="Meiryo UI" panose="020B0604030504040204" pitchFamily="50" charset="-128"/>
              </a:rPr>
              <a:t>万国博覧会記念公園</a:t>
            </a:r>
            <a:r>
              <a:rPr lang="ja-JP" altLang="en-US" sz="24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基金 </a:t>
            </a:r>
            <a:r>
              <a:rPr lang="en-US" altLang="ja-JP" sz="24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endParaRPr lang="ja-JP" altLang="en-US" sz="2400" b="1"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9" name="テキスト ボックス 8"/>
          <p:cNvSpPr txBox="1"/>
          <p:nvPr/>
        </p:nvSpPr>
        <p:spPr>
          <a:xfrm>
            <a:off x="3038094" y="5923666"/>
            <a:ext cx="7443216" cy="553998"/>
          </a:xfrm>
          <a:prstGeom prst="rect">
            <a:avLst/>
          </a:prstGeom>
          <a:noFill/>
          <a:ln>
            <a:noFill/>
          </a:ln>
        </p:spPr>
        <p:txBody>
          <a:bodyPr wrap="square" lIns="91439" tIns="45720" rIns="91439" bIns="45720" rtlCol="0">
            <a:spAutoFit/>
          </a:bodyPr>
          <a:lstStyle/>
          <a:p>
            <a:pPr>
              <a:lnSpc>
                <a:spcPts val="1800"/>
              </a:lnSpc>
            </a:pPr>
            <a:r>
              <a:rPr lang="ja-JP" altLang="en-US" sz="2000" dirty="0"/>
              <a:t>　</a:t>
            </a:r>
            <a:r>
              <a:rPr lang="ja-JP" altLang="en-US" sz="2000" dirty="0" smtClean="0"/>
              <a:t>万博</a:t>
            </a:r>
            <a:r>
              <a:rPr lang="ja-JP" altLang="en-US" sz="2000" dirty="0"/>
              <a:t>記念公園の整備を図り、その健全な運営に資するために資金を積み立てることを目的として設置された</a:t>
            </a:r>
            <a:r>
              <a:rPr lang="ja-JP" altLang="en-US" sz="2000" dirty="0" smtClean="0"/>
              <a:t>基金</a:t>
            </a:r>
            <a:endParaRPr lang="en-US" altLang="ja-JP" sz="2000" dirty="0"/>
          </a:p>
        </p:txBody>
      </p:sp>
      <p:sp>
        <p:nvSpPr>
          <p:cNvPr id="10" name="正方形/長方形 9"/>
          <p:cNvSpPr/>
          <p:nvPr/>
        </p:nvSpPr>
        <p:spPr>
          <a:xfrm>
            <a:off x="-47164" y="5193"/>
            <a:ext cx="12848765" cy="492253"/>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ot="0" spcFirstLastPara="0" vert="horz" wrap="square" lIns="86603" tIns="43301" rIns="86603" bIns="43301" numCol="1" spcCol="0" rtlCol="0" fromWordArt="0" anchor="ctr" anchorCtr="0" forceAA="0" compatLnSpc="1">
            <a:prstTxWarp prst="textNoShape">
              <a:avLst/>
            </a:prstTxWarp>
            <a:noAutofit/>
          </a:bodyPr>
          <a:lstStyle/>
          <a:p>
            <a:r>
              <a:rPr lang="ja-JP" altLang="en-US" sz="2520" b="1" kern="100" dirty="0">
                <a:ea typeface="ＭＳ Ｐゴシック"/>
                <a:cs typeface="Times New Roman"/>
              </a:rPr>
              <a:t>　</a:t>
            </a:r>
            <a:r>
              <a:rPr lang="ja-JP" altLang="en-US" sz="2520" b="1" kern="100" dirty="0" smtClean="0">
                <a:ea typeface="ＭＳ Ｐゴシック"/>
                <a:cs typeface="Times New Roman"/>
              </a:rPr>
              <a:t>予算</a:t>
            </a:r>
            <a:endParaRPr lang="ja-JP" altLang="en-US" sz="1260" kern="100" dirty="0">
              <a:ea typeface="ＭＳ 明朝"/>
              <a:cs typeface="Times New Roman"/>
            </a:endParaRPr>
          </a:p>
        </p:txBody>
      </p:sp>
      <p:sp>
        <p:nvSpPr>
          <p:cNvPr id="11" name="テキスト ボックス 10"/>
          <p:cNvSpPr txBox="1"/>
          <p:nvPr/>
        </p:nvSpPr>
        <p:spPr>
          <a:xfrm>
            <a:off x="6834379" y="5000536"/>
            <a:ext cx="5967222" cy="323165"/>
          </a:xfrm>
          <a:prstGeom prst="rect">
            <a:avLst/>
          </a:prstGeom>
          <a:noFill/>
          <a:ln>
            <a:noFill/>
          </a:ln>
        </p:spPr>
        <p:txBody>
          <a:bodyPr wrap="square" lIns="91439" tIns="45720" rIns="91439" bIns="45720" rtlCol="0">
            <a:spAutoFit/>
          </a:bodyPr>
          <a:lstStyle/>
          <a:p>
            <a:pPr>
              <a:lnSpc>
                <a:spcPts val="1800"/>
              </a:lnSpc>
            </a:pPr>
            <a:r>
              <a:rPr lang="en-US" altLang="ja-JP" sz="1400" dirty="0" smtClean="0"/>
              <a:t>※</a:t>
            </a:r>
            <a:r>
              <a:rPr lang="ja-JP" altLang="en-US" sz="1400" dirty="0" smtClean="0"/>
              <a:t>百万円の位で四捨五入</a:t>
            </a:r>
            <a:r>
              <a:rPr lang="ja-JP" altLang="en-US" sz="1400" dirty="0"/>
              <a:t>しているため、</a:t>
            </a:r>
            <a:r>
              <a:rPr lang="ja-JP" altLang="en-US" sz="1400" dirty="0" smtClean="0"/>
              <a:t>合計値と合わない場合がある。</a:t>
            </a:r>
            <a:endParaRPr lang="en-US" altLang="ja-JP" sz="1400" dirty="0" smtClean="0"/>
          </a:p>
        </p:txBody>
      </p:sp>
      <p:sp>
        <p:nvSpPr>
          <p:cNvPr id="2" name="スライド番号プレースホルダー 1"/>
          <p:cNvSpPr>
            <a:spLocks noGrp="1"/>
          </p:cNvSpPr>
          <p:nvPr>
            <p:ph type="sldNum" sz="quarter" idx="12"/>
          </p:nvPr>
        </p:nvSpPr>
        <p:spPr/>
        <p:txBody>
          <a:bodyPr/>
          <a:lstStyle/>
          <a:p>
            <a:fld id="{3335FA69-C3C3-4905-9A96-BFB4CCA1CECB}" type="slidenum">
              <a:rPr kumimoji="1" lang="ja-JP" altLang="en-US" smtClean="0"/>
              <a:t>2</a:t>
            </a:fld>
            <a:endParaRPr kumimoji="1" lang="ja-JP" altLang="en-US"/>
          </a:p>
        </p:txBody>
      </p:sp>
    </p:spTree>
    <p:extLst>
      <p:ext uri="{BB962C8B-B14F-4D97-AF65-F5344CB8AC3E}">
        <p14:creationId xmlns:p14="http://schemas.microsoft.com/office/powerpoint/2010/main" val="3516015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10"/>
          <p:cNvSpPr txBox="1">
            <a:spLocks noChangeArrowheads="1"/>
          </p:cNvSpPr>
          <p:nvPr/>
        </p:nvSpPr>
        <p:spPr bwMode="auto">
          <a:xfrm>
            <a:off x="3953903" y="163286"/>
            <a:ext cx="5304324" cy="40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400" tIns="50400" rIns="50400" bIns="504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None/>
            </a:pPr>
            <a:r>
              <a:rPr lang="ja-JP" altLang="en-US" sz="1960" dirty="0">
                <a:latin typeface="HGS創英角ｺﾞｼｯｸUB" pitchFamily="50" charset="-128"/>
                <a:ea typeface="HGS創英角ｺﾞｼｯｸUB" pitchFamily="50" charset="-128"/>
              </a:rPr>
              <a:t>園内施設　コロナ感染防止策実施状況</a:t>
            </a:r>
            <a:endParaRPr lang="en-US" altLang="ja-JP" sz="1960" dirty="0">
              <a:latin typeface="HGS創英角ｺﾞｼｯｸUB" pitchFamily="50" charset="-128"/>
              <a:ea typeface="HGS創英角ｺﾞｼｯｸUB" pitchFamily="50" charset="-128"/>
            </a:endParaRPr>
          </a:p>
        </p:txBody>
      </p:sp>
      <p:sp>
        <p:nvSpPr>
          <p:cNvPr id="7" name="テキスト ボックス 6"/>
          <p:cNvSpPr txBox="1">
            <a:spLocks noChangeArrowheads="1"/>
          </p:cNvSpPr>
          <p:nvPr/>
        </p:nvSpPr>
        <p:spPr bwMode="auto">
          <a:xfrm>
            <a:off x="870099" y="5137096"/>
            <a:ext cx="5017134" cy="36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400" tIns="50400" rIns="50400" bIns="504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680" dirty="0">
                <a:latin typeface="HGS創英角ｺﾞｼｯｸUB" pitchFamily="50" charset="-128"/>
                <a:ea typeface="HGS創英角ｺﾞｼｯｸUB" pitchFamily="50" charset="-128"/>
              </a:rPr>
              <a:t>EXPO’70</a:t>
            </a:r>
            <a:r>
              <a:rPr lang="ja-JP" altLang="en-US" sz="1680" dirty="0">
                <a:latin typeface="HGS創英角ｺﾞｼｯｸUB" pitchFamily="50" charset="-128"/>
                <a:ea typeface="HGS創英角ｺﾞｼｯｸUB" pitchFamily="50" charset="-128"/>
              </a:rPr>
              <a:t>パビリオン　飛沫感染防止を促す案内</a:t>
            </a:r>
          </a:p>
        </p:txBody>
      </p:sp>
      <p:sp>
        <p:nvSpPr>
          <p:cNvPr id="8" name="テキスト ボックス 7"/>
          <p:cNvSpPr txBox="1">
            <a:spLocks noChangeArrowheads="1"/>
          </p:cNvSpPr>
          <p:nvPr/>
        </p:nvSpPr>
        <p:spPr bwMode="auto">
          <a:xfrm>
            <a:off x="2063450" y="675754"/>
            <a:ext cx="2602926" cy="36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400" tIns="50400" rIns="50400" bIns="504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680" dirty="0">
                <a:latin typeface="HGS創英角ｺﾞｼｯｸUB" pitchFamily="50" charset="-128"/>
                <a:ea typeface="HGS創英角ｺﾞｼｯｸUB" pitchFamily="50" charset="-128"/>
              </a:rPr>
              <a:t>太陽の塔　説明展示掲出</a:t>
            </a:r>
          </a:p>
        </p:txBody>
      </p:sp>
      <p:pic>
        <p:nvPicPr>
          <p:cNvPr id="11" name="図 10">
            <a:extLst>
              <a:ext uri="{FF2B5EF4-FFF2-40B4-BE49-F238E27FC236}">
                <a16:creationId xmlns:a16="http://schemas.microsoft.com/office/drawing/2014/main" id="{4BF75D78-CE97-4966-9207-3DDEB6CE0CB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66911" y="1113297"/>
            <a:ext cx="5301313" cy="4020993"/>
          </a:xfrm>
          <a:prstGeom prst="rect">
            <a:avLst/>
          </a:prstGeom>
        </p:spPr>
      </p:pic>
      <p:pic>
        <p:nvPicPr>
          <p:cNvPr id="13" name="図 12">
            <a:extLst>
              <a:ext uri="{FF2B5EF4-FFF2-40B4-BE49-F238E27FC236}">
                <a16:creationId xmlns:a16="http://schemas.microsoft.com/office/drawing/2014/main" id="{02B74D01-1D43-4D9C-B8C0-1C87739FD14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6911" y="5497412"/>
            <a:ext cx="5301313" cy="4053465"/>
          </a:xfrm>
          <a:prstGeom prst="rect">
            <a:avLst/>
          </a:prstGeom>
        </p:spPr>
      </p:pic>
      <p:pic>
        <p:nvPicPr>
          <p:cNvPr id="14" name="図 13">
            <a:extLst>
              <a:ext uri="{FF2B5EF4-FFF2-40B4-BE49-F238E27FC236}">
                <a16:creationId xmlns:a16="http://schemas.microsoft.com/office/drawing/2014/main" id="{3F96FF04-0131-4026-A5AA-4EC01D09311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04045" y="1122992"/>
            <a:ext cx="5263941" cy="3971215"/>
          </a:xfrm>
          <a:prstGeom prst="rect">
            <a:avLst/>
          </a:prstGeom>
        </p:spPr>
      </p:pic>
      <p:sp>
        <p:nvSpPr>
          <p:cNvPr id="15" name="テキスト ボックス 14"/>
          <p:cNvSpPr txBox="1">
            <a:spLocks noChangeArrowheads="1"/>
          </p:cNvSpPr>
          <p:nvPr/>
        </p:nvSpPr>
        <p:spPr bwMode="auto">
          <a:xfrm>
            <a:off x="7176846" y="675754"/>
            <a:ext cx="4518339" cy="36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400" tIns="50400" rIns="50400" bIns="504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680" dirty="0">
                <a:latin typeface="HGS創英角ｺﾞｼｯｸUB" pitchFamily="50" charset="-128"/>
                <a:ea typeface="HGS創英角ｺﾞｼｯｸUB" pitchFamily="50" charset="-128"/>
              </a:rPr>
              <a:t>太陽の塔　消毒液の設置と一方通行での運営</a:t>
            </a:r>
          </a:p>
        </p:txBody>
      </p:sp>
      <p:pic>
        <p:nvPicPr>
          <p:cNvPr id="16" name="図 15">
            <a:extLst>
              <a:ext uri="{FF2B5EF4-FFF2-40B4-BE49-F238E27FC236}">
                <a16:creationId xmlns:a16="http://schemas.microsoft.com/office/drawing/2014/main" id="{DFA5F42A-EF17-4562-BD2F-C2C47CAFC18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5400000">
            <a:off x="7629714" y="5982289"/>
            <a:ext cx="3962146" cy="2992395"/>
          </a:xfrm>
          <a:prstGeom prst="rect">
            <a:avLst/>
          </a:prstGeom>
        </p:spPr>
      </p:pic>
      <p:sp>
        <p:nvSpPr>
          <p:cNvPr id="17" name="テキスト ボックス 16"/>
          <p:cNvSpPr txBox="1">
            <a:spLocks noChangeArrowheads="1"/>
          </p:cNvSpPr>
          <p:nvPr/>
        </p:nvSpPr>
        <p:spPr bwMode="auto">
          <a:xfrm>
            <a:off x="7050853" y="5094207"/>
            <a:ext cx="5017134" cy="36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400" tIns="50400" rIns="50400" bIns="504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680" dirty="0">
                <a:latin typeface="HGS創英角ｺﾞｼｯｸUB" pitchFamily="50" charset="-128"/>
                <a:ea typeface="HGS創英角ｺﾞｼｯｸUB" pitchFamily="50" charset="-128"/>
              </a:rPr>
              <a:t>EXPO’70</a:t>
            </a:r>
            <a:r>
              <a:rPr lang="ja-JP" altLang="en-US" sz="1680" dirty="0">
                <a:latin typeface="HGS創英角ｺﾞｼｯｸUB" pitchFamily="50" charset="-128"/>
                <a:ea typeface="HGS創英角ｺﾞｼｯｸUB" pitchFamily="50" charset="-128"/>
              </a:rPr>
              <a:t>パビリオン　身体的距離を促す案内</a:t>
            </a:r>
          </a:p>
        </p:txBody>
      </p:sp>
      <p:sp>
        <p:nvSpPr>
          <p:cNvPr id="2" name="スライド番号プレースホルダー 1"/>
          <p:cNvSpPr>
            <a:spLocks noGrp="1"/>
          </p:cNvSpPr>
          <p:nvPr>
            <p:ph type="sldNum" sz="quarter" idx="12"/>
          </p:nvPr>
        </p:nvSpPr>
        <p:spPr/>
        <p:txBody>
          <a:bodyPr/>
          <a:lstStyle/>
          <a:p>
            <a:fld id="{3335FA69-C3C3-4905-9A96-BFB4CCA1CECB}" type="slidenum">
              <a:rPr kumimoji="1" lang="ja-JP" altLang="en-US" smtClean="0"/>
              <a:t>3</a:t>
            </a:fld>
            <a:endParaRPr kumimoji="1" lang="ja-JP" altLang="en-US"/>
          </a:p>
        </p:txBody>
      </p:sp>
    </p:spTree>
    <p:extLst>
      <p:ext uri="{BB962C8B-B14F-4D97-AF65-F5344CB8AC3E}">
        <p14:creationId xmlns:p14="http://schemas.microsoft.com/office/powerpoint/2010/main" val="3795471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35FA69-C3C3-4905-9A96-BFB4CCA1CECB}" type="slidenum">
              <a:rPr kumimoji="1" lang="ja-JP" altLang="en-US" smtClean="0"/>
              <a:t>4</a:t>
            </a:fld>
            <a:endParaRPr kumimoji="1" lang="ja-JP" altLang="en-US"/>
          </a:p>
        </p:txBody>
      </p:sp>
      <p:pic>
        <p:nvPicPr>
          <p:cNvPr id="13" name="図 12"/>
          <p:cNvPicPr>
            <a:picLocks noChangeAspect="1"/>
          </p:cNvPicPr>
          <p:nvPr/>
        </p:nvPicPr>
        <p:blipFill rotWithShape="1">
          <a:blip r:embed="rId2" cstate="email">
            <a:extLst>
              <a:ext uri="{28A0092B-C50C-407E-A947-70E740481C1C}">
                <a14:useLocalDpi xmlns:a14="http://schemas.microsoft.com/office/drawing/2010/main"/>
              </a:ext>
            </a:extLst>
          </a:blip>
          <a:srcRect l="-4261" r="4261"/>
          <a:stretch/>
        </p:blipFill>
        <p:spPr>
          <a:xfrm>
            <a:off x="6928594" y="980727"/>
            <a:ext cx="4501223" cy="4143983"/>
          </a:xfrm>
          <a:prstGeom prst="rect">
            <a:avLst/>
          </a:prstGeom>
          <a:effectLst>
            <a:softEdge rad="63500"/>
          </a:effectLst>
        </p:spPr>
      </p:pic>
      <p:pic>
        <p:nvPicPr>
          <p:cNvPr id="14" name="図 13"/>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7260866" y="4728419"/>
            <a:ext cx="4168951" cy="4547946"/>
          </a:xfrm>
          <a:prstGeom prst="rect">
            <a:avLst/>
          </a:prstGeom>
          <a:effectLst>
            <a:softEdge rad="63500"/>
          </a:effectLst>
        </p:spPr>
      </p:pic>
      <p:pic>
        <p:nvPicPr>
          <p:cNvPr id="15" name="図 14"/>
          <p:cNvPicPr>
            <a:picLocks noChangeAspect="1"/>
          </p:cNvPicPr>
          <p:nvPr/>
        </p:nvPicPr>
        <p:blipFill rotWithShape="1">
          <a:blip r:embed="rId5" cstate="email">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a:ext>
            </a:extLst>
          </a:blip>
          <a:srcRect/>
          <a:stretch/>
        </p:blipFill>
        <p:spPr>
          <a:xfrm rot="5400000">
            <a:off x="165318" y="1842612"/>
            <a:ext cx="8295637" cy="6571868"/>
          </a:xfrm>
          <a:prstGeom prst="rect">
            <a:avLst/>
          </a:prstGeom>
          <a:effectLst>
            <a:softEdge rad="63500"/>
          </a:effectLst>
        </p:spPr>
      </p:pic>
      <p:sp>
        <p:nvSpPr>
          <p:cNvPr id="16" name="テキスト ボックス 10"/>
          <p:cNvSpPr txBox="1">
            <a:spLocks noChangeArrowheads="1"/>
          </p:cNvSpPr>
          <p:nvPr/>
        </p:nvSpPr>
        <p:spPr bwMode="auto">
          <a:xfrm>
            <a:off x="3966022" y="227769"/>
            <a:ext cx="5942245" cy="589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914391" eaLnBrk="1" hangingPunct="1">
              <a:spcBef>
                <a:spcPct val="0"/>
              </a:spcBef>
              <a:buFontTx/>
              <a:buNone/>
            </a:pPr>
            <a:r>
              <a:rPr lang="ja-JP" altLang="en-US" sz="1680" dirty="0">
                <a:solidFill>
                  <a:prstClr val="black"/>
                </a:solidFill>
                <a:latin typeface="HGS創英角ｺﾞｼｯｸUB" pitchFamily="50" charset="-128"/>
                <a:ea typeface="HGS創英角ｺﾞｼｯｸUB" pitchFamily="50" charset="-128"/>
              </a:rPr>
              <a:t>太陽</a:t>
            </a:r>
            <a:r>
              <a:rPr lang="ja-JP" altLang="en-US" sz="1680" dirty="0" smtClean="0">
                <a:solidFill>
                  <a:prstClr val="black"/>
                </a:solidFill>
                <a:latin typeface="HGS創英角ｺﾞｼｯｸUB" pitchFamily="50" charset="-128"/>
                <a:ea typeface="HGS創英角ｺﾞｼｯｸUB" pitchFamily="50" charset="-128"/>
              </a:rPr>
              <a:t>の塔</a:t>
            </a:r>
            <a:r>
              <a:rPr lang="ja-JP" altLang="en-US" sz="1680" dirty="0">
                <a:solidFill>
                  <a:prstClr val="black"/>
                </a:solidFill>
                <a:latin typeface="HGS創英角ｺﾞｼｯｸUB" pitchFamily="50" charset="-128"/>
                <a:ea typeface="HGS創英角ｺﾞｼｯｸUB" pitchFamily="50" charset="-128"/>
              </a:rPr>
              <a:t>　</a:t>
            </a:r>
            <a:r>
              <a:rPr lang="ja-JP" altLang="en-US" sz="1680" dirty="0" smtClean="0">
                <a:solidFill>
                  <a:prstClr val="black"/>
                </a:solidFill>
                <a:latin typeface="HGS創英角ｺﾞｼｯｸUB" pitchFamily="50" charset="-128"/>
                <a:ea typeface="HGS創英角ｺﾞｼｯｸUB" pitchFamily="50" charset="-128"/>
              </a:rPr>
              <a:t>コロナ警戒信号ライトアップ</a:t>
            </a:r>
            <a:endParaRPr lang="en-US" altLang="ja-JP" sz="1680" dirty="0" smtClean="0">
              <a:solidFill>
                <a:prstClr val="black"/>
              </a:solidFill>
              <a:latin typeface="HGS創英角ｺﾞｼｯｸUB" pitchFamily="50" charset="-128"/>
              <a:ea typeface="HGS創英角ｺﾞｼｯｸUB" pitchFamily="50" charset="-128"/>
            </a:endParaRPr>
          </a:p>
          <a:p>
            <a:pPr algn="ctr" defTabSz="914391" eaLnBrk="1" hangingPunct="1">
              <a:spcBef>
                <a:spcPct val="0"/>
              </a:spcBef>
              <a:buFontTx/>
              <a:buNone/>
            </a:pPr>
            <a:r>
              <a:rPr lang="ja-JP" altLang="en-US" sz="1680" dirty="0">
                <a:latin typeface="HGS創英角ｺﾞｼｯｸUB" pitchFamily="50" charset="-128"/>
                <a:ea typeface="HGS創英角ｺﾞｼｯｸUB" pitchFamily="50" charset="-128"/>
              </a:rPr>
              <a:t>（Ｒ</a:t>
            </a:r>
            <a:r>
              <a:rPr lang="ja-JP" altLang="en-US" sz="1680" dirty="0" smtClean="0">
                <a:latin typeface="HGS創英角ｺﾞｼｯｸUB" pitchFamily="50" charset="-128"/>
                <a:ea typeface="HGS創英角ｺﾞｼｯｸUB" pitchFamily="50" charset="-128"/>
              </a:rPr>
              <a:t>３年４月・８月・</a:t>
            </a:r>
            <a:r>
              <a:rPr lang="en-US" altLang="ja-JP" sz="1680" dirty="0" smtClean="0">
                <a:latin typeface="HGS創英角ｺﾞｼｯｸUB" pitchFamily="50" charset="-128"/>
                <a:ea typeface="HGS創英角ｺﾞｼｯｸUB" pitchFamily="50" charset="-128"/>
              </a:rPr>
              <a:t>10</a:t>
            </a:r>
            <a:r>
              <a:rPr lang="ja-JP" altLang="en-US" sz="1680" dirty="0" smtClean="0">
                <a:latin typeface="HGS創英角ｺﾞｼｯｸUB" pitchFamily="50" charset="-128"/>
                <a:ea typeface="HGS創英角ｺﾞｼｯｸUB" pitchFamily="50" charset="-128"/>
              </a:rPr>
              <a:t>月、Ｒ４年１月）</a:t>
            </a:r>
            <a:endParaRPr lang="ja-JP" altLang="en-US" sz="1680" dirty="0">
              <a:latin typeface="HGS創英角ｺﾞｼｯｸUB" pitchFamily="50" charset="-128"/>
              <a:ea typeface="HGS創英角ｺﾞｼｯｸUB" pitchFamily="50" charset="-128"/>
            </a:endParaRPr>
          </a:p>
        </p:txBody>
      </p:sp>
    </p:spTree>
    <p:extLst>
      <p:ext uri="{BB962C8B-B14F-4D97-AF65-F5344CB8AC3E}">
        <p14:creationId xmlns:p14="http://schemas.microsoft.com/office/powerpoint/2010/main" val="394440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35FA69-C3C3-4905-9A96-BFB4CCA1CECB}" type="slidenum">
              <a:rPr kumimoji="1" lang="ja-JP" altLang="en-US" smtClean="0"/>
              <a:t>5</a:t>
            </a:fld>
            <a:endParaRPr kumimoji="1" lang="ja-JP" altLang="en-US"/>
          </a:p>
        </p:txBody>
      </p:sp>
      <p:sp>
        <p:nvSpPr>
          <p:cNvPr id="3" name="テキスト ボックス 10"/>
          <p:cNvSpPr txBox="1">
            <a:spLocks noChangeArrowheads="1"/>
          </p:cNvSpPr>
          <p:nvPr/>
        </p:nvSpPr>
        <p:spPr bwMode="auto">
          <a:xfrm>
            <a:off x="757071" y="5081875"/>
            <a:ext cx="5233767" cy="33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None/>
            </a:pPr>
            <a:r>
              <a:rPr lang="ja-JP" altLang="en-US" sz="1680" dirty="0" smtClean="0">
                <a:latin typeface="HGS創英角ｺﾞｼｯｸUB" pitchFamily="50" charset="-128"/>
                <a:ea typeface="HGS創英角ｺﾞｼｯｸUB" pitchFamily="50" charset="-128"/>
              </a:rPr>
              <a:t>カレー</a:t>
            </a:r>
            <a:r>
              <a:rPr lang="en-US" altLang="ja-JP" sz="1680" dirty="0" smtClean="0">
                <a:latin typeface="HGS創英角ｺﾞｼｯｸUB" pitchFamily="50" charset="-128"/>
                <a:ea typeface="HGS創英角ｺﾞｼｯｸUB" pitchFamily="50" charset="-128"/>
              </a:rPr>
              <a:t>EXPO</a:t>
            </a:r>
            <a:r>
              <a:rPr lang="ja-JP" altLang="en-US" sz="1680" dirty="0" smtClean="0">
                <a:latin typeface="HGS創英角ｺﾞｼｯｸUB" pitchFamily="50" charset="-128"/>
                <a:ea typeface="HGS創英角ｺﾞｼｯｸUB" pitchFamily="50" charset="-128"/>
              </a:rPr>
              <a:t>（</a:t>
            </a:r>
            <a:r>
              <a:rPr lang="en-US" altLang="ja-JP" sz="1680" dirty="0" smtClean="0">
                <a:latin typeface="HGS創英角ｺﾞｼｯｸUB" pitchFamily="50" charset="-128"/>
                <a:ea typeface="HGS創英角ｺﾞｼｯｸUB" pitchFamily="50" charset="-128"/>
              </a:rPr>
              <a:t>R</a:t>
            </a:r>
            <a:r>
              <a:rPr lang="ja-JP" altLang="en-US" sz="1680" dirty="0" smtClean="0">
                <a:latin typeface="HGS創英角ｺﾞｼｯｸUB" pitchFamily="50" charset="-128"/>
                <a:ea typeface="HGS創英角ｺﾞｼｯｸUB" pitchFamily="50" charset="-128"/>
              </a:rPr>
              <a:t>３年</a:t>
            </a:r>
            <a:r>
              <a:rPr lang="en-US" altLang="ja-JP" sz="1680" dirty="0" smtClean="0">
                <a:latin typeface="HGS創英角ｺﾞｼｯｸUB" pitchFamily="50" charset="-128"/>
                <a:ea typeface="HGS創英角ｺﾞｼｯｸUB" pitchFamily="50" charset="-128"/>
              </a:rPr>
              <a:t>11</a:t>
            </a:r>
            <a:r>
              <a:rPr lang="ja-JP" altLang="en-US" sz="1680" dirty="0" smtClean="0">
                <a:latin typeface="HGS創英角ｺﾞｼｯｸUB" pitchFamily="50" charset="-128"/>
                <a:ea typeface="HGS創英角ｺﾞｼｯｸUB" pitchFamily="50" charset="-128"/>
              </a:rPr>
              <a:t>月）</a:t>
            </a:r>
            <a:endParaRPr lang="ja-JP" altLang="en-US" sz="1680" dirty="0">
              <a:latin typeface="HGS創英角ｺﾞｼｯｸUB" pitchFamily="50" charset="-128"/>
              <a:ea typeface="HGS創英角ｺﾞｼｯｸUB" pitchFamily="50" charset="-128"/>
            </a:endParaRPr>
          </a:p>
        </p:txBody>
      </p:sp>
      <p:sp>
        <p:nvSpPr>
          <p:cNvPr id="7" name="テキスト ボックス 10"/>
          <p:cNvSpPr txBox="1">
            <a:spLocks noChangeArrowheads="1"/>
          </p:cNvSpPr>
          <p:nvPr/>
        </p:nvSpPr>
        <p:spPr bwMode="auto">
          <a:xfrm>
            <a:off x="690480" y="584179"/>
            <a:ext cx="5834902" cy="33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None/>
            </a:pPr>
            <a:r>
              <a:rPr lang="ja-JP" altLang="en-US" sz="1680" dirty="0" smtClean="0">
                <a:latin typeface="HGS創英角ｺﾞｼｯｸUB" pitchFamily="50" charset="-128"/>
                <a:ea typeface="HGS創英角ｺﾞｼｯｸUB" pitchFamily="50" charset="-128"/>
              </a:rPr>
              <a:t>サイクルモードライド（</a:t>
            </a:r>
            <a:r>
              <a:rPr lang="en-US" altLang="ja-JP" sz="1680" dirty="0" smtClean="0">
                <a:latin typeface="HGS創英角ｺﾞｼｯｸUB" pitchFamily="50" charset="-128"/>
                <a:ea typeface="HGS創英角ｺﾞｼｯｸUB" pitchFamily="50" charset="-128"/>
              </a:rPr>
              <a:t>R</a:t>
            </a:r>
            <a:r>
              <a:rPr lang="ja-JP" altLang="en-US" sz="1680" dirty="0" smtClean="0">
                <a:latin typeface="HGS創英角ｺﾞｼｯｸUB" pitchFamily="50" charset="-128"/>
                <a:ea typeface="HGS創英角ｺﾞｼｯｸUB" pitchFamily="50" charset="-128"/>
              </a:rPr>
              <a:t>３年</a:t>
            </a:r>
            <a:r>
              <a:rPr lang="ja-JP" altLang="en-US" sz="1680" dirty="0">
                <a:latin typeface="HGS創英角ｺﾞｼｯｸUB" pitchFamily="50" charset="-128"/>
                <a:ea typeface="HGS創英角ｺﾞｼｯｸUB" pitchFamily="50" charset="-128"/>
              </a:rPr>
              <a:t>７</a:t>
            </a:r>
            <a:r>
              <a:rPr lang="ja-JP" altLang="en-US" sz="1680" dirty="0" smtClean="0">
                <a:latin typeface="HGS創英角ｺﾞｼｯｸUB" pitchFamily="50" charset="-128"/>
                <a:ea typeface="HGS創英角ｺﾞｼｯｸUB" pitchFamily="50" charset="-128"/>
              </a:rPr>
              <a:t>月）</a:t>
            </a:r>
            <a:endParaRPr lang="ja-JP" altLang="en-US" sz="1680" dirty="0">
              <a:latin typeface="HGS創英角ｺﾞｼｯｸUB" pitchFamily="50" charset="-128"/>
              <a:ea typeface="HGS創英角ｺﾞｼｯｸUB" pitchFamily="50" charset="-128"/>
            </a:endParaRPr>
          </a:p>
        </p:txBody>
      </p:sp>
      <p:sp>
        <p:nvSpPr>
          <p:cNvPr id="8" name="テキスト ボックス 10"/>
          <p:cNvSpPr txBox="1">
            <a:spLocks noChangeArrowheads="1"/>
          </p:cNvSpPr>
          <p:nvPr/>
        </p:nvSpPr>
        <p:spPr bwMode="auto">
          <a:xfrm>
            <a:off x="6030784" y="559854"/>
            <a:ext cx="6770816" cy="33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None/>
            </a:pPr>
            <a:r>
              <a:rPr lang="ja-JP" altLang="en-US" sz="1680" dirty="0" smtClean="0">
                <a:latin typeface="HGS創英角ｺﾞｼｯｸUB" pitchFamily="50" charset="-128"/>
                <a:ea typeface="HGS創英角ｺﾞｼｯｸUB" pitchFamily="50" charset="-128"/>
              </a:rPr>
              <a:t>チーズ</a:t>
            </a:r>
            <a:r>
              <a:rPr lang="en-US" altLang="ja-JP" sz="1680" dirty="0" smtClean="0">
                <a:latin typeface="HGS創英角ｺﾞｼｯｸUB" pitchFamily="50" charset="-128"/>
                <a:ea typeface="HGS創英角ｺﾞｼｯｸUB" pitchFamily="50" charset="-128"/>
              </a:rPr>
              <a:t>EXPO</a:t>
            </a:r>
            <a:r>
              <a:rPr lang="ja-JP" altLang="en-US" sz="1680" dirty="0">
                <a:latin typeface="HGS創英角ｺﾞｼｯｸUB" pitchFamily="50" charset="-128"/>
                <a:ea typeface="HGS創英角ｺﾞｼｯｸUB" pitchFamily="50" charset="-128"/>
              </a:rPr>
              <a:t>（</a:t>
            </a:r>
            <a:r>
              <a:rPr lang="en-US" altLang="ja-JP" sz="1680" dirty="0" smtClean="0">
                <a:latin typeface="HGS創英角ｺﾞｼｯｸUB" pitchFamily="50" charset="-128"/>
                <a:ea typeface="HGS創英角ｺﾞｼｯｸUB" pitchFamily="50" charset="-128"/>
              </a:rPr>
              <a:t>R</a:t>
            </a:r>
            <a:r>
              <a:rPr lang="ja-JP" altLang="en-US" sz="1680" dirty="0" smtClean="0">
                <a:latin typeface="HGS創英角ｺﾞｼｯｸUB" pitchFamily="50" charset="-128"/>
                <a:ea typeface="HGS創英角ｺﾞｼｯｸUB" pitchFamily="50" charset="-128"/>
              </a:rPr>
              <a:t>３年</a:t>
            </a:r>
            <a:r>
              <a:rPr lang="en-US" altLang="ja-JP" sz="1680" dirty="0" smtClean="0">
                <a:latin typeface="HGS創英角ｺﾞｼｯｸUB" pitchFamily="50" charset="-128"/>
                <a:ea typeface="HGS創英角ｺﾞｼｯｸUB" pitchFamily="50" charset="-128"/>
              </a:rPr>
              <a:t>11</a:t>
            </a:r>
            <a:r>
              <a:rPr lang="ja-JP" altLang="en-US" sz="1680" dirty="0">
                <a:latin typeface="HGS創英角ｺﾞｼｯｸUB" pitchFamily="50" charset="-128"/>
                <a:ea typeface="HGS創英角ｺﾞｼｯｸUB" pitchFamily="50" charset="-128"/>
              </a:rPr>
              <a:t>月）</a:t>
            </a:r>
          </a:p>
        </p:txBody>
      </p:sp>
      <p:pic>
        <p:nvPicPr>
          <p:cNvPr id="11" name="図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835115" y="5625570"/>
            <a:ext cx="5089132" cy="3816850"/>
          </a:xfrm>
          <a:prstGeom prst="rect">
            <a:avLst/>
          </a:prstGeom>
        </p:spPr>
      </p:pic>
      <p:pic>
        <p:nvPicPr>
          <p:cNvPr id="12" name="図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6799024" y="1096799"/>
            <a:ext cx="4980543" cy="3816851"/>
          </a:xfrm>
          <a:prstGeom prst="rect">
            <a:avLst/>
          </a:prstGeom>
        </p:spPr>
      </p:pic>
      <p:pic>
        <p:nvPicPr>
          <p:cNvPr id="13" name="図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8251" y="1090388"/>
            <a:ext cx="5045996" cy="3784497"/>
          </a:xfrm>
          <a:prstGeom prst="rect">
            <a:avLst/>
          </a:prstGeom>
        </p:spPr>
      </p:pic>
      <p:sp>
        <p:nvSpPr>
          <p:cNvPr id="15" name="テキスト ボックス 10"/>
          <p:cNvSpPr txBox="1">
            <a:spLocks noChangeArrowheads="1"/>
          </p:cNvSpPr>
          <p:nvPr/>
        </p:nvSpPr>
        <p:spPr bwMode="auto">
          <a:xfrm>
            <a:off x="6371844" y="5162432"/>
            <a:ext cx="5834902" cy="33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None/>
            </a:pPr>
            <a:r>
              <a:rPr lang="ja-JP" altLang="en-US" sz="1680" dirty="0" smtClean="0">
                <a:latin typeface="HGS創英角ｺﾞｼｯｸUB" pitchFamily="50" charset="-128"/>
                <a:ea typeface="HGS創英角ｺﾞｼｯｸUB" pitchFamily="50" charset="-128"/>
              </a:rPr>
              <a:t>ロハスフェスタ（</a:t>
            </a:r>
            <a:r>
              <a:rPr lang="en-US" altLang="ja-JP" sz="1680" dirty="0" smtClean="0">
                <a:latin typeface="HGS創英角ｺﾞｼｯｸUB" pitchFamily="50" charset="-128"/>
                <a:ea typeface="HGS創英角ｺﾞｼｯｸUB" pitchFamily="50" charset="-128"/>
              </a:rPr>
              <a:t>R</a:t>
            </a:r>
            <a:r>
              <a:rPr lang="ja-JP" altLang="en-US" sz="1680" dirty="0" smtClean="0">
                <a:latin typeface="HGS創英角ｺﾞｼｯｸUB" pitchFamily="50" charset="-128"/>
                <a:ea typeface="HGS創英角ｺﾞｼｯｸUB" pitchFamily="50" charset="-128"/>
              </a:rPr>
              <a:t>３年</a:t>
            </a:r>
            <a:r>
              <a:rPr lang="en-US" altLang="ja-JP" sz="1680" dirty="0" smtClean="0">
                <a:latin typeface="HGS創英角ｺﾞｼｯｸUB" pitchFamily="50" charset="-128"/>
                <a:ea typeface="HGS創英角ｺﾞｼｯｸUB" pitchFamily="50" charset="-128"/>
              </a:rPr>
              <a:t>10</a:t>
            </a:r>
            <a:r>
              <a:rPr lang="ja-JP" altLang="en-US" sz="1680" dirty="0" smtClean="0">
                <a:latin typeface="HGS創英角ｺﾞｼｯｸUB" pitchFamily="50" charset="-128"/>
                <a:ea typeface="HGS創英角ｺﾞｼｯｸUB" pitchFamily="50" charset="-128"/>
              </a:rPr>
              <a:t>月～</a:t>
            </a:r>
            <a:r>
              <a:rPr lang="en-US" altLang="ja-JP" sz="1680" dirty="0" smtClean="0">
                <a:latin typeface="HGS創英角ｺﾞｼｯｸUB" pitchFamily="50" charset="-128"/>
                <a:ea typeface="HGS創英角ｺﾞｼｯｸUB" pitchFamily="50" charset="-128"/>
              </a:rPr>
              <a:t>11</a:t>
            </a:r>
            <a:r>
              <a:rPr lang="ja-JP" altLang="en-US" sz="1680" dirty="0" smtClean="0">
                <a:latin typeface="HGS創英角ｺﾞｼｯｸUB" pitchFamily="50" charset="-128"/>
                <a:ea typeface="HGS創英角ｺﾞｼｯｸUB" pitchFamily="50" charset="-128"/>
              </a:rPr>
              <a:t>月）</a:t>
            </a:r>
            <a:endParaRPr lang="ja-JP" altLang="en-US" sz="1680" dirty="0">
              <a:latin typeface="HGS創英角ｺﾞｼｯｸUB" pitchFamily="50" charset="-128"/>
              <a:ea typeface="HGS創英角ｺﾞｼｯｸUB" pitchFamily="50" charset="-128"/>
            </a:endParaRPr>
          </a:p>
        </p:txBody>
      </p:sp>
      <p:pic>
        <p:nvPicPr>
          <p:cNvPr id="16" name="図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43227" y="5625570"/>
            <a:ext cx="5036340" cy="3777255"/>
          </a:xfrm>
          <a:prstGeom prst="rect">
            <a:avLst/>
          </a:prstGeom>
        </p:spPr>
      </p:pic>
    </p:spTree>
    <p:extLst>
      <p:ext uri="{BB962C8B-B14F-4D97-AF65-F5344CB8AC3E}">
        <p14:creationId xmlns:p14="http://schemas.microsoft.com/office/powerpoint/2010/main" val="118497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02E797-03FA-4E8D-A3DE-ED2E3F7FF97A}"/>
              </a:ext>
            </a:extLst>
          </p:cNvPr>
          <p:cNvSpPr>
            <a:spLocks noGrp="1"/>
          </p:cNvSpPr>
          <p:nvPr>
            <p:ph type="title"/>
          </p:nvPr>
        </p:nvSpPr>
        <p:spPr>
          <a:xfrm>
            <a:off x="2267541" y="359246"/>
            <a:ext cx="8577044" cy="483078"/>
          </a:xfrm>
        </p:spPr>
        <p:txBody>
          <a:bodyPr>
            <a:noAutofit/>
          </a:bodyPr>
          <a:lstStyle/>
          <a:p>
            <a:r>
              <a:rPr lang="ja-JP" altLang="en-US" sz="2800" dirty="0">
                <a:latin typeface="HGS創英角ｺﾞｼｯｸUB" panose="020B0900000000000000" pitchFamily="50" charset="-128"/>
                <a:ea typeface="HGS創英角ｺﾞｼｯｸUB" panose="020B0900000000000000" pitchFamily="50" charset="-128"/>
              </a:rPr>
              <a:t>紅葉まつりライトアップ事業の実施（</a:t>
            </a:r>
            <a:r>
              <a:rPr lang="en-US" altLang="ja-JP" sz="2800" dirty="0">
                <a:latin typeface="HGS創英角ｺﾞｼｯｸUB" panose="020B0900000000000000" pitchFamily="50" charset="-128"/>
                <a:ea typeface="HGS創英角ｺﾞｼｯｸUB" panose="020B0900000000000000" pitchFamily="50" charset="-128"/>
              </a:rPr>
              <a:t>R</a:t>
            </a:r>
            <a:r>
              <a:rPr lang="ja-JP" altLang="en-US" sz="2800" dirty="0">
                <a:latin typeface="HGS創英角ｺﾞｼｯｸUB" panose="020B0900000000000000" pitchFamily="50" charset="-128"/>
                <a:ea typeface="HGS創英角ｺﾞｼｯｸUB" panose="020B0900000000000000" pitchFamily="50" charset="-128"/>
              </a:rPr>
              <a:t>３年度）</a:t>
            </a:r>
          </a:p>
        </p:txBody>
      </p:sp>
      <p:pic>
        <p:nvPicPr>
          <p:cNvPr id="3" name="図 2">
            <a:extLst>
              <a:ext uri="{FF2B5EF4-FFF2-40B4-BE49-F238E27FC236}">
                <a16:creationId xmlns:a16="http://schemas.microsoft.com/office/drawing/2014/main" id="{7BADE1E6-4FBC-4A89-BE1F-FE33B3FBDE2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327" y="1157915"/>
            <a:ext cx="6383521" cy="4045929"/>
          </a:xfrm>
          <a:prstGeom prst="rect">
            <a:avLst/>
          </a:prstGeom>
        </p:spPr>
      </p:pic>
      <p:sp>
        <p:nvSpPr>
          <p:cNvPr id="4" name="正方形/長方形 3">
            <a:extLst>
              <a:ext uri="{FF2B5EF4-FFF2-40B4-BE49-F238E27FC236}">
                <a16:creationId xmlns:a16="http://schemas.microsoft.com/office/drawing/2014/main" id="{3A5EDF40-A507-4312-9FFA-A0A2D6857442}"/>
              </a:ext>
            </a:extLst>
          </p:cNvPr>
          <p:cNvSpPr/>
          <p:nvPr/>
        </p:nvSpPr>
        <p:spPr>
          <a:xfrm>
            <a:off x="6246603" y="1410921"/>
            <a:ext cx="6516555" cy="3580467"/>
          </a:xfrm>
          <a:prstGeom prst="rect">
            <a:avLst/>
          </a:prstGeom>
        </p:spPr>
        <p:txBody>
          <a:bodyPr wrap="square">
            <a:spAutoFit/>
          </a:bodyPr>
          <a:lstStyle/>
          <a:p>
            <a:pPr algn="ctr">
              <a:lnSpc>
                <a:spcPts val="1575"/>
              </a:lnSpc>
            </a:pPr>
            <a:r>
              <a:rPr lang="ja-JP" altLang="ja-JP" sz="1470" b="1"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万博記念公園紅葉まつり　日本庭園夜間ライトアップ</a:t>
            </a:r>
            <a:r>
              <a:rPr lang="en-US" altLang="ja-JP" sz="1470" b="1"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  </a:t>
            </a:r>
          </a:p>
          <a:p>
            <a:pPr algn="ctr">
              <a:lnSpc>
                <a:spcPts val="1575"/>
              </a:lnSpc>
            </a:pPr>
            <a:r>
              <a:rPr lang="ja-JP" altLang="ja-JP" sz="1470" b="1"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a:t>
            </a:r>
            <a:r>
              <a:rPr lang="en-US" altLang="ja-JP" sz="1470" b="1"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MOMIJI Night Forest</a:t>
            </a:r>
            <a:r>
              <a:rPr lang="ja-JP" altLang="ja-JP" sz="1470" b="1"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 </a:t>
            </a:r>
          </a:p>
          <a:p>
            <a:pPr algn="ctr">
              <a:lnSpc>
                <a:spcPts val="1575"/>
              </a:lnSpc>
            </a:pPr>
            <a:r>
              <a:rPr lang="en-US" altLang="ja-JP"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 </a:t>
            </a:r>
            <a:endParaRPr lang="ja-JP" altLang="ja-JP"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endParaRPr>
          </a:p>
          <a:p>
            <a:pPr algn="just">
              <a:lnSpc>
                <a:spcPts val="1575"/>
              </a:lnSpc>
            </a:pPr>
            <a:r>
              <a:rPr lang="ja-JP" altLang="en-US"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会場：日本庭園西側エリア特設回遊コース（汎庵・万⾥庵特別公開含む）</a:t>
            </a:r>
            <a:endParaRPr lang="en-US" altLang="ja-JP"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endParaRPr>
          </a:p>
          <a:p>
            <a:pPr algn="just">
              <a:lnSpc>
                <a:spcPts val="1575"/>
              </a:lnSpc>
            </a:pPr>
            <a:endParaRPr lang="en-US" altLang="ja-JP"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endParaRPr>
          </a:p>
          <a:p>
            <a:pPr algn="just">
              <a:lnSpc>
                <a:spcPts val="1575"/>
              </a:lnSpc>
            </a:pPr>
            <a:r>
              <a:rPr lang="ja-JP" altLang="en-US"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日時</a:t>
            </a:r>
            <a:r>
              <a:rPr lang="ja-JP" altLang="en-US" sz="1470" kern="100" dirty="0" smtClean="0">
                <a:latin typeface="HGS創英角ｺﾞｼｯｸUB" panose="020B0900000000000000" pitchFamily="50" charset="-128"/>
                <a:ea typeface="HGS創英角ｺﾞｼｯｸUB" panose="020B0900000000000000" pitchFamily="50" charset="-128"/>
                <a:cs typeface="Times New Roman" panose="02020603050405020304" pitchFamily="18" charset="0"/>
              </a:rPr>
              <a:t>：令和３年</a:t>
            </a:r>
            <a:r>
              <a:rPr lang="en-US" altLang="ja-JP" sz="1470" kern="100" dirty="0" smtClean="0">
                <a:latin typeface="HGS創英角ｺﾞｼｯｸUB" panose="020B0900000000000000" pitchFamily="50" charset="-128"/>
                <a:ea typeface="HGS創英角ｺﾞｼｯｸUB" panose="020B0900000000000000" pitchFamily="50" charset="-128"/>
                <a:cs typeface="Times New Roman" panose="02020603050405020304" pitchFamily="18" charset="0"/>
              </a:rPr>
              <a:t>11</a:t>
            </a:r>
            <a:r>
              <a:rPr lang="ja-JP" altLang="en-US"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a:t>
            </a:r>
            <a:r>
              <a:rPr lang="en-US" altLang="ja-JP"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13</a:t>
            </a:r>
            <a:r>
              <a:rPr lang="ja-JP" altLang="en-US"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日（土</a:t>
            </a:r>
            <a:r>
              <a:rPr lang="en-US" altLang="ja-JP"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)14</a:t>
            </a:r>
            <a:r>
              <a:rPr lang="ja-JP" altLang="en-US"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日</a:t>
            </a:r>
            <a:r>
              <a:rPr lang="en-US" altLang="ja-JP"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a:t>
            </a:r>
            <a:r>
              <a:rPr lang="ja-JP" altLang="en-US"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日）</a:t>
            </a:r>
            <a:r>
              <a:rPr lang="en-US" altLang="ja-JP"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20</a:t>
            </a:r>
            <a:r>
              <a:rPr lang="ja-JP" altLang="en-US"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日（土）</a:t>
            </a:r>
            <a:r>
              <a:rPr lang="en-US" altLang="ja-JP"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21(</a:t>
            </a:r>
            <a:r>
              <a:rPr lang="ja-JP" altLang="en-US"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日</a:t>
            </a:r>
            <a:r>
              <a:rPr lang="ja-JP" altLang="en-US" sz="1470" kern="100" dirty="0" smtClean="0">
                <a:latin typeface="HGS創英角ｺﾞｼｯｸUB" panose="020B0900000000000000" pitchFamily="50" charset="-128"/>
                <a:ea typeface="HGS創英角ｺﾞｼｯｸUB" panose="020B0900000000000000" pitchFamily="50" charset="-128"/>
                <a:cs typeface="Times New Roman" panose="02020603050405020304" pitchFamily="18" charset="0"/>
              </a:rPr>
              <a:t>）</a:t>
            </a:r>
            <a:endParaRPr lang="en-US" altLang="ja-JP" sz="1470" kern="100" dirty="0" smtClean="0">
              <a:latin typeface="HGS創英角ｺﾞｼｯｸUB" panose="020B0900000000000000" pitchFamily="50" charset="-128"/>
              <a:ea typeface="HGS創英角ｺﾞｼｯｸUB" panose="020B0900000000000000" pitchFamily="50" charset="-128"/>
              <a:cs typeface="Times New Roman" panose="02020603050405020304" pitchFamily="18" charset="0"/>
            </a:endParaRPr>
          </a:p>
          <a:p>
            <a:pPr algn="just">
              <a:lnSpc>
                <a:spcPts val="1575"/>
              </a:lnSpc>
            </a:pPr>
            <a:r>
              <a:rPr lang="ja-JP" altLang="en-US"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　</a:t>
            </a:r>
            <a:r>
              <a:rPr lang="ja-JP" altLang="en-US" sz="1470" kern="100" dirty="0" smtClean="0">
                <a:latin typeface="HGS創英角ｺﾞｼｯｸUB" panose="020B0900000000000000" pitchFamily="50" charset="-128"/>
                <a:ea typeface="HGS創英角ｺﾞｼｯｸUB" panose="020B0900000000000000" pitchFamily="50" charset="-128"/>
                <a:cs typeface="Times New Roman" panose="02020603050405020304" pitchFamily="18" charset="0"/>
              </a:rPr>
              <a:t>　　</a:t>
            </a:r>
            <a:r>
              <a:rPr lang="en-US" altLang="ja-JP" sz="1470" kern="100" dirty="0" smtClean="0">
                <a:latin typeface="HGS創英角ｺﾞｼｯｸUB" panose="020B0900000000000000" pitchFamily="50" charset="-128"/>
                <a:ea typeface="HGS創英角ｺﾞｼｯｸUB" panose="020B0900000000000000" pitchFamily="50" charset="-128"/>
                <a:cs typeface="Times New Roman" panose="02020603050405020304" pitchFamily="18" charset="0"/>
              </a:rPr>
              <a:t>23</a:t>
            </a:r>
            <a:r>
              <a:rPr lang="ja-JP" altLang="en-US"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（火・祝</a:t>
            </a:r>
            <a:r>
              <a:rPr lang="ja-JP" altLang="en-US" sz="1470" kern="100" dirty="0" smtClean="0">
                <a:latin typeface="HGS創英角ｺﾞｼｯｸUB" panose="020B0900000000000000" pitchFamily="50" charset="-128"/>
                <a:ea typeface="HGS創英角ｺﾞｼｯｸUB" panose="020B0900000000000000" pitchFamily="50" charset="-128"/>
                <a:cs typeface="Times New Roman" panose="02020603050405020304" pitchFamily="18" charset="0"/>
              </a:rPr>
              <a:t>）</a:t>
            </a:r>
            <a:r>
              <a:rPr lang="en-US" altLang="ja-JP" sz="1470" kern="100" dirty="0" smtClean="0">
                <a:latin typeface="HGS創英角ｺﾞｼｯｸUB" panose="020B0900000000000000" pitchFamily="50" charset="-128"/>
                <a:ea typeface="HGS創英角ｺﾞｼｯｸUB" panose="020B0900000000000000" pitchFamily="50" charset="-128"/>
                <a:cs typeface="Times New Roman" panose="02020603050405020304" pitchFamily="18" charset="0"/>
              </a:rPr>
              <a:t>27</a:t>
            </a:r>
            <a:r>
              <a:rPr lang="ja-JP" altLang="en-US"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日（土）</a:t>
            </a:r>
            <a:r>
              <a:rPr lang="en-US" altLang="ja-JP"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28</a:t>
            </a:r>
            <a:r>
              <a:rPr lang="ja-JP" altLang="en-US"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日（日） </a:t>
            </a:r>
            <a:endParaRPr lang="en-US" altLang="ja-JP"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endParaRPr>
          </a:p>
          <a:p>
            <a:pPr algn="just">
              <a:lnSpc>
                <a:spcPts val="1575"/>
              </a:lnSpc>
            </a:pPr>
            <a:r>
              <a:rPr lang="en-US" altLang="ja-JP"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         </a:t>
            </a:r>
            <a:r>
              <a:rPr lang="ja-JP" altLang="en-US"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計７⽇間 </a:t>
            </a:r>
            <a:r>
              <a:rPr lang="en-US" altLang="ja-JP"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17:30〜21:00</a:t>
            </a:r>
          </a:p>
          <a:p>
            <a:pPr algn="just">
              <a:lnSpc>
                <a:spcPts val="1575"/>
              </a:lnSpc>
            </a:pPr>
            <a:endParaRPr lang="en-US" altLang="ja-JP"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endParaRPr>
          </a:p>
          <a:p>
            <a:pPr algn="just">
              <a:lnSpc>
                <a:spcPts val="1575"/>
              </a:lnSpc>
            </a:pPr>
            <a:r>
              <a:rPr lang="ja-JP" altLang="en-US"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観覧料</a:t>
            </a:r>
            <a:r>
              <a:rPr lang="en-US" altLang="ja-JP"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a:t>
            </a:r>
            <a:r>
              <a:rPr lang="ja-JP" altLang="en-US"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大人</a:t>
            </a:r>
            <a:r>
              <a:rPr lang="en-US" altLang="ja-JP"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1000</a:t>
            </a:r>
            <a:r>
              <a:rPr lang="ja-JP" altLang="en-US"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円・小中学生</a:t>
            </a:r>
            <a:r>
              <a:rPr lang="en-US" altLang="ja-JP"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300</a:t>
            </a:r>
            <a:r>
              <a:rPr lang="ja-JP" altLang="en-US"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円</a:t>
            </a:r>
            <a:endParaRPr lang="en-US" altLang="ja-JP"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endParaRPr>
          </a:p>
          <a:p>
            <a:pPr algn="just">
              <a:lnSpc>
                <a:spcPts val="1575"/>
              </a:lnSpc>
            </a:pPr>
            <a:endParaRPr lang="en-US" altLang="ja-JP"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endParaRPr>
          </a:p>
          <a:p>
            <a:pPr algn="just">
              <a:lnSpc>
                <a:spcPts val="1575"/>
              </a:lnSpc>
            </a:pPr>
            <a:r>
              <a:rPr lang="ja-JP" altLang="en-US"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紅葉まつり関連イベント</a:t>
            </a:r>
            <a:endParaRPr lang="en-US" altLang="ja-JP"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endParaRPr>
          </a:p>
          <a:p>
            <a:pPr algn="just">
              <a:lnSpc>
                <a:spcPts val="1575"/>
              </a:lnSpc>
            </a:pPr>
            <a:r>
              <a:rPr lang="ja-JP" altLang="en-US"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（１）日本庭園 茶室「汎庵・万里庵」の特別公開、呈茶 </a:t>
            </a:r>
            <a:endParaRPr lang="en-US" altLang="ja-JP"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endParaRPr>
          </a:p>
          <a:p>
            <a:pPr algn="just">
              <a:lnSpc>
                <a:spcPts val="1575"/>
              </a:lnSpc>
            </a:pPr>
            <a:r>
              <a:rPr lang="ja-JP" altLang="en-US"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（２）伝統芸能</a:t>
            </a:r>
            <a:endParaRPr lang="en-US" altLang="ja-JP"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endParaRPr>
          </a:p>
          <a:p>
            <a:pPr algn="just">
              <a:lnSpc>
                <a:spcPts val="1575"/>
              </a:lnSpc>
            </a:pPr>
            <a:r>
              <a:rPr lang="ja-JP" altLang="en-US"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（３）伝統芸能ナイトステージ</a:t>
            </a:r>
            <a:endParaRPr lang="en-US" altLang="ja-JP"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endParaRPr>
          </a:p>
          <a:p>
            <a:pPr algn="just">
              <a:lnSpc>
                <a:spcPts val="1575"/>
              </a:lnSpc>
            </a:pPr>
            <a:r>
              <a:rPr lang="ja-JP" altLang="en-US"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（４）大道芸</a:t>
            </a:r>
            <a:endParaRPr lang="en-US" altLang="ja-JP"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endParaRPr>
          </a:p>
          <a:p>
            <a:pPr algn="just">
              <a:lnSpc>
                <a:spcPts val="1575"/>
              </a:lnSpc>
            </a:pPr>
            <a:r>
              <a:rPr lang="ja-JP" altLang="en-US"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（５）キッチンカー出店 </a:t>
            </a:r>
            <a:endParaRPr lang="ja-JP" altLang="ja-JP" sz="147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endParaRPr>
          </a:p>
        </p:txBody>
      </p:sp>
      <p:pic>
        <p:nvPicPr>
          <p:cNvPr id="6" name="図 5">
            <a:extLst>
              <a:ext uri="{FF2B5EF4-FFF2-40B4-BE49-F238E27FC236}">
                <a16:creationId xmlns:a16="http://schemas.microsoft.com/office/drawing/2014/main" id="{5F649883-2BC0-4EBF-BB1F-FC04DD6BED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2936" y="5315080"/>
            <a:ext cx="2119915" cy="1763947"/>
          </a:xfrm>
          <a:prstGeom prst="rect">
            <a:avLst/>
          </a:prstGeom>
        </p:spPr>
      </p:pic>
      <p:pic>
        <p:nvPicPr>
          <p:cNvPr id="7" name="図 6">
            <a:extLst>
              <a:ext uri="{FF2B5EF4-FFF2-40B4-BE49-F238E27FC236}">
                <a16:creationId xmlns:a16="http://schemas.microsoft.com/office/drawing/2014/main" id="{3FE3F007-528B-4D61-A874-6F5CEDC0E1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81689" y="5315080"/>
            <a:ext cx="2119915" cy="1763947"/>
          </a:xfrm>
          <a:prstGeom prst="rect">
            <a:avLst/>
          </a:prstGeom>
        </p:spPr>
      </p:pic>
      <p:pic>
        <p:nvPicPr>
          <p:cNvPr id="8" name="図 7">
            <a:extLst>
              <a:ext uri="{FF2B5EF4-FFF2-40B4-BE49-F238E27FC236}">
                <a16:creationId xmlns:a16="http://schemas.microsoft.com/office/drawing/2014/main" id="{BB21FC59-12C4-4A83-91B6-F800203FE2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16041" y="5315080"/>
            <a:ext cx="2119915" cy="1763947"/>
          </a:xfrm>
          <a:prstGeom prst="rect">
            <a:avLst/>
          </a:prstGeom>
        </p:spPr>
      </p:pic>
      <p:pic>
        <p:nvPicPr>
          <p:cNvPr id="9" name="図 8">
            <a:extLst>
              <a:ext uri="{FF2B5EF4-FFF2-40B4-BE49-F238E27FC236}">
                <a16:creationId xmlns:a16="http://schemas.microsoft.com/office/drawing/2014/main" id="{C2ECF1AC-DDD9-4A6F-9EAF-E2D76233C6C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19732" y="7292013"/>
            <a:ext cx="2119915" cy="1763947"/>
          </a:xfrm>
          <a:prstGeom prst="rect">
            <a:avLst/>
          </a:prstGeom>
        </p:spPr>
      </p:pic>
      <p:pic>
        <p:nvPicPr>
          <p:cNvPr id="10" name="図 9">
            <a:extLst>
              <a:ext uri="{FF2B5EF4-FFF2-40B4-BE49-F238E27FC236}">
                <a16:creationId xmlns:a16="http://schemas.microsoft.com/office/drawing/2014/main" id="{64E552AA-402F-4F40-9965-79B9611D3FA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98865" y="5315080"/>
            <a:ext cx="2119915" cy="1763947"/>
          </a:xfrm>
          <a:prstGeom prst="rect">
            <a:avLst/>
          </a:prstGeom>
        </p:spPr>
      </p:pic>
      <p:pic>
        <p:nvPicPr>
          <p:cNvPr id="11" name="図 10">
            <a:extLst>
              <a:ext uri="{FF2B5EF4-FFF2-40B4-BE49-F238E27FC236}">
                <a16:creationId xmlns:a16="http://schemas.microsoft.com/office/drawing/2014/main" id="{A4366498-51D3-4917-8F62-E31235731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0741" y="7292013"/>
            <a:ext cx="2119915" cy="1763947"/>
          </a:xfrm>
          <a:prstGeom prst="rect">
            <a:avLst/>
          </a:prstGeom>
        </p:spPr>
      </p:pic>
      <p:pic>
        <p:nvPicPr>
          <p:cNvPr id="12" name="図 11">
            <a:extLst>
              <a:ext uri="{FF2B5EF4-FFF2-40B4-BE49-F238E27FC236}">
                <a16:creationId xmlns:a16="http://schemas.microsoft.com/office/drawing/2014/main" id="{2D32F818-7CCC-46A8-A295-BA8E1B3B2F2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19401" y="7292011"/>
            <a:ext cx="2119915" cy="1763948"/>
          </a:xfrm>
          <a:prstGeom prst="rect">
            <a:avLst/>
          </a:prstGeom>
        </p:spPr>
      </p:pic>
      <p:pic>
        <p:nvPicPr>
          <p:cNvPr id="13" name="図 12">
            <a:extLst>
              <a:ext uri="{FF2B5EF4-FFF2-40B4-BE49-F238E27FC236}">
                <a16:creationId xmlns:a16="http://schemas.microsoft.com/office/drawing/2014/main" id="{17666914-BF89-4A8D-8D87-C06E2BA5CF04}"/>
              </a:ext>
            </a:extLst>
          </p:cNvPr>
          <p:cNvPicPr>
            <a:picLocks noChangeAspect="1"/>
          </p:cNvPicPr>
          <p:nvPr/>
        </p:nvPicPr>
        <p:blipFill>
          <a:blip r:embed="rId10"/>
          <a:stretch>
            <a:fillRect/>
          </a:stretch>
        </p:blipFill>
        <p:spPr>
          <a:xfrm>
            <a:off x="179181" y="5759166"/>
            <a:ext cx="3519629" cy="2639722"/>
          </a:xfrm>
          <a:prstGeom prst="rect">
            <a:avLst/>
          </a:prstGeom>
        </p:spPr>
      </p:pic>
      <p:pic>
        <p:nvPicPr>
          <p:cNvPr id="14" name="図 13">
            <a:extLst>
              <a:ext uri="{FF2B5EF4-FFF2-40B4-BE49-F238E27FC236}">
                <a16:creationId xmlns:a16="http://schemas.microsoft.com/office/drawing/2014/main" id="{01F101A3-ED91-4740-A52E-C45B64678BB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04850" y="7296757"/>
            <a:ext cx="2119918" cy="1763948"/>
          </a:xfrm>
          <a:prstGeom prst="rect">
            <a:avLst/>
          </a:prstGeom>
        </p:spPr>
      </p:pic>
      <p:sp>
        <p:nvSpPr>
          <p:cNvPr id="5" name="スライド番号プレースホルダー 4"/>
          <p:cNvSpPr>
            <a:spLocks noGrp="1"/>
          </p:cNvSpPr>
          <p:nvPr>
            <p:ph type="sldNum" sz="quarter" idx="12"/>
          </p:nvPr>
        </p:nvSpPr>
        <p:spPr/>
        <p:txBody>
          <a:bodyPr/>
          <a:lstStyle/>
          <a:p>
            <a:fld id="{3335FA69-C3C3-4905-9A96-BFB4CCA1CECB}" type="slidenum">
              <a:rPr kumimoji="1" lang="ja-JP" altLang="en-US" smtClean="0"/>
              <a:t>6</a:t>
            </a:fld>
            <a:endParaRPr kumimoji="1" lang="ja-JP" altLang="en-US"/>
          </a:p>
        </p:txBody>
      </p:sp>
    </p:spTree>
    <p:extLst>
      <p:ext uri="{BB962C8B-B14F-4D97-AF65-F5344CB8AC3E}">
        <p14:creationId xmlns:p14="http://schemas.microsoft.com/office/powerpoint/2010/main" val="2055599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0D94358C-7691-4E8A-ABE0-A26E71E280AF}"/>
              </a:ext>
            </a:extLst>
          </p:cNvPr>
          <p:cNvSpPr txBox="1"/>
          <p:nvPr/>
        </p:nvSpPr>
        <p:spPr>
          <a:xfrm>
            <a:off x="2859105" y="135132"/>
            <a:ext cx="7250703" cy="523220"/>
          </a:xfrm>
          <a:prstGeom prst="rect">
            <a:avLst/>
          </a:prstGeom>
          <a:noFill/>
        </p:spPr>
        <p:txBody>
          <a:bodyPr wrap="none" rtlCol="0">
            <a:spAutoFit/>
          </a:bodyPr>
          <a:lstStyle/>
          <a:p>
            <a:r>
              <a:rPr lang="ja-JP" altLang="en-US" sz="2800" b="1" dirty="0">
                <a:latin typeface="HGS創英角ｺﾞｼｯｸUB" panose="020B0900000000000000" pitchFamily="50" charset="-128"/>
                <a:ea typeface="HGS創英角ｺﾞｼｯｸUB" panose="020B0900000000000000" pitchFamily="50" charset="-128"/>
              </a:rPr>
              <a:t>公園内の新たな見どころ創出（</a:t>
            </a:r>
            <a:r>
              <a:rPr lang="en-US" altLang="ja-JP" sz="2800" b="1" dirty="0">
                <a:latin typeface="HGS創英角ｺﾞｼｯｸUB" panose="020B0900000000000000" pitchFamily="50" charset="-128"/>
                <a:ea typeface="HGS創英角ｺﾞｼｯｸUB" panose="020B0900000000000000" pitchFamily="50" charset="-128"/>
              </a:rPr>
              <a:t>R</a:t>
            </a:r>
            <a:r>
              <a:rPr lang="ja-JP" altLang="en-US" sz="2800" b="1" dirty="0">
                <a:latin typeface="HGS創英角ｺﾞｼｯｸUB" panose="020B0900000000000000" pitchFamily="50" charset="-128"/>
                <a:ea typeface="HGS創英角ｺﾞｼｯｸUB" panose="020B0900000000000000" pitchFamily="50" charset="-128"/>
              </a:rPr>
              <a:t>３年度～）</a:t>
            </a:r>
            <a:endParaRPr lang="en-US" altLang="ja-JP" sz="2800" b="1" dirty="0">
              <a:latin typeface="HGS創英角ｺﾞｼｯｸUB" panose="020B0900000000000000" pitchFamily="50" charset="-128"/>
              <a:ea typeface="HGS創英角ｺﾞｼｯｸUB" panose="020B0900000000000000" pitchFamily="50" charset="-128"/>
            </a:endParaRPr>
          </a:p>
        </p:txBody>
      </p:sp>
      <p:pic>
        <p:nvPicPr>
          <p:cNvPr id="3" name="図 2">
            <a:extLst>
              <a:ext uri="{FF2B5EF4-FFF2-40B4-BE49-F238E27FC236}">
                <a16:creationId xmlns:a16="http://schemas.microsoft.com/office/drawing/2014/main" id="{1BB4C3E6-24C4-4875-A802-70510DA0E3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4638" y="2062784"/>
            <a:ext cx="3949950" cy="2967034"/>
          </a:xfrm>
          <a:prstGeom prst="rect">
            <a:avLst/>
          </a:prstGeom>
        </p:spPr>
      </p:pic>
      <p:pic>
        <p:nvPicPr>
          <p:cNvPr id="8" name="図 7">
            <a:extLst>
              <a:ext uri="{FF2B5EF4-FFF2-40B4-BE49-F238E27FC236}">
                <a16:creationId xmlns:a16="http://schemas.microsoft.com/office/drawing/2014/main" id="{0214D5EB-AAE9-43A5-80B8-82A0886C38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64844" y="2052724"/>
            <a:ext cx="1671461" cy="1174002"/>
          </a:xfrm>
          <a:prstGeom prst="rect">
            <a:avLst/>
          </a:prstGeom>
        </p:spPr>
      </p:pic>
      <p:pic>
        <p:nvPicPr>
          <p:cNvPr id="11" name="図 10">
            <a:extLst>
              <a:ext uri="{FF2B5EF4-FFF2-40B4-BE49-F238E27FC236}">
                <a16:creationId xmlns:a16="http://schemas.microsoft.com/office/drawing/2014/main" id="{B45073ED-B48B-4763-A44F-F05DAD61AB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00777" y="2053018"/>
            <a:ext cx="1571154" cy="1174002"/>
          </a:xfrm>
          <a:prstGeom prst="rect">
            <a:avLst/>
          </a:prstGeom>
        </p:spPr>
      </p:pic>
      <p:pic>
        <p:nvPicPr>
          <p:cNvPr id="13" name="図 12">
            <a:extLst>
              <a:ext uri="{FF2B5EF4-FFF2-40B4-BE49-F238E27FC236}">
                <a16:creationId xmlns:a16="http://schemas.microsoft.com/office/drawing/2014/main" id="{2DC25F30-4A03-44E7-915F-BD320CCC430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10636" y="3292550"/>
            <a:ext cx="1525013" cy="1737270"/>
          </a:xfrm>
          <a:prstGeom prst="rect">
            <a:avLst/>
          </a:prstGeom>
        </p:spPr>
      </p:pic>
      <p:pic>
        <p:nvPicPr>
          <p:cNvPr id="16" name="図 15">
            <a:extLst>
              <a:ext uri="{FF2B5EF4-FFF2-40B4-BE49-F238E27FC236}">
                <a16:creationId xmlns:a16="http://schemas.microsoft.com/office/drawing/2014/main" id="{2EA66CFA-85EA-4959-B1CB-E3FFB57BD7A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64844" y="3309941"/>
            <a:ext cx="1671461" cy="1081135"/>
          </a:xfrm>
          <a:prstGeom prst="rect">
            <a:avLst/>
          </a:prstGeom>
        </p:spPr>
      </p:pic>
      <p:sp>
        <p:nvSpPr>
          <p:cNvPr id="9" name="テキスト ボックス 8">
            <a:extLst>
              <a:ext uri="{FF2B5EF4-FFF2-40B4-BE49-F238E27FC236}">
                <a16:creationId xmlns:a16="http://schemas.microsoft.com/office/drawing/2014/main" id="{66B376AF-F075-471A-95C4-6BEF646C90DB}"/>
              </a:ext>
            </a:extLst>
          </p:cNvPr>
          <p:cNvSpPr txBox="1"/>
          <p:nvPr/>
        </p:nvSpPr>
        <p:spPr>
          <a:xfrm>
            <a:off x="510514" y="889328"/>
            <a:ext cx="5954330" cy="1126462"/>
          </a:xfrm>
          <a:prstGeom prst="rect">
            <a:avLst/>
          </a:prstGeom>
          <a:noFill/>
        </p:spPr>
        <p:txBody>
          <a:bodyPr wrap="square" rtlCol="0">
            <a:spAutoFit/>
          </a:bodyPr>
          <a:lstStyle/>
          <a:p>
            <a:r>
              <a:rPr lang="ja-JP" altLang="en-US" sz="1680" b="1" dirty="0">
                <a:latin typeface="HGS創英角ｺﾞｼｯｸUB" panose="020B0900000000000000" pitchFamily="50" charset="-128"/>
                <a:ea typeface="HGS創英角ｺﾞｼｯｸUB" panose="020B0900000000000000" pitchFamily="50" charset="-128"/>
              </a:rPr>
              <a:t>●花の丘</a:t>
            </a:r>
            <a:endParaRPr lang="en-US" altLang="ja-JP" sz="1680" b="1" dirty="0">
              <a:latin typeface="HGS創英角ｺﾞｼｯｸUB" panose="020B0900000000000000" pitchFamily="50" charset="-128"/>
              <a:ea typeface="HGS創英角ｺﾞｼｯｸUB" panose="020B0900000000000000" pitchFamily="50" charset="-128"/>
            </a:endParaRPr>
          </a:p>
          <a:p>
            <a:r>
              <a:rPr lang="ja-JP" altLang="en-US" sz="1680" b="1" dirty="0">
                <a:latin typeface="HGS創英角ｺﾞｼｯｸUB" panose="020B0900000000000000" pitchFamily="50" charset="-128"/>
                <a:ea typeface="HGS創英角ｺﾞｼｯｸUB" panose="020B0900000000000000" pitchFamily="50" charset="-128"/>
              </a:rPr>
              <a:t>　ミューレンベルギアカピラリス（９月下旬～</a:t>
            </a:r>
            <a:r>
              <a:rPr lang="en-US" altLang="ja-JP" sz="1680" b="1" dirty="0">
                <a:latin typeface="HGS創英角ｺﾞｼｯｸUB" panose="020B0900000000000000" pitchFamily="50" charset="-128"/>
                <a:ea typeface="HGS創英角ｺﾞｼｯｸUB" panose="020B0900000000000000" pitchFamily="50" charset="-128"/>
              </a:rPr>
              <a:t>11</a:t>
            </a:r>
            <a:r>
              <a:rPr lang="ja-JP" altLang="en-US" sz="1680" b="1" dirty="0">
                <a:latin typeface="HGS創英角ｺﾞｼｯｸUB" panose="020B0900000000000000" pitchFamily="50" charset="-128"/>
                <a:ea typeface="HGS創英角ｺﾞｼｯｸUB" panose="020B0900000000000000" pitchFamily="50" charset="-128"/>
              </a:rPr>
              <a:t>月上旬）</a:t>
            </a:r>
            <a:endParaRPr lang="en-US" altLang="ja-JP" sz="1680" b="1" dirty="0">
              <a:latin typeface="HGS創英角ｺﾞｼｯｸUB" panose="020B0900000000000000" pitchFamily="50" charset="-128"/>
              <a:ea typeface="HGS創英角ｺﾞｼｯｸUB" panose="020B0900000000000000" pitchFamily="50" charset="-128"/>
            </a:endParaRPr>
          </a:p>
          <a:p>
            <a:r>
              <a:rPr lang="ja-JP" altLang="en-US" sz="1680" dirty="0">
                <a:latin typeface="HGS創英角ｺﾞｼｯｸUB" panose="020B0900000000000000" pitchFamily="50" charset="-128"/>
                <a:ea typeface="HGS創英角ｺﾞｼｯｸUB" panose="020B0900000000000000" pitchFamily="50" charset="-128"/>
              </a:rPr>
              <a:t>　コスモスフェスタの時期にあわせた新たな見どころ</a:t>
            </a:r>
            <a:endParaRPr lang="en-US" altLang="ja-JP" sz="1680" dirty="0">
              <a:latin typeface="HGS創英角ｺﾞｼｯｸUB" panose="020B0900000000000000" pitchFamily="50" charset="-128"/>
              <a:ea typeface="HGS創英角ｺﾞｼｯｸUB" panose="020B0900000000000000" pitchFamily="50" charset="-128"/>
            </a:endParaRPr>
          </a:p>
          <a:p>
            <a:r>
              <a:rPr lang="ja-JP" altLang="en-US" sz="1680" dirty="0">
                <a:latin typeface="HGS創英角ｺﾞｼｯｸUB" panose="020B0900000000000000" pitchFamily="50" charset="-128"/>
                <a:ea typeface="HGS創英角ｺﾞｼｯｸUB" panose="020B0900000000000000" pitchFamily="50" charset="-128"/>
              </a:rPr>
              <a:t>　フォトスポットとして</a:t>
            </a:r>
            <a:r>
              <a:rPr lang="en-US" altLang="ja-JP" sz="1680" dirty="0">
                <a:latin typeface="HGS創英角ｺﾞｼｯｸUB" panose="020B0900000000000000" pitchFamily="50" charset="-128"/>
                <a:ea typeface="HGS創英角ｺﾞｼｯｸUB" panose="020B0900000000000000" pitchFamily="50" charset="-128"/>
              </a:rPr>
              <a:t>SNS</a:t>
            </a:r>
            <a:r>
              <a:rPr lang="ja-JP" altLang="en-US" sz="1680" dirty="0">
                <a:latin typeface="HGS創英角ｺﾞｼｯｸUB" panose="020B0900000000000000" pitchFamily="50" charset="-128"/>
                <a:ea typeface="HGS創英角ｺﾞｼｯｸUB" panose="020B0900000000000000" pitchFamily="50" charset="-128"/>
              </a:rPr>
              <a:t>でも人気となる。</a:t>
            </a:r>
            <a:endParaRPr lang="en-US" altLang="ja-JP" sz="1680" dirty="0">
              <a:latin typeface="HGS創英角ｺﾞｼｯｸUB" panose="020B0900000000000000" pitchFamily="50" charset="-128"/>
              <a:ea typeface="HGS創英角ｺﾞｼｯｸUB" panose="020B0900000000000000" pitchFamily="50" charset="-128"/>
            </a:endParaRPr>
          </a:p>
        </p:txBody>
      </p:sp>
      <p:sp>
        <p:nvSpPr>
          <p:cNvPr id="10" name="テキスト ボックス 9">
            <a:extLst>
              <a:ext uri="{FF2B5EF4-FFF2-40B4-BE49-F238E27FC236}">
                <a16:creationId xmlns:a16="http://schemas.microsoft.com/office/drawing/2014/main" id="{754A5CDE-B477-424B-88A1-0CA2C61C3855}"/>
              </a:ext>
            </a:extLst>
          </p:cNvPr>
          <p:cNvSpPr txBox="1"/>
          <p:nvPr/>
        </p:nvSpPr>
        <p:spPr>
          <a:xfrm>
            <a:off x="5326382" y="1652768"/>
            <a:ext cx="2903789" cy="318549"/>
          </a:xfrm>
          <a:prstGeom prst="rect">
            <a:avLst/>
          </a:prstGeom>
          <a:noFill/>
        </p:spPr>
        <p:txBody>
          <a:bodyPr wrap="square" rtlCol="0">
            <a:spAutoFit/>
          </a:bodyPr>
          <a:lstStyle/>
          <a:p>
            <a:r>
              <a:rPr lang="ja-JP" altLang="en-US" sz="1470" dirty="0">
                <a:latin typeface="HGS創英角ｺﾞｼｯｸUB" panose="020B0900000000000000" pitchFamily="50" charset="-128"/>
                <a:ea typeface="HGS創英角ｺﾞｼｯｸUB" panose="020B0900000000000000" pitchFamily="50" charset="-128"/>
              </a:rPr>
              <a:t>▼来園者の</a:t>
            </a:r>
            <a:r>
              <a:rPr lang="en-US" altLang="ja-JP" sz="1470" dirty="0">
                <a:latin typeface="HGS創英角ｺﾞｼｯｸUB" panose="020B0900000000000000" pitchFamily="50" charset="-128"/>
                <a:ea typeface="HGS創英角ｺﾞｼｯｸUB" panose="020B0900000000000000" pitchFamily="50" charset="-128"/>
              </a:rPr>
              <a:t>SNS</a:t>
            </a:r>
            <a:r>
              <a:rPr lang="ja-JP" altLang="en-US" sz="1470" dirty="0">
                <a:latin typeface="HGS創英角ｺﾞｼｯｸUB" panose="020B0900000000000000" pitchFamily="50" charset="-128"/>
                <a:ea typeface="HGS創英角ｺﾞｼｯｸUB" panose="020B0900000000000000" pitchFamily="50" charset="-128"/>
              </a:rPr>
              <a:t>画像より</a:t>
            </a:r>
            <a:endParaRPr lang="en-US" altLang="ja-JP" sz="1470" dirty="0">
              <a:latin typeface="HGS創英角ｺﾞｼｯｸUB" panose="020B0900000000000000" pitchFamily="50" charset="-128"/>
              <a:ea typeface="HGS創英角ｺﾞｼｯｸUB" panose="020B0900000000000000" pitchFamily="50" charset="-128"/>
            </a:endParaRPr>
          </a:p>
        </p:txBody>
      </p:sp>
      <p:sp>
        <p:nvSpPr>
          <p:cNvPr id="12" name="テキスト ボックス 11">
            <a:extLst>
              <a:ext uri="{FF2B5EF4-FFF2-40B4-BE49-F238E27FC236}">
                <a16:creationId xmlns:a16="http://schemas.microsoft.com/office/drawing/2014/main" id="{07D9FA48-5E06-4036-9A9E-4D2861E59C28}"/>
              </a:ext>
            </a:extLst>
          </p:cNvPr>
          <p:cNvSpPr txBox="1"/>
          <p:nvPr/>
        </p:nvSpPr>
        <p:spPr>
          <a:xfrm>
            <a:off x="7869437" y="1018335"/>
            <a:ext cx="5116604" cy="867930"/>
          </a:xfrm>
          <a:prstGeom prst="rect">
            <a:avLst/>
          </a:prstGeom>
          <a:noFill/>
        </p:spPr>
        <p:txBody>
          <a:bodyPr wrap="square" rtlCol="0">
            <a:spAutoFit/>
          </a:bodyPr>
          <a:lstStyle/>
          <a:p>
            <a:r>
              <a:rPr lang="ja-JP" altLang="en-US" sz="1680" b="1" dirty="0">
                <a:latin typeface="HGS創英角ｺﾞｼｯｸUB" panose="020B0900000000000000" pitchFamily="50" charset="-128"/>
                <a:ea typeface="HGS創英角ｺﾞｼｯｸUB" panose="020B0900000000000000" pitchFamily="50" charset="-128"/>
              </a:rPr>
              <a:t>●花の丘</a:t>
            </a:r>
            <a:endParaRPr lang="en-US" altLang="ja-JP" sz="1680" b="1" dirty="0">
              <a:latin typeface="HGS創英角ｺﾞｼｯｸUB" panose="020B0900000000000000" pitchFamily="50" charset="-128"/>
              <a:ea typeface="HGS創英角ｺﾞｼｯｸUB" panose="020B0900000000000000" pitchFamily="50" charset="-128"/>
            </a:endParaRPr>
          </a:p>
          <a:p>
            <a:r>
              <a:rPr lang="ja-JP" altLang="en-US" sz="1680" b="1" dirty="0">
                <a:latin typeface="HGS創英角ｺﾞｼｯｸUB" panose="020B0900000000000000" pitchFamily="50" charset="-128"/>
                <a:ea typeface="HGS創英角ｺﾞｼｯｸUB" panose="020B0900000000000000" pitchFamily="50" charset="-128"/>
              </a:rPr>
              <a:t>　アネモネ（３月中旬～４月下旬）</a:t>
            </a:r>
            <a:endParaRPr lang="en-US" altLang="ja-JP" sz="1680" b="1" dirty="0">
              <a:latin typeface="HGS創英角ｺﾞｼｯｸUB" panose="020B0900000000000000" pitchFamily="50" charset="-128"/>
              <a:ea typeface="HGS創英角ｺﾞｼｯｸUB" panose="020B0900000000000000" pitchFamily="50" charset="-128"/>
            </a:endParaRPr>
          </a:p>
          <a:p>
            <a:r>
              <a:rPr lang="ja-JP" altLang="en-US" sz="1680" dirty="0">
                <a:latin typeface="HGS創英角ｺﾞｼｯｸUB" panose="020B0900000000000000" pitchFamily="50" charset="-128"/>
                <a:ea typeface="HGS創英角ｺﾞｼｯｸUB" panose="020B0900000000000000" pitchFamily="50" charset="-128"/>
              </a:rPr>
              <a:t>　ポピーフェアの時期にあわせた新たな見どころ</a:t>
            </a:r>
            <a:endParaRPr lang="en-US" altLang="ja-JP" sz="1680" dirty="0">
              <a:latin typeface="HGS創英角ｺﾞｼｯｸUB" panose="020B0900000000000000" pitchFamily="50" charset="-128"/>
              <a:ea typeface="HGS創英角ｺﾞｼｯｸUB" panose="020B0900000000000000" pitchFamily="50" charset="-128"/>
            </a:endParaRPr>
          </a:p>
        </p:txBody>
      </p:sp>
      <p:pic>
        <p:nvPicPr>
          <p:cNvPr id="7" name="図 6">
            <a:extLst>
              <a:ext uri="{FF2B5EF4-FFF2-40B4-BE49-F238E27FC236}">
                <a16:creationId xmlns:a16="http://schemas.microsoft.com/office/drawing/2014/main" id="{C6B6FDE4-D6EC-48CD-AECC-D356735756A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51997" y="2009141"/>
            <a:ext cx="3951487" cy="3086205"/>
          </a:xfrm>
          <a:prstGeom prst="rect">
            <a:avLst/>
          </a:prstGeom>
        </p:spPr>
      </p:pic>
      <p:pic>
        <p:nvPicPr>
          <p:cNvPr id="18" name="図 17">
            <a:extLst>
              <a:ext uri="{FF2B5EF4-FFF2-40B4-BE49-F238E27FC236}">
                <a16:creationId xmlns:a16="http://schemas.microsoft.com/office/drawing/2014/main" id="{06DFBBF9-72D1-4473-AA3E-12E16B45642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4638" y="6372488"/>
            <a:ext cx="3873827" cy="2893054"/>
          </a:xfrm>
          <a:prstGeom prst="rect">
            <a:avLst/>
          </a:prstGeom>
        </p:spPr>
      </p:pic>
      <p:sp>
        <p:nvSpPr>
          <p:cNvPr id="19" name="テキスト ボックス 18">
            <a:extLst>
              <a:ext uri="{FF2B5EF4-FFF2-40B4-BE49-F238E27FC236}">
                <a16:creationId xmlns:a16="http://schemas.microsoft.com/office/drawing/2014/main" id="{E76CD42E-BEA5-4C3D-A153-EE651B668A08}"/>
              </a:ext>
            </a:extLst>
          </p:cNvPr>
          <p:cNvSpPr txBox="1"/>
          <p:nvPr/>
        </p:nvSpPr>
        <p:spPr>
          <a:xfrm>
            <a:off x="510511" y="5095347"/>
            <a:ext cx="12033938" cy="1126462"/>
          </a:xfrm>
          <a:prstGeom prst="rect">
            <a:avLst/>
          </a:prstGeom>
          <a:noFill/>
        </p:spPr>
        <p:txBody>
          <a:bodyPr wrap="square" rtlCol="0">
            <a:spAutoFit/>
          </a:bodyPr>
          <a:lstStyle/>
          <a:p>
            <a:r>
              <a:rPr lang="ja-JP" altLang="en-US" sz="1680" b="1" dirty="0">
                <a:latin typeface="HGS創英角ｺﾞｼｯｸUB" panose="020B0900000000000000" pitchFamily="50" charset="-128"/>
                <a:ea typeface="HGS創英角ｺﾞｼｯｸUB" panose="020B0900000000000000" pitchFamily="50" charset="-128"/>
              </a:rPr>
              <a:t>●チューリップの花園</a:t>
            </a:r>
            <a:endParaRPr lang="en-US" altLang="ja-JP" sz="1680" b="1" dirty="0">
              <a:latin typeface="HGS創英角ｺﾞｼｯｸUB" panose="020B0900000000000000" pitchFamily="50" charset="-128"/>
              <a:ea typeface="HGS創英角ｺﾞｼｯｸUB" panose="020B0900000000000000" pitchFamily="50" charset="-128"/>
            </a:endParaRPr>
          </a:p>
          <a:p>
            <a:r>
              <a:rPr lang="ja-JP" altLang="en-US" sz="1680" b="1" dirty="0">
                <a:latin typeface="HGS創英角ｺﾞｼｯｸUB" panose="020B0900000000000000" pitchFamily="50" charset="-128"/>
                <a:ea typeface="HGS創英角ｺﾞｼｯｸUB" panose="020B0900000000000000" pitchFamily="50" charset="-128"/>
              </a:rPr>
              <a:t>　ど根性ヒマワリ（７月中旬～８月上旬）</a:t>
            </a:r>
            <a:endParaRPr lang="en-US" altLang="ja-JP" sz="1680" b="1" dirty="0">
              <a:latin typeface="HGS創英角ｺﾞｼｯｸUB" panose="020B0900000000000000" pitchFamily="50" charset="-128"/>
              <a:ea typeface="HGS創英角ｺﾞｼｯｸUB" panose="020B0900000000000000" pitchFamily="50" charset="-128"/>
            </a:endParaRPr>
          </a:p>
          <a:p>
            <a:r>
              <a:rPr lang="ja-JP" altLang="en-US" sz="1680" dirty="0">
                <a:latin typeface="HGS創英角ｺﾞｼｯｸUB" panose="020B0900000000000000" pitchFamily="50" charset="-128"/>
                <a:ea typeface="HGS創英角ｺﾞｼｯｸUB" panose="020B0900000000000000" pitchFamily="50" charset="-128"/>
              </a:rPr>
              <a:t>　東日本大震災より</a:t>
            </a:r>
            <a:r>
              <a:rPr lang="en-US" altLang="ja-JP" sz="1680" dirty="0">
                <a:latin typeface="HGS創英角ｺﾞｼｯｸUB" panose="020B0900000000000000" pitchFamily="50" charset="-128"/>
                <a:ea typeface="HGS創英角ｺﾞｼｯｸUB" panose="020B0900000000000000" pitchFamily="50" charset="-128"/>
              </a:rPr>
              <a:t>10</a:t>
            </a:r>
            <a:r>
              <a:rPr lang="ja-JP" altLang="en-US" sz="1680" dirty="0">
                <a:latin typeface="HGS創英角ｺﾞｼｯｸUB" panose="020B0900000000000000" pitchFamily="50" charset="-128"/>
                <a:ea typeface="HGS創英角ｺﾞｼｯｸUB" panose="020B0900000000000000" pitchFamily="50" charset="-128"/>
              </a:rPr>
              <a:t>年の節目の年にひまわりフェスタのひまわり畑内に「震災メモリアルガーデン」を作成。</a:t>
            </a:r>
            <a:endParaRPr lang="en-US" altLang="ja-JP" sz="1680" dirty="0">
              <a:latin typeface="HGS創英角ｺﾞｼｯｸUB" panose="020B0900000000000000" pitchFamily="50" charset="-128"/>
              <a:ea typeface="HGS創英角ｺﾞｼｯｸUB" panose="020B0900000000000000" pitchFamily="50" charset="-128"/>
            </a:endParaRPr>
          </a:p>
          <a:p>
            <a:r>
              <a:rPr lang="ja-JP" altLang="en-US" sz="1680" dirty="0">
                <a:latin typeface="HGS創英角ｺﾞｼｯｸUB" panose="020B0900000000000000" pitchFamily="50" charset="-128"/>
                <a:ea typeface="HGS創英角ｺﾞｼｯｸUB" panose="020B0900000000000000" pitchFamily="50" charset="-128"/>
              </a:rPr>
              <a:t>　石巻のど根性ヒマワリの種を譲っていただき、元気に咲かせることで震災復興を応援。</a:t>
            </a:r>
            <a:endParaRPr lang="en-US" altLang="ja-JP" sz="1680" dirty="0">
              <a:latin typeface="HGS創英角ｺﾞｼｯｸUB" panose="020B0900000000000000" pitchFamily="50" charset="-128"/>
              <a:ea typeface="HGS創英角ｺﾞｼｯｸUB" panose="020B0900000000000000" pitchFamily="50" charset="-128"/>
            </a:endParaRPr>
          </a:p>
        </p:txBody>
      </p:sp>
      <p:pic>
        <p:nvPicPr>
          <p:cNvPr id="21" name="図 20">
            <a:extLst>
              <a:ext uri="{FF2B5EF4-FFF2-40B4-BE49-F238E27FC236}">
                <a16:creationId xmlns:a16="http://schemas.microsoft.com/office/drawing/2014/main" id="{421E979E-EC6F-45CB-8965-5738550D1FB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810635" y="6399763"/>
            <a:ext cx="4953444" cy="2893054"/>
          </a:xfrm>
          <a:prstGeom prst="rect">
            <a:avLst/>
          </a:prstGeom>
        </p:spPr>
      </p:pic>
      <p:sp>
        <p:nvSpPr>
          <p:cNvPr id="15" name="楕円 14"/>
          <p:cNvSpPr/>
          <p:nvPr/>
        </p:nvSpPr>
        <p:spPr>
          <a:xfrm rot="184535">
            <a:off x="5580841" y="2371091"/>
            <a:ext cx="188448" cy="1988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0"/>
          </a:p>
        </p:txBody>
      </p:sp>
      <p:sp>
        <p:nvSpPr>
          <p:cNvPr id="17" name="楕円 16"/>
          <p:cNvSpPr/>
          <p:nvPr/>
        </p:nvSpPr>
        <p:spPr>
          <a:xfrm rot="184535">
            <a:off x="7357689" y="2393841"/>
            <a:ext cx="166942" cy="1659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0"/>
          </a:p>
        </p:txBody>
      </p:sp>
      <p:sp>
        <p:nvSpPr>
          <p:cNvPr id="20" name="スライド番号プレースホルダー 1"/>
          <p:cNvSpPr>
            <a:spLocks noGrp="1"/>
          </p:cNvSpPr>
          <p:nvPr>
            <p:ph type="sldNum" sz="quarter" idx="12"/>
          </p:nvPr>
        </p:nvSpPr>
        <p:spPr>
          <a:xfrm>
            <a:off x="9921240" y="9016367"/>
            <a:ext cx="2880360" cy="511175"/>
          </a:xfrm>
        </p:spPr>
        <p:txBody>
          <a:bodyPr/>
          <a:lstStyle/>
          <a:p>
            <a:fld id="{3335FA69-C3C3-4905-9A96-BFB4CCA1CECB}" type="slidenum">
              <a:rPr kumimoji="1" lang="ja-JP" altLang="en-US" smtClean="0"/>
              <a:t>7</a:t>
            </a:fld>
            <a:endParaRPr kumimoji="1" lang="ja-JP" altLang="en-US"/>
          </a:p>
        </p:txBody>
      </p:sp>
    </p:spTree>
    <p:extLst>
      <p:ext uri="{BB962C8B-B14F-4D97-AF65-F5344CB8AC3E}">
        <p14:creationId xmlns:p14="http://schemas.microsoft.com/office/powerpoint/2010/main" val="3520646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AF29E398-1AE5-4CF2-AF71-14BDCDDE731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114590" y="631389"/>
            <a:ext cx="3137235" cy="805773"/>
          </a:xfrm>
          <a:prstGeom prst="rect">
            <a:avLst/>
          </a:prstGeom>
        </p:spPr>
      </p:pic>
      <p:sp>
        <p:nvSpPr>
          <p:cNvPr id="7" name="テキスト ボックス 6">
            <a:extLst>
              <a:ext uri="{FF2B5EF4-FFF2-40B4-BE49-F238E27FC236}">
                <a16:creationId xmlns:a16="http://schemas.microsoft.com/office/drawing/2014/main" id="{B5CD62C1-CC7D-4646-AEA8-EDF1456E054C}"/>
              </a:ext>
            </a:extLst>
          </p:cNvPr>
          <p:cNvSpPr txBox="1"/>
          <p:nvPr/>
        </p:nvSpPr>
        <p:spPr>
          <a:xfrm>
            <a:off x="1043113" y="1675454"/>
            <a:ext cx="10618306" cy="383182"/>
          </a:xfrm>
          <a:prstGeom prst="rect">
            <a:avLst/>
          </a:prstGeom>
          <a:noFill/>
        </p:spPr>
        <p:txBody>
          <a:bodyPr wrap="square" rtlCol="0">
            <a:spAutoFit/>
          </a:bodyPr>
          <a:lstStyle/>
          <a:p>
            <a:r>
              <a:rPr lang="en-US" altLang="ja-JP" sz="1890" dirty="0">
                <a:latin typeface="HGS創英角ｺﾞｼｯｸUB" panose="020B0900000000000000" pitchFamily="50" charset="-128"/>
                <a:ea typeface="HGS創英角ｺﾞｼｯｸUB" panose="020B0900000000000000" pitchFamily="50" charset="-128"/>
              </a:rPr>
              <a:t>YouTube</a:t>
            </a:r>
            <a:r>
              <a:rPr lang="ja-JP" altLang="en-US" sz="1890" dirty="0">
                <a:latin typeface="HGS創英角ｺﾞｼｯｸUB" panose="020B0900000000000000" pitchFamily="50" charset="-128"/>
                <a:ea typeface="HGS創英角ｺﾞｼｯｸUB" panose="020B0900000000000000" pitchFamily="50" charset="-128"/>
              </a:rPr>
              <a:t>のオフィシャルチャンネルを立ち上げ、四季のイベントを中心に年間</a:t>
            </a:r>
            <a:r>
              <a:rPr lang="en-US" altLang="ja-JP" sz="1890" dirty="0">
                <a:latin typeface="HGS創英角ｺﾞｼｯｸUB" panose="020B0900000000000000" pitchFamily="50" charset="-128"/>
                <a:ea typeface="HGS創英角ｺﾞｼｯｸUB" panose="020B0900000000000000" pitchFamily="50" charset="-128"/>
              </a:rPr>
              <a:t>16</a:t>
            </a:r>
            <a:r>
              <a:rPr lang="ja-JP" altLang="en-US" sz="1890" dirty="0">
                <a:latin typeface="HGS創英角ｺﾞｼｯｸUB" panose="020B0900000000000000" pitchFamily="50" charset="-128"/>
                <a:ea typeface="HGS創英角ｺﾞｼｯｸUB" panose="020B0900000000000000" pitchFamily="50" charset="-128"/>
              </a:rPr>
              <a:t>本の動画を配信。</a:t>
            </a:r>
          </a:p>
        </p:txBody>
      </p:sp>
      <p:pic>
        <p:nvPicPr>
          <p:cNvPr id="8" name="図 7">
            <a:extLst>
              <a:ext uri="{FF2B5EF4-FFF2-40B4-BE49-F238E27FC236}">
                <a16:creationId xmlns:a16="http://schemas.microsoft.com/office/drawing/2014/main" id="{A7CD2AB1-044F-4B94-B658-62C9FBDD74A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6562" y="2144295"/>
            <a:ext cx="12331409" cy="5551557"/>
          </a:xfrm>
          <a:prstGeom prst="rect">
            <a:avLst/>
          </a:prstGeom>
        </p:spPr>
      </p:pic>
      <p:sp>
        <p:nvSpPr>
          <p:cNvPr id="10" name="タイトル 1">
            <a:extLst>
              <a:ext uri="{FF2B5EF4-FFF2-40B4-BE49-F238E27FC236}">
                <a16:creationId xmlns:a16="http://schemas.microsoft.com/office/drawing/2014/main" id="{FC26B186-BAD0-4F86-8946-A68220B8972E}"/>
              </a:ext>
            </a:extLst>
          </p:cNvPr>
          <p:cNvSpPr txBox="1">
            <a:spLocks/>
          </p:cNvSpPr>
          <p:nvPr/>
        </p:nvSpPr>
        <p:spPr>
          <a:xfrm>
            <a:off x="1070028" y="599960"/>
            <a:ext cx="9332709" cy="868630"/>
          </a:xfrm>
          <a:prstGeom prst="rect">
            <a:avLst/>
          </a:prstGeom>
        </p:spPr>
        <p:txBody>
          <a:bodyPr vert="horz" lIns="96012" tIns="48006" rIns="96012" bIns="48006"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dirty="0">
                <a:latin typeface="HGS創英角ｺﾞｼｯｸUB" panose="020B0900000000000000" pitchFamily="50" charset="-128"/>
                <a:ea typeface="HGS創英角ｺﾞｼｯｸUB" panose="020B0900000000000000" pitchFamily="50" charset="-128"/>
              </a:rPr>
              <a:t>SNS</a:t>
            </a:r>
            <a:r>
              <a:rPr lang="ja-JP" altLang="en-US" sz="2800" dirty="0">
                <a:latin typeface="HGS創英角ｺﾞｼｯｸUB" panose="020B0900000000000000" pitchFamily="50" charset="-128"/>
                <a:ea typeface="HGS創英角ｺﾞｼｯｸUB" panose="020B0900000000000000" pitchFamily="50" charset="-128"/>
              </a:rPr>
              <a:t>を活用した</a:t>
            </a:r>
            <a:endParaRPr lang="en-US" altLang="ja-JP" sz="2800" dirty="0">
              <a:latin typeface="HGS創英角ｺﾞｼｯｸUB" panose="020B0900000000000000" pitchFamily="50" charset="-128"/>
              <a:ea typeface="HGS創英角ｺﾞｼｯｸUB" panose="020B0900000000000000" pitchFamily="50" charset="-128"/>
            </a:endParaRPr>
          </a:p>
          <a:p>
            <a:r>
              <a:rPr lang="ja-JP" altLang="en-US" sz="2800" dirty="0">
                <a:latin typeface="HGS創英角ｺﾞｼｯｸUB" panose="020B0900000000000000" pitchFamily="50" charset="-128"/>
                <a:ea typeface="HGS創英角ｺﾞｼｯｸUB" panose="020B0900000000000000" pitchFamily="50" charset="-128"/>
              </a:rPr>
              <a:t>広報プロモーションの</a:t>
            </a:r>
            <a:r>
              <a:rPr lang="ja-JP" altLang="en-US" sz="2800" dirty="0" smtClean="0">
                <a:latin typeface="HGS創英角ｺﾞｼｯｸUB" panose="020B0900000000000000" pitchFamily="50" charset="-128"/>
                <a:ea typeface="HGS創英角ｺﾞｼｯｸUB" panose="020B0900000000000000" pitchFamily="50" charset="-128"/>
              </a:rPr>
              <a:t>展開（</a:t>
            </a:r>
            <a:r>
              <a:rPr lang="en-US" altLang="ja-JP" sz="2800" dirty="0">
                <a:latin typeface="HGS創英角ｺﾞｼｯｸUB" panose="020B0900000000000000" pitchFamily="50" charset="-128"/>
                <a:ea typeface="HGS創英角ｺﾞｼｯｸUB" panose="020B0900000000000000" pitchFamily="50" charset="-128"/>
              </a:rPr>
              <a:t>YouTube</a:t>
            </a:r>
            <a:r>
              <a:rPr lang="ja-JP" altLang="en-US" sz="2800" dirty="0">
                <a:latin typeface="HGS創英角ｺﾞｼｯｸUB" panose="020B0900000000000000" pitchFamily="50" charset="-128"/>
                <a:ea typeface="HGS創英角ｺﾞｼｯｸUB" panose="020B0900000000000000" pitchFamily="50" charset="-128"/>
              </a:rPr>
              <a:t>）</a:t>
            </a:r>
          </a:p>
        </p:txBody>
      </p:sp>
      <p:pic>
        <p:nvPicPr>
          <p:cNvPr id="9" name="図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7025" y="6899332"/>
            <a:ext cx="4197383" cy="2117035"/>
          </a:xfrm>
          <a:prstGeom prst="rect">
            <a:avLst/>
          </a:prstGeom>
        </p:spPr>
      </p:pic>
      <p:sp>
        <p:nvSpPr>
          <p:cNvPr id="11" name="正方形/長方形 10"/>
          <p:cNvSpPr/>
          <p:nvPr/>
        </p:nvSpPr>
        <p:spPr>
          <a:xfrm>
            <a:off x="8417025" y="6192199"/>
            <a:ext cx="4155442" cy="609398"/>
          </a:xfrm>
          <a:prstGeom prst="rect">
            <a:avLst/>
          </a:prstGeom>
        </p:spPr>
        <p:txBody>
          <a:bodyPr wrap="square">
            <a:spAutoFit/>
          </a:bodyPr>
          <a:lstStyle/>
          <a:p>
            <a:pPr algn="ctr"/>
            <a:r>
              <a:rPr lang="ja-JP" altLang="en-US" sz="1680" b="1" dirty="0">
                <a:latin typeface="HGS創英角ｺﾞｼｯｸUB" panose="020B0900000000000000" pitchFamily="50" charset="-128"/>
                <a:ea typeface="HGS創英角ｺﾞｼｯｸUB" panose="020B0900000000000000" pitchFamily="50" charset="-128"/>
              </a:rPr>
              <a:t>万博記念公園大好き芸人による魅力発信</a:t>
            </a:r>
            <a:endParaRPr lang="en-US" altLang="ja-JP" sz="1680" b="1" dirty="0">
              <a:latin typeface="HGS創英角ｺﾞｼｯｸUB" panose="020B0900000000000000" pitchFamily="50" charset="-128"/>
              <a:ea typeface="HGS創英角ｺﾞｼｯｸUB" panose="020B0900000000000000" pitchFamily="50" charset="-128"/>
            </a:endParaRPr>
          </a:p>
          <a:p>
            <a:pPr algn="ctr"/>
            <a:r>
              <a:rPr lang="en-US" altLang="ja-JP" sz="1680" b="1" dirty="0">
                <a:latin typeface="HGS創英角ｺﾞｼｯｸUB" panose="020B0900000000000000" pitchFamily="50" charset="-128"/>
                <a:ea typeface="HGS創英角ｺﾞｼｯｸUB" panose="020B0900000000000000" pitchFamily="50" charset="-128"/>
              </a:rPr>
              <a:t>(R</a:t>
            </a:r>
            <a:r>
              <a:rPr lang="ja-JP" altLang="en-US" sz="1680" b="1" dirty="0">
                <a:latin typeface="HGS創英角ｺﾞｼｯｸUB" panose="020B0900000000000000" pitchFamily="50" charset="-128"/>
                <a:ea typeface="HGS創英角ｺﾞｼｯｸUB" panose="020B0900000000000000" pitchFamily="50" charset="-128"/>
              </a:rPr>
              <a:t>３年３月～）</a:t>
            </a:r>
          </a:p>
        </p:txBody>
      </p:sp>
      <p:sp>
        <p:nvSpPr>
          <p:cNvPr id="2" name="スライド番号プレースホルダー 1"/>
          <p:cNvSpPr>
            <a:spLocks noGrp="1"/>
          </p:cNvSpPr>
          <p:nvPr>
            <p:ph type="sldNum" sz="quarter" idx="12"/>
          </p:nvPr>
        </p:nvSpPr>
        <p:spPr/>
        <p:txBody>
          <a:bodyPr/>
          <a:lstStyle/>
          <a:p>
            <a:fld id="{3335FA69-C3C3-4905-9A96-BFB4CCA1CECB}" type="slidenum">
              <a:rPr kumimoji="1" lang="ja-JP" altLang="en-US" smtClean="0"/>
              <a:t>8</a:t>
            </a:fld>
            <a:endParaRPr kumimoji="1" lang="ja-JP" altLang="en-US"/>
          </a:p>
        </p:txBody>
      </p:sp>
    </p:spTree>
    <p:extLst>
      <p:ext uri="{BB962C8B-B14F-4D97-AF65-F5344CB8AC3E}">
        <p14:creationId xmlns:p14="http://schemas.microsoft.com/office/powerpoint/2010/main" val="67400870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1120</Words>
  <Application>Microsoft Office PowerPoint</Application>
  <PresentationFormat>A3 297x420 mm</PresentationFormat>
  <Paragraphs>232</Paragraphs>
  <Slides>9</Slides>
  <Notes>0</Notes>
  <HiddenSlides>0</HiddenSlides>
  <MMClips>0</MMClips>
  <ScaleCrop>false</ScaleCrop>
  <HeadingPairs>
    <vt:vector size="8" baseType="variant">
      <vt:variant>
        <vt:lpstr>使用されているフォント</vt:lpstr>
      </vt:variant>
      <vt:variant>
        <vt:i4>11</vt:i4>
      </vt:variant>
      <vt:variant>
        <vt:lpstr>テーマ</vt:lpstr>
      </vt:variant>
      <vt:variant>
        <vt:i4>2</vt:i4>
      </vt:variant>
      <vt:variant>
        <vt:lpstr>埋め込まれた OLE サーバー</vt:lpstr>
      </vt:variant>
      <vt:variant>
        <vt:i4>1</vt:i4>
      </vt:variant>
      <vt:variant>
        <vt:lpstr>スライド タイトル</vt:lpstr>
      </vt:variant>
      <vt:variant>
        <vt:i4>9</vt:i4>
      </vt:variant>
    </vt:vector>
  </HeadingPairs>
  <TitlesOfParts>
    <vt:vector size="23" baseType="lpstr">
      <vt:lpstr>HGS創英角ｺﾞｼｯｸUB</vt:lpstr>
      <vt:lpstr>HG丸ｺﾞｼｯｸM-PRO</vt:lpstr>
      <vt:lpstr>Meiryo UI</vt:lpstr>
      <vt:lpstr>ＭＳ Ｐゴシック</vt:lpstr>
      <vt:lpstr>ＭＳ 明朝</vt:lpstr>
      <vt:lpstr>游ゴシック</vt:lpstr>
      <vt:lpstr>游ゴシック Light</vt:lpstr>
      <vt:lpstr>Arial</vt:lpstr>
      <vt:lpstr>Calibri</vt:lpstr>
      <vt:lpstr>Calibri Light</vt:lpstr>
      <vt:lpstr>Times New Roman</vt:lpstr>
      <vt:lpstr>Office テーマ</vt:lpstr>
      <vt:lpstr>Office ​​テーマ</vt:lpstr>
      <vt:lpstr>ワークシート</vt:lpstr>
      <vt:lpstr>大阪府日本万国博覧会記念公園の現況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紅葉まつりライトアップ事業の実施（R３年度）</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2022-05-10T08:12:22Z</dcterms:created>
  <dcterms:modified xsi:type="dcterms:W3CDTF">2022-05-10T08:12:32Z</dcterms:modified>
</cp:coreProperties>
</file>